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8"/>
  </p:normalViewPr>
  <p:slideViewPr>
    <p:cSldViewPr snapToGrid="0" snapToObjects="1">
      <p:cViewPr>
        <p:scale>
          <a:sx n="120" d="100"/>
          <a:sy n="120" d="100"/>
        </p:scale>
        <p:origin x="-640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C05D4-42E1-7D40-8384-CC7EA480567F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30A0-A651-794A-BDD9-7BABD9E5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3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Surface EMG assesses muscle function by recording muscle activity from the surface above the muscle on the skin. Surface electrodes are able to provide only a limited assessment of the muscle activity. Intramuscular EMG can be performed using a variety of different types of recording electrodes. The simplest approach is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monopolar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needle electrode. This can be a fine wire inserted into a muscle with a surface electrode as a reference; or two fine wires inserted into muscle referenced to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30A0-A651-794A-BDD9-7BABD9E5C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0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6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44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7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2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5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7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2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8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Click to edit Master text styles</a:t>
            </a:r>
          </a:p>
          <a:p>
            <a:pPr lvl="1"/>
            <a:r>
              <a:rPr lang="pl-PL" smtClean="0"/>
              <a:t>Second level</a:t>
            </a:r>
          </a:p>
          <a:p>
            <a:pPr lvl="2"/>
            <a:r>
              <a:rPr lang="pl-PL" smtClean="0"/>
              <a:t>Third level</a:t>
            </a:r>
          </a:p>
          <a:p>
            <a:pPr lvl="3"/>
            <a:r>
              <a:rPr lang="pl-PL" smtClean="0"/>
              <a:t>Fourth level</a:t>
            </a:r>
          </a:p>
          <a:p>
            <a:pPr lvl="4"/>
            <a:r>
              <a:rPr lang="pl-P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8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Deep Learning techniques on EMG data to control active prostheses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Filip </a:t>
            </a:r>
            <a:r>
              <a:rPr lang="en-US" dirty="0" smtClean="0"/>
              <a:t>Kozera</a:t>
            </a:r>
            <a:br>
              <a:rPr lang="en-US" dirty="0" smtClean="0"/>
            </a:br>
            <a:r>
              <a:rPr lang="en-US" dirty="0" smtClean="0"/>
              <a:t>Signal Processing Lab</a:t>
            </a:r>
          </a:p>
          <a:p>
            <a:r>
              <a:rPr lang="en-US" dirty="0" smtClean="0"/>
              <a:t>Supervisor: Joan Lasenby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853" y="3690781"/>
            <a:ext cx="3518294" cy="3416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30524"/>
            <a:ext cx="3853541" cy="21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5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8" y="360160"/>
            <a:ext cx="8166863" cy="61251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79" y="1118190"/>
            <a:ext cx="3124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6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Recognizing more gestures</a:t>
            </a:r>
          </a:p>
          <a:p>
            <a:r>
              <a:rPr lang="en-US" dirty="0" smtClean="0"/>
              <a:t>Moving on to </a:t>
            </a:r>
            <a:r>
              <a:rPr lang="en-US" dirty="0" err="1" smtClean="0"/>
              <a:t>Tensorflow</a:t>
            </a:r>
            <a:endParaRPr lang="en-US" dirty="0" smtClean="0"/>
          </a:p>
          <a:p>
            <a:r>
              <a:rPr lang="en-US" dirty="0" smtClean="0"/>
              <a:t>Trying out Hidden Markov Models and Support Vector Machines</a:t>
            </a:r>
          </a:p>
          <a:p>
            <a:r>
              <a:rPr lang="en-US" dirty="0" smtClean="0"/>
              <a:t>Moving to Recurrent NNs (specifically Long Short Term Memory)</a:t>
            </a:r>
          </a:p>
          <a:p>
            <a:r>
              <a:rPr lang="en-US" dirty="0" smtClean="0"/>
              <a:t>Using much cheaper </a:t>
            </a:r>
            <a:r>
              <a:rPr lang="en-US" dirty="0" err="1" smtClean="0"/>
              <a:t>Myo</a:t>
            </a:r>
            <a:r>
              <a:rPr lang="en-US" dirty="0" smtClean="0"/>
              <a:t> armband to do real time gesture recognition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255" y="4338084"/>
            <a:ext cx="2733469" cy="251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very much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Electromyography(EMG)?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 for evaluating and recording electrical signals produced by skeletal muscles.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There are two kinds of </a:t>
            </a:r>
            <a:r>
              <a:rPr lang="en-US" dirty="0" smtClean="0"/>
              <a:t>EMG:</a:t>
            </a:r>
            <a:br>
              <a:rPr lang="en-US" dirty="0" smtClean="0"/>
            </a:br>
            <a:r>
              <a:rPr lang="en-US" dirty="0" smtClean="0"/>
              <a:t>		surface EMG &amp;</a:t>
            </a:r>
            <a:br>
              <a:rPr lang="en-US" dirty="0" smtClean="0"/>
            </a:br>
            <a:r>
              <a:rPr lang="en-US" dirty="0" smtClean="0"/>
              <a:t>		intramuscular </a:t>
            </a:r>
            <a:r>
              <a:rPr lang="en-US" dirty="0"/>
              <a:t>EMG.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out there at the moment?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EMG to control active prostheses is still expensive and not always practical. Most of the prostheses are still cosmetic or passive. There is no out of box active prostheses.</a:t>
            </a:r>
          </a:p>
          <a:p>
            <a:endParaRPr lang="en-US" dirty="0"/>
          </a:p>
          <a:p>
            <a:r>
              <a:rPr lang="en-US" dirty="0" smtClean="0"/>
              <a:t>Current state-of-the-art methods enable up to 12 gestures to be recognized</a:t>
            </a:r>
          </a:p>
          <a:p>
            <a:endParaRPr lang="en-US" dirty="0"/>
          </a:p>
          <a:p>
            <a:r>
              <a:rPr lang="en-US" dirty="0" smtClean="0"/>
              <a:t>Currently researchers use a wide spectrum of techniques including: Neural Networks, Hidden Markov Models and Support Vector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Moving on to recognizing more gestures. According to disabilities of the Arm, Shoulder and Hand protocol for functional movements, we need:</a:t>
            </a:r>
          </a:p>
          <a:p>
            <a:pPr lvl="1"/>
            <a:r>
              <a:rPr lang="en-US" dirty="0" smtClean="0"/>
              <a:t>12 basic finger movements </a:t>
            </a:r>
          </a:p>
          <a:p>
            <a:pPr lvl="1"/>
            <a:r>
              <a:rPr lang="en-US" dirty="0" smtClean="0"/>
              <a:t>8 static hand postures </a:t>
            </a:r>
          </a:p>
          <a:p>
            <a:pPr lvl="1"/>
            <a:r>
              <a:rPr lang="en-US" dirty="0" smtClean="0"/>
              <a:t>9 basic wrist movements </a:t>
            </a:r>
          </a:p>
          <a:p>
            <a:pPr lvl="1"/>
            <a:r>
              <a:rPr lang="en-US" dirty="0" smtClean="0"/>
              <a:t>23 grasp and functional movements </a:t>
            </a:r>
          </a:p>
          <a:p>
            <a:pPr marL="0" indent="0">
              <a:buNone/>
            </a:pPr>
            <a:r>
              <a:rPr lang="en-US" dirty="0" smtClean="0"/>
              <a:t>In order to mimic a human hand very well.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5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69" y="0"/>
            <a:ext cx="1569447" cy="68617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27" y="3774"/>
            <a:ext cx="162924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817" y="3774"/>
            <a:ext cx="1487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r>
              <a:rPr lang="en-US" dirty="0" err="1" smtClean="0"/>
              <a:t>NinaPro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NinaPro</a:t>
            </a:r>
            <a:r>
              <a:rPr lang="en-US" dirty="0" smtClean="0"/>
              <a:t> is a database containing labelled data from 10 </a:t>
            </a:r>
            <a:r>
              <a:rPr lang="en-US" dirty="0" err="1" smtClean="0"/>
              <a:t>sEMG</a:t>
            </a:r>
            <a:r>
              <a:rPr lang="en-US" dirty="0" smtClean="0"/>
              <a:t> sensors about both intact and amputee subjects. The labels are corresponding to the gestures from previous slides.</a:t>
            </a:r>
          </a:p>
          <a:p>
            <a:r>
              <a:rPr lang="en-US" dirty="0" smtClean="0"/>
              <a:t>There is also overlapping data from a </a:t>
            </a:r>
            <a:r>
              <a:rPr lang="en-US" dirty="0" err="1"/>
              <a:t>CyberGlove</a:t>
            </a:r>
            <a:r>
              <a:rPr lang="en-US" dirty="0"/>
              <a:t> II </a:t>
            </a:r>
            <a:r>
              <a:rPr lang="en-US" dirty="0" err="1"/>
              <a:t>dataglove</a:t>
            </a:r>
            <a:r>
              <a:rPr lang="en-US" dirty="0"/>
              <a:t> </a:t>
            </a:r>
            <a:r>
              <a:rPr lang="en-US" dirty="0" smtClean="0"/>
              <a:t>providing 22 angles of the hand’s respective joints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380" y="4338641"/>
            <a:ext cx="4828363" cy="18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Multi-Layer Perceptron Neural Network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Recognizing one gesture with EMG data from </a:t>
            </a:r>
            <a:r>
              <a:rPr lang="en-US" dirty="0" err="1" smtClean="0"/>
              <a:t>NinaPro</a:t>
            </a:r>
            <a:r>
              <a:rPr lang="en-US" dirty="0" smtClean="0"/>
              <a:t> 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448" y="1003189"/>
            <a:ext cx="3009900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 multi-layer perceptron NN with 32 nodes in the hidden layer and penalizing high weight values I achieved 96% accuracy in determining a fist gesture</a:t>
            </a:r>
          </a:p>
          <a:p>
            <a:r>
              <a:rPr lang="en-US" dirty="0" smtClean="0"/>
              <a:t>Surprisingly I did not preprocess the data much but just fed it in to the NN after cutting out the measurements from the transition periods</a:t>
            </a:r>
          </a:p>
          <a:p>
            <a:r>
              <a:rPr lang="en-US" dirty="0" smtClean="0"/>
              <a:t>Tweaking with parameters resulted in the following curve: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10" y="0"/>
            <a:ext cx="8235951" cy="6176963"/>
          </a:xfrm>
        </p:spPr>
      </p:pic>
    </p:spTree>
    <p:extLst>
      <p:ext uri="{BB962C8B-B14F-4D97-AF65-F5344CB8AC3E}">
        <p14:creationId xmlns:p14="http://schemas.microsoft.com/office/powerpoint/2010/main" val="14670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362</Words>
  <Application>Microsoft Macintosh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Using Deep Learning techniques on EMG data to control active prostheses</vt:lpstr>
      <vt:lpstr>What is Electromyography(EMG)?</vt:lpstr>
      <vt:lpstr>What is out there at the moment?</vt:lpstr>
      <vt:lpstr>Approach and aims</vt:lpstr>
      <vt:lpstr>PowerPoint Presentation</vt:lpstr>
      <vt:lpstr>Dataset NinaPro</vt:lpstr>
      <vt:lpstr>Current progress</vt:lpstr>
      <vt:lpstr>Results</vt:lpstr>
      <vt:lpstr>PowerPoint Presentation</vt:lpstr>
      <vt:lpstr>PowerPoint Presentation</vt:lpstr>
      <vt:lpstr>Next</vt:lpstr>
      <vt:lpstr>Thank you very much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 Kozera</dc:creator>
  <cp:lastModifiedBy>Filip Kozera</cp:lastModifiedBy>
  <cp:revision>24</cp:revision>
  <dcterms:created xsi:type="dcterms:W3CDTF">2017-11-09T17:29:23Z</dcterms:created>
  <dcterms:modified xsi:type="dcterms:W3CDTF">2017-11-13T17:10:28Z</dcterms:modified>
</cp:coreProperties>
</file>