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2478" userDrawn="1">
          <p15:clr>
            <a:srgbClr val="A4A3A4"/>
          </p15:clr>
        </p15:guide>
        <p15:guide id="3" pos="5202" userDrawn="1">
          <p15:clr>
            <a:srgbClr val="A4A3A4"/>
          </p15:clr>
        </p15:guide>
        <p15:guide id="4" orient="horz" pos="3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A9D18E"/>
    <a:srgbClr val="C5E0B4"/>
    <a:srgbClr val="385723"/>
    <a:srgbClr val="E2F0D9"/>
    <a:srgbClr val="70AD47"/>
    <a:srgbClr val="44546A"/>
    <a:srgbClr val="FFC000"/>
    <a:srgbClr val="ED7D31"/>
    <a:srgbClr val="EB4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228" y="-624"/>
      </p:cViewPr>
      <p:guideLst>
        <p:guide orient="horz" pos="1275"/>
        <p:guide pos="2478"/>
        <p:guide pos="5202"/>
        <p:guide orient="horz" pos="3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85DED-43FC-4F51-99A3-0C52B5E6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1AAB5-F573-4527-8362-4AD4FA64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9D8B8-770C-4909-AC77-58DF6412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7F691-0062-4C4F-8E60-E3E60B45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92E27-66FC-40A8-A439-7D55273A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34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DB10E-3351-4BC3-9FB0-C5B97505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CCDFBB-3F6B-4D51-ABB9-9DF4AE38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D141B-1D2A-45D8-971B-811E3674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C9547-865F-4194-843A-CA3A7611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8B054-0A52-42DD-BF01-7666403F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57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18F1FC-BB7E-4080-A532-FB2E04A9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C6779A-149E-425D-81C3-D55E42190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D5780-A61A-434D-9060-921C6AD2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44E75-8ABA-424E-9025-146C03E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34831-D5EF-410C-BF9D-74123FF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72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E95EE-75DA-4D29-86B0-AC904B04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7C90B-6CF8-459D-83DF-8DB8FADC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7DD72-3D8D-43E6-8A6F-8D87175F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57CCB-492B-4120-87F2-EC6E27C3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FA29D-A319-4F6B-9023-3CBE3BF7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27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1AB36-0C67-4F94-947A-233ECF0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AD296-EBCC-4EC3-A3AB-0F987C52A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999CD-6ADD-4386-8F43-F93BACAB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CBB2A-D345-440C-A9B0-421E220D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EC8C3-316A-4AB2-8F56-D30EA41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40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B853E-98B9-4020-8F62-29136684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2CBAD-6D5C-43F3-911E-E96F1A881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074D06-0E1F-4B81-83B1-1E76846D7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6634CF-76A3-4386-809F-2256FC2C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3F3B80-D103-4355-B84F-82D9A905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10CA7C-D0FF-4DFD-82AE-1F4870C1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9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4D362-FD60-464B-94DF-789FD635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23EC3-D379-4793-97C7-5231084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6A98B5-0DDD-433D-AD54-C3FDBCC50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BC3C2A-6777-4A2A-A624-BFE6529AE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709AD-D982-421F-9244-B1F6089F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01351D-61B8-41DF-9091-29475656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47D525-5B14-4145-8B0E-D6BFA77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B17E4E-6EF8-4F7F-AAD6-CDC89DAC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4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9B5C2-F30E-46E9-9C47-7C43EF96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9DFE48-5948-4902-8923-9017F50C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75CAFC-C24F-4554-B6AE-3D71896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0B3417-23A5-4862-8D4A-B5C52B2F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1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92E457-0C3B-4C05-B6E5-29D523E0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FB71CC-6933-4189-99A0-EEA0C48B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422F1-0E6A-4F03-83F4-35D60FE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2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D51D7-33AB-408D-8AED-BEB55B2A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E041A-5C23-4F56-A90A-D65EFD06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9ED3D8-2F0F-45FA-BEDD-B027B113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5E038-F1C2-4049-B6E6-8E1348D8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AF3C75-028C-4722-B940-AF2A4592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F0BC5-1176-4EF1-9BB5-113A5160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1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5C13-C7B6-4BF7-BB90-0B650DD6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FA1205-0ADF-41C2-9A6A-9DA4A5B9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037D4D-784F-4FBC-BFD0-1831EF0AB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5B6296-D0A5-44B4-B394-AF4C853F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8D99C-BE21-4ACF-8049-31C98C39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1CA1FF-F6DF-4E2F-BC37-19D004AE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39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216483-629C-4784-9FF7-70661F37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0C065C-48A5-4F0C-9622-BC6E1D35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646AD-CF09-4572-86F4-0C0C8AE76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E4C4-C4E9-4B14-B370-FD1E469CEAE9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77BB9-A2DA-446C-BDF7-1F6318E14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29649-FF10-4AA5-A9C9-92528F50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56AB-2902-4637-A011-2C8B6E980F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32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F1CB4-AF1C-4570-8AF7-5E3BE34B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516144"/>
            <a:ext cx="10515600" cy="1325563"/>
          </a:xfrm>
        </p:spPr>
        <p:txBody>
          <a:bodyPr/>
          <a:lstStyle/>
          <a:p>
            <a:r>
              <a:rPr lang="es-ES" dirty="0"/>
              <a:t>Debemos presentar una línea de tiempo</a:t>
            </a:r>
            <a:br>
              <a:rPr lang="es-ES" dirty="0"/>
            </a:br>
            <a:r>
              <a:rPr lang="es-ES" dirty="0"/>
              <a:t>en etapas</a:t>
            </a:r>
          </a:p>
        </p:txBody>
      </p:sp>
    </p:spTree>
    <p:extLst>
      <p:ext uri="{BB962C8B-B14F-4D97-AF65-F5344CB8AC3E}">
        <p14:creationId xmlns:p14="http://schemas.microsoft.com/office/powerpoint/2010/main" val="6122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C5DF1893-B8F0-40EF-A9AD-20A7B30C1443}"/>
              </a:ext>
            </a:extLst>
          </p:cNvPr>
          <p:cNvSpPr/>
          <p:nvPr/>
        </p:nvSpPr>
        <p:spPr>
          <a:xfrm>
            <a:off x="556438" y="2881423"/>
            <a:ext cx="11079125" cy="547577"/>
          </a:xfrm>
          <a:custGeom>
            <a:avLst/>
            <a:gdLst>
              <a:gd name="connsiteX0" fmla="*/ 10805338 w 11079126"/>
              <a:gd name="connsiteY0" fmla="*/ 0 h 547577"/>
              <a:gd name="connsiteX1" fmla="*/ 11079126 w 11079126"/>
              <a:gd name="connsiteY1" fmla="*/ 273789 h 547577"/>
              <a:gd name="connsiteX2" fmla="*/ 10805338 w 11079126"/>
              <a:gd name="connsiteY2" fmla="*/ 547577 h 547577"/>
              <a:gd name="connsiteX3" fmla="*/ 10805338 w 11079126"/>
              <a:gd name="connsiteY3" fmla="*/ 410683 h 547577"/>
              <a:gd name="connsiteX4" fmla="*/ 0 w 11079126"/>
              <a:gd name="connsiteY4" fmla="*/ 410683 h 547577"/>
              <a:gd name="connsiteX5" fmla="*/ 0 w 11079126"/>
              <a:gd name="connsiteY5" fmla="*/ 401378 h 547577"/>
              <a:gd name="connsiteX6" fmla="*/ 205562 w 11079126"/>
              <a:gd name="connsiteY6" fmla="*/ 273789 h 547577"/>
              <a:gd name="connsiteX7" fmla="*/ 0 w 11079126"/>
              <a:gd name="connsiteY7" fmla="*/ 146198 h 547577"/>
              <a:gd name="connsiteX8" fmla="*/ 0 w 11079126"/>
              <a:gd name="connsiteY8" fmla="*/ 136894 h 547577"/>
              <a:gd name="connsiteX9" fmla="*/ 10805338 w 11079126"/>
              <a:gd name="connsiteY9" fmla="*/ 136894 h 54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79126" h="547577">
                <a:moveTo>
                  <a:pt x="10805338" y="0"/>
                </a:moveTo>
                <a:lnTo>
                  <a:pt x="11079126" y="273789"/>
                </a:lnTo>
                <a:lnTo>
                  <a:pt x="10805338" y="547577"/>
                </a:lnTo>
                <a:lnTo>
                  <a:pt x="10805338" y="410683"/>
                </a:lnTo>
                <a:lnTo>
                  <a:pt x="0" y="410683"/>
                </a:lnTo>
                <a:lnTo>
                  <a:pt x="0" y="401378"/>
                </a:lnTo>
                <a:lnTo>
                  <a:pt x="205562" y="273789"/>
                </a:lnTo>
                <a:lnTo>
                  <a:pt x="0" y="146198"/>
                </a:lnTo>
                <a:lnTo>
                  <a:pt x="0" y="136894"/>
                </a:lnTo>
                <a:lnTo>
                  <a:pt x="10805338" y="136894"/>
                </a:lnTo>
                <a:close/>
              </a:path>
            </a:pathLst>
          </a:custGeom>
          <a:gradFill flip="none" rotWithShape="1">
            <a:gsLst>
              <a:gs pos="97000">
                <a:schemeClr val="accent1">
                  <a:tint val="66000"/>
                  <a:satMod val="160000"/>
                </a:schemeClr>
              </a:gs>
              <a:gs pos="2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648351-1236-416A-A66C-32827AC52466}"/>
              </a:ext>
            </a:extLst>
          </p:cNvPr>
          <p:cNvSpPr/>
          <p:nvPr/>
        </p:nvSpPr>
        <p:spPr>
          <a:xfrm>
            <a:off x="3737823" y="567036"/>
            <a:ext cx="4716356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s-E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Línea de tiempo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635B068-C584-44F1-BC6D-6E2C07FE75BF}"/>
              </a:ext>
            </a:extLst>
          </p:cNvPr>
          <p:cNvSpPr/>
          <p:nvPr/>
        </p:nvSpPr>
        <p:spPr>
          <a:xfrm>
            <a:off x="1704976" y="2964711"/>
            <a:ext cx="409575" cy="381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C1821F1-82B2-443B-AAC3-47397AEFD92E}"/>
              </a:ext>
            </a:extLst>
          </p:cNvPr>
          <p:cNvSpPr/>
          <p:nvPr/>
        </p:nvSpPr>
        <p:spPr>
          <a:xfrm>
            <a:off x="3328247" y="2964711"/>
            <a:ext cx="409575" cy="3810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21590BD-F75D-440C-A540-6A9F53685AE9}"/>
              </a:ext>
            </a:extLst>
          </p:cNvPr>
          <p:cNvSpPr/>
          <p:nvPr/>
        </p:nvSpPr>
        <p:spPr>
          <a:xfrm>
            <a:off x="4951520" y="2949207"/>
            <a:ext cx="409575" cy="381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AF7FA74-219D-4130-B978-D76FAFB218A0}"/>
              </a:ext>
            </a:extLst>
          </p:cNvPr>
          <p:cNvSpPr/>
          <p:nvPr/>
        </p:nvSpPr>
        <p:spPr>
          <a:xfrm>
            <a:off x="6574791" y="2949207"/>
            <a:ext cx="409575" cy="38100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EB7EDD2-FF88-44A8-BCA6-740090750DD5}"/>
              </a:ext>
            </a:extLst>
          </p:cNvPr>
          <p:cNvSpPr/>
          <p:nvPr/>
        </p:nvSpPr>
        <p:spPr>
          <a:xfrm>
            <a:off x="8198064" y="2964711"/>
            <a:ext cx="409575" cy="3810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9C0C8D-D6FF-4F6A-B0A3-2D5A2850E359}"/>
              </a:ext>
            </a:extLst>
          </p:cNvPr>
          <p:cNvSpPr txBox="1"/>
          <p:nvPr/>
        </p:nvSpPr>
        <p:spPr>
          <a:xfrm>
            <a:off x="1509712" y="2369070"/>
            <a:ext cx="12096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Etapa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382F42-310D-44FB-BE0C-43C3BE2C9B89}"/>
              </a:ext>
            </a:extLst>
          </p:cNvPr>
          <p:cNvSpPr txBox="1"/>
          <p:nvPr/>
        </p:nvSpPr>
        <p:spPr>
          <a:xfrm>
            <a:off x="3132985" y="3512289"/>
            <a:ext cx="9437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Etapa 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46B4B5B-FA47-4678-8E58-BB0D26CE1AC4}"/>
              </a:ext>
            </a:extLst>
          </p:cNvPr>
          <p:cNvSpPr txBox="1"/>
          <p:nvPr/>
        </p:nvSpPr>
        <p:spPr>
          <a:xfrm>
            <a:off x="4684448" y="2369069"/>
            <a:ext cx="9437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Etapa 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969BA6-4A05-4DFA-A346-F6863509C9E1}"/>
              </a:ext>
            </a:extLst>
          </p:cNvPr>
          <p:cNvSpPr txBox="1"/>
          <p:nvPr/>
        </p:nvSpPr>
        <p:spPr>
          <a:xfrm>
            <a:off x="6307721" y="3496783"/>
            <a:ext cx="9437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Etapa 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C1A1AE4-AC4D-4291-A424-856668AF8D55}"/>
              </a:ext>
            </a:extLst>
          </p:cNvPr>
          <p:cNvSpPr txBox="1"/>
          <p:nvPr/>
        </p:nvSpPr>
        <p:spPr>
          <a:xfrm>
            <a:off x="7930992" y="2369069"/>
            <a:ext cx="9437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Etapa 5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60CBA26-4669-40F1-B9D0-84B9B7B5F597}"/>
              </a:ext>
            </a:extLst>
          </p:cNvPr>
          <p:cNvSpPr/>
          <p:nvPr/>
        </p:nvSpPr>
        <p:spPr>
          <a:xfrm>
            <a:off x="1421982" y="3772194"/>
            <a:ext cx="282994" cy="3848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961BEA3-4374-4D8C-B66B-F4DAEDD2D96A}"/>
              </a:ext>
            </a:extLst>
          </p:cNvPr>
          <p:cNvSpPr txBox="1"/>
          <p:nvPr/>
        </p:nvSpPr>
        <p:spPr>
          <a:xfrm>
            <a:off x="1820039" y="3778297"/>
            <a:ext cx="9437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Mayo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702B519-E0C8-42B1-ACC8-C602788C1295}"/>
              </a:ext>
            </a:extLst>
          </p:cNvPr>
          <p:cNvSpPr/>
          <p:nvPr/>
        </p:nvSpPr>
        <p:spPr>
          <a:xfrm>
            <a:off x="1704977" y="3772195"/>
            <a:ext cx="105877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D980D4E-937C-4507-A452-13A51230F094}"/>
              </a:ext>
            </a:extLst>
          </p:cNvPr>
          <p:cNvSpPr/>
          <p:nvPr/>
        </p:nvSpPr>
        <p:spPr>
          <a:xfrm>
            <a:off x="2851484" y="2024064"/>
            <a:ext cx="282994" cy="384837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026540E-B733-4A08-B66A-EC0584AFD485}"/>
              </a:ext>
            </a:extLst>
          </p:cNvPr>
          <p:cNvSpPr txBox="1"/>
          <p:nvPr/>
        </p:nvSpPr>
        <p:spPr>
          <a:xfrm>
            <a:off x="3249539" y="2030165"/>
            <a:ext cx="9437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Junio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5CE0BD0-21D9-41B8-A014-5DEEC3AB4008}"/>
              </a:ext>
            </a:extLst>
          </p:cNvPr>
          <p:cNvSpPr/>
          <p:nvPr/>
        </p:nvSpPr>
        <p:spPr>
          <a:xfrm>
            <a:off x="3134479" y="2024066"/>
            <a:ext cx="105877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08660C7-E4DC-41DB-816B-713433CB739C}"/>
              </a:ext>
            </a:extLst>
          </p:cNvPr>
          <p:cNvSpPr/>
          <p:nvPr/>
        </p:nvSpPr>
        <p:spPr>
          <a:xfrm>
            <a:off x="4521324" y="3747746"/>
            <a:ext cx="282994" cy="3848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FFC2BA-1450-4636-AB18-BB28E6E26FB0}"/>
              </a:ext>
            </a:extLst>
          </p:cNvPr>
          <p:cNvSpPr txBox="1"/>
          <p:nvPr/>
        </p:nvSpPr>
        <p:spPr>
          <a:xfrm>
            <a:off x="4919379" y="3753847"/>
            <a:ext cx="9437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Julio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A0484D4-9998-467F-B8E2-025475448F63}"/>
              </a:ext>
            </a:extLst>
          </p:cNvPr>
          <p:cNvSpPr/>
          <p:nvPr/>
        </p:nvSpPr>
        <p:spPr>
          <a:xfrm>
            <a:off x="4804319" y="3747746"/>
            <a:ext cx="105877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80506CC-062C-4131-8E93-1595A106E93C}"/>
              </a:ext>
            </a:extLst>
          </p:cNvPr>
          <p:cNvSpPr/>
          <p:nvPr/>
        </p:nvSpPr>
        <p:spPr>
          <a:xfrm>
            <a:off x="6119356" y="2028770"/>
            <a:ext cx="282994" cy="38483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95D0714-B315-4FE0-8106-F297E6EA4DF3}"/>
              </a:ext>
            </a:extLst>
          </p:cNvPr>
          <p:cNvSpPr txBox="1"/>
          <p:nvPr/>
        </p:nvSpPr>
        <p:spPr>
          <a:xfrm>
            <a:off x="6517411" y="2034870"/>
            <a:ext cx="9437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Agosto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E987F61-D046-490B-AAFA-17F2AA48B76A}"/>
              </a:ext>
            </a:extLst>
          </p:cNvPr>
          <p:cNvSpPr/>
          <p:nvPr/>
        </p:nvSpPr>
        <p:spPr>
          <a:xfrm>
            <a:off x="6402351" y="2028770"/>
            <a:ext cx="105877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4C0162C-7E60-49B7-AD3F-2215DF6C841C}"/>
              </a:ext>
            </a:extLst>
          </p:cNvPr>
          <p:cNvSpPr/>
          <p:nvPr/>
        </p:nvSpPr>
        <p:spPr>
          <a:xfrm>
            <a:off x="7760588" y="3747920"/>
            <a:ext cx="282994" cy="384837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AFE9DF2-02F4-4347-994A-7BC7092E7A84}"/>
              </a:ext>
            </a:extLst>
          </p:cNvPr>
          <p:cNvSpPr txBox="1"/>
          <p:nvPr/>
        </p:nvSpPr>
        <p:spPr>
          <a:xfrm>
            <a:off x="8054698" y="3732416"/>
            <a:ext cx="138834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Septiembre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2BF78BF-5676-4935-A3C7-88F13771F5C3}"/>
              </a:ext>
            </a:extLst>
          </p:cNvPr>
          <p:cNvSpPr/>
          <p:nvPr/>
        </p:nvSpPr>
        <p:spPr>
          <a:xfrm>
            <a:off x="8043583" y="3747920"/>
            <a:ext cx="138834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A389593-5974-4AAC-B5F2-5F70FC648DC1}"/>
              </a:ext>
            </a:extLst>
          </p:cNvPr>
          <p:cNvCxnSpPr>
            <a:endCxn id="13" idx="0"/>
          </p:cNvCxnSpPr>
          <p:nvPr/>
        </p:nvCxnSpPr>
        <p:spPr>
          <a:xfrm>
            <a:off x="3526972" y="2404204"/>
            <a:ext cx="6064" cy="56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E2FC352B-AC64-44A0-BDC7-BB4E934538B8}"/>
              </a:ext>
            </a:extLst>
          </p:cNvPr>
          <p:cNvCxnSpPr>
            <a:cxnSpLocks/>
          </p:cNvCxnSpPr>
          <p:nvPr/>
        </p:nvCxnSpPr>
        <p:spPr>
          <a:xfrm>
            <a:off x="1911995" y="3313685"/>
            <a:ext cx="5045" cy="44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A9CFD3B-4924-41FF-9F2B-250C9D34D69C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156307" y="3330207"/>
            <a:ext cx="2" cy="44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E88342B-6AAD-4AC6-9E2D-15226F5DEDE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779579" y="2404203"/>
            <a:ext cx="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FC77618-3BA7-47F2-965D-BBB38D1D2598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402852" y="3345712"/>
            <a:ext cx="0" cy="38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9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C7F438-3F1F-4C18-AD31-B85794B963C0}"/>
              </a:ext>
            </a:extLst>
          </p:cNvPr>
          <p:cNvSpPr/>
          <p:nvPr/>
        </p:nvSpPr>
        <p:spPr>
          <a:xfrm>
            <a:off x="3737823" y="567036"/>
            <a:ext cx="4716356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s-E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Línea de tiempo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F814D720-5FCD-482F-88AD-176B446DBB5A}"/>
              </a:ext>
            </a:extLst>
          </p:cNvPr>
          <p:cNvSpPr/>
          <p:nvPr/>
        </p:nvSpPr>
        <p:spPr>
          <a:xfrm>
            <a:off x="8261948" y="3056150"/>
            <a:ext cx="2201092" cy="174172"/>
          </a:xfrm>
          <a:custGeom>
            <a:avLst/>
            <a:gdLst>
              <a:gd name="connsiteX0" fmla="*/ 0 w 2201091"/>
              <a:gd name="connsiteY0" fmla="*/ 0 h 174173"/>
              <a:gd name="connsiteX1" fmla="*/ 664029 w 2201091"/>
              <a:gd name="connsiteY1" fmla="*/ 0 h 174173"/>
              <a:gd name="connsiteX2" fmla="*/ 722812 w 2201091"/>
              <a:gd name="connsiteY2" fmla="*/ 0 h 174173"/>
              <a:gd name="connsiteX3" fmla="*/ 1386841 w 2201091"/>
              <a:gd name="connsiteY3" fmla="*/ 0 h 174173"/>
              <a:gd name="connsiteX4" fmla="*/ 1391194 w 2201091"/>
              <a:gd name="connsiteY4" fmla="*/ 4353 h 174173"/>
              <a:gd name="connsiteX5" fmla="*/ 1391194 w 2201091"/>
              <a:gd name="connsiteY5" fmla="*/ 2 h 174173"/>
              <a:gd name="connsiteX6" fmla="*/ 2114006 w 2201091"/>
              <a:gd name="connsiteY6" fmla="*/ 2 h 174173"/>
              <a:gd name="connsiteX7" fmla="*/ 2201091 w 2201091"/>
              <a:gd name="connsiteY7" fmla="*/ 87088 h 174173"/>
              <a:gd name="connsiteX8" fmla="*/ 2114006 w 2201091"/>
              <a:gd name="connsiteY8" fmla="*/ 174173 h 174173"/>
              <a:gd name="connsiteX9" fmla="*/ 1391194 w 2201091"/>
              <a:gd name="connsiteY9" fmla="*/ 174173 h 174173"/>
              <a:gd name="connsiteX10" fmla="*/ 1391194 w 2201091"/>
              <a:gd name="connsiteY10" fmla="*/ 169818 h 174173"/>
              <a:gd name="connsiteX11" fmla="*/ 1386841 w 2201091"/>
              <a:gd name="connsiteY11" fmla="*/ 174171 h 174173"/>
              <a:gd name="connsiteX12" fmla="*/ 722812 w 2201091"/>
              <a:gd name="connsiteY12" fmla="*/ 174171 h 174173"/>
              <a:gd name="connsiteX13" fmla="*/ 664029 w 2201091"/>
              <a:gd name="connsiteY13" fmla="*/ 174171 h 174173"/>
              <a:gd name="connsiteX14" fmla="*/ 0 w 2201091"/>
              <a:gd name="connsiteY14" fmla="*/ 174171 h 17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1091" h="174173">
                <a:moveTo>
                  <a:pt x="0" y="0"/>
                </a:moveTo>
                <a:lnTo>
                  <a:pt x="664029" y="0"/>
                </a:lnTo>
                <a:lnTo>
                  <a:pt x="722812" y="0"/>
                </a:lnTo>
                <a:lnTo>
                  <a:pt x="1386841" y="0"/>
                </a:lnTo>
                <a:lnTo>
                  <a:pt x="1391194" y="4353"/>
                </a:lnTo>
                <a:lnTo>
                  <a:pt x="1391194" y="2"/>
                </a:lnTo>
                <a:lnTo>
                  <a:pt x="2114006" y="2"/>
                </a:lnTo>
                <a:lnTo>
                  <a:pt x="2201091" y="87088"/>
                </a:lnTo>
                <a:lnTo>
                  <a:pt x="2114006" y="174173"/>
                </a:lnTo>
                <a:lnTo>
                  <a:pt x="1391194" y="174173"/>
                </a:lnTo>
                <a:lnTo>
                  <a:pt x="1391194" y="169818"/>
                </a:lnTo>
                <a:lnTo>
                  <a:pt x="1386841" y="174171"/>
                </a:lnTo>
                <a:lnTo>
                  <a:pt x="722812" y="174171"/>
                </a:lnTo>
                <a:lnTo>
                  <a:pt x="664029" y="174171"/>
                </a:lnTo>
                <a:lnTo>
                  <a:pt x="0" y="17417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8A0190C9-A2A3-4A7B-BB17-520173C1F142}"/>
              </a:ext>
            </a:extLst>
          </p:cNvPr>
          <p:cNvSpPr/>
          <p:nvPr/>
        </p:nvSpPr>
        <p:spPr>
          <a:xfrm>
            <a:off x="6896654" y="3056149"/>
            <a:ext cx="1473925" cy="174171"/>
          </a:xfrm>
          <a:custGeom>
            <a:avLst/>
            <a:gdLst>
              <a:gd name="connsiteX0" fmla="*/ 0 w 1473926"/>
              <a:gd name="connsiteY0" fmla="*/ 0 h 174171"/>
              <a:gd name="connsiteX1" fmla="*/ 664029 w 1473926"/>
              <a:gd name="connsiteY1" fmla="*/ 0 h 174171"/>
              <a:gd name="connsiteX2" fmla="*/ 722812 w 1473926"/>
              <a:gd name="connsiteY2" fmla="*/ 0 h 174171"/>
              <a:gd name="connsiteX3" fmla="*/ 1386841 w 1473926"/>
              <a:gd name="connsiteY3" fmla="*/ 0 h 174171"/>
              <a:gd name="connsiteX4" fmla="*/ 1473926 w 1473926"/>
              <a:gd name="connsiteY4" fmla="*/ 87086 h 174171"/>
              <a:gd name="connsiteX5" fmla="*/ 1386841 w 1473926"/>
              <a:gd name="connsiteY5" fmla="*/ 174171 h 174171"/>
              <a:gd name="connsiteX6" fmla="*/ 722812 w 1473926"/>
              <a:gd name="connsiteY6" fmla="*/ 174171 h 174171"/>
              <a:gd name="connsiteX7" fmla="*/ 664029 w 1473926"/>
              <a:gd name="connsiteY7" fmla="*/ 174171 h 174171"/>
              <a:gd name="connsiteX8" fmla="*/ 0 w 1473926"/>
              <a:gd name="connsiteY8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926" h="174171">
                <a:moveTo>
                  <a:pt x="0" y="0"/>
                </a:moveTo>
                <a:lnTo>
                  <a:pt x="664029" y="0"/>
                </a:lnTo>
                <a:lnTo>
                  <a:pt x="722812" y="0"/>
                </a:lnTo>
                <a:lnTo>
                  <a:pt x="1386841" y="0"/>
                </a:lnTo>
                <a:lnTo>
                  <a:pt x="1473926" y="87086"/>
                </a:lnTo>
                <a:lnTo>
                  <a:pt x="1386841" y="174171"/>
                </a:lnTo>
                <a:lnTo>
                  <a:pt x="722812" y="174171"/>
                </a:lnTo>
                <a:lnTo>
                  <a:pt x="664029" y="174171"/>
                </a:lnTo>
                <a:lnTo>
                  <a:pt x="0" y="17417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9ECECA60-85AF-4CC9-BC6D-12C0763717B9}"/>
              </a:ext>
            </a:extLst>
          </p:cNvPr>
          <p:cNvSpPr/>
          <p:nvPr/>
        </p:nvSpPr>
        <p:spPr>
          <a:xfrm>
            <a:off x="5483982" y="3056149"/>
            <a:ext cx="1521301" cy="174171"/>
          </a:xfrm>
          <a:custGeom>
            <a:avLst/>
            <a:gdLst>
              <a:gd name="connsiteX0" fmla="*/ 0 w 1521301"/>
              <a:gd name="connsiteY0" fmla="*/ 0 h 174171"/>
              <a:gd name="connsiteX1" fmla="*/ 711404 w 1521301"/>
              <a:gd name="connsiteY1" fmla="*/ 0 h 174171"/>
              <a:gd name="connsiteX2" fmla="*/ 722812 w 1521301"/>
              <a:gd name="connsiteY2" fmla="*/ 0 h 174171"/>
              <a:gd name="connsiteX3" fmla="*/ 1434216 w 1521301"/>
              <a:gd name="connsiteY3" fmla="*/ 0 h 174171"/>
              <a:gd name="connsiteX4" fmla="*/ 1521301 w 1521301"/>
              <a:gd name="connsiteY4" fmla="*/ 87086 h 174171"/>
              <a:gd name="connsiteX5" fmla="*/ 1434216 w 1521301"/>
              <a:gd name="connsiteY5" fmla="*/ 174171 h 174171"/>
              <a:gd name="connsiteX6" fmla="*/ 722812 w 1521301"/>
              <a:gd name="connsiteY6" fmla="*/ 174171 h 174171"/>
              <a:gd name="connsiteX7" fmla="*/ 711404 w 1521301"/>
              <a:gd name="connsiteY7" fmla="*/ 174171 h 174171"/>
              <a:gd name="connsiteX8" fmla="*/ 0 w 1521301"/>
              <a:gd name="connsiteY8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1301" h="174171">
                <a:moveTo>
                  <a:pt x="0" y="0"/>
                </a:moveTo>
                <a:lnTo>
                  <a:pt x="711404" y="0"/>
                </a:lnTo>
                <a:lnTo>
                  <a:pt x="722812" y="0"/>
                </a:lnTo>
                <a:lnTo>
                  <a:pt x="1434216" y="0"/>
                </a:lnTo>
                <a:lnTo>
                  <a:pt x="1521301" y="87086"/>
                </a:lnTo>
                <a:lnTo>
                  <a:pt x="1434216" y="174171"/>
                </a:lnTo>
                <a:lnTo>
                  <a:pt x="722812" y="174171"/>
                </a:lnTo>
                <a:lnTo>
                  <a:pt x="711404" y="174171"/>
                </a:lnTo>
                <a:lnTo>
                  <a:pt x="0" y="17417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A38DEC26-6CE9-4C86-8C3A-50D4456787EC}"/>
              </a:ext>
            </a:extLst>
          </p:cNvPr>
          <p:cNvSpPr/>
          <p:nvPr/>
        </p:nvSpPr>
        <p:spPr>
          <a:xfrm>
            <a:off x="4045414" y="3056145"/>
            <a:ext cx="1521301" cy="174172"/>
          </a:xfrm>
          <a:custGeom>
            <a:avLst/>
            <a:gdLst>
              <a:gd name="connsiteX0" fmla="*/ 0 w 1521301"/>
              <a:gd name="connsiteY0" fmla="*/ 0 h 174172"/>
              <a:gd name="connsiteX1" fmla="*/ 722812 w 1521301"/>
              <a:gd name="connsiteY1" fmla="*/ 0 h 174172"/>
              <a:gd name="connsiteX2" fmla="*/ 722813 w 1521301"/>
              <a:gd name="connsiteY2" fmla="*/ 1 h 174172"/>
              <a:gd name="connsiteX3" fmla="*/ 1434216 w 1521301"/>
              <a:gd name="connsiteY3" fmla="*/ 1 h 174172"/>
              <a:gd name="connsiteX4" fmla="*/ 1521301 w 1521301"/>
              <a:gd name="connsiteY4" fmla="*/ 87087 h 174172"/>
              <a:gd name="connsiteX5" fmla="*/ 1434216 w 1521301"/>
              <a:gd name="connsiteY5" fmla="*/ 174172 h 174172"/>
              <a:gd name="connsiteX6" fmla="*/ 711404 w 1521301"/>
              <a:gd name="connsiteY6" fmla="*/ 174172 h 174172"/>
              <a:gd name="connsiteX7" fmla="*/ 711404 w 1521301"/>
              <a:gd name="connsiteY7" fmla="*/ 174171 h 174172"/>
              <a:gd name="connsiteX8" fmla="*/ 0 w 1521301"/>
              <a:gd name="connsiteY8" fmla="*/ 174171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1301" h="174172">
                <a:moveTo>
                  <a:pt x="0" y="0"/>
                </a:moveTo>
                <a:lnTo>
                  <a:pt x="722812" y="0"/>
                </a:lnTo>
                <a:lnTo>
                  <a:pt x="722813" y="1"/>
                </a:lnTo>
                <a:lnTo>
                  <a:pt x="1434216" y="1"/>
                </a:lnTo>
                <a:lnTo>
                  <a:pt x="1521301" y="87087"/>
                </a:lnTo>
                <a:lnTo>
                  <a:pt x="1434216" y="174172"/>
                </a:lnTo>
                <a:lnTo>
                  <a:pt x="711404" y="174172"/>
                </a:lnTo>
                <a:lnTo>
                  <a:pt x="711404" y="174171"/>
                </a:lnTo>
                <a:lnTo>
                  <a:pt x="0" y="17417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46FBD24A-0F8A-42CC-85DE-89C2380147BC}"/>
              </a:ext>
            </a:extLst>
          </p:cNvPr>
          <p:cNvSpPr/>
          <p:nvPr/>
        </p:nvSpPr>
        <p:spPr>
          <a:xfrm>
            <a:off x="2615063" y="3056143"/>
            <a:ext cx="1521301" cy="174172"/>
          </a:xfrm>
          <a:custGeom>
            <a:avLst/>
            <a:gdLst>
              <a:gd name="connsiteX0" fmla="*/ 0 w 1521301"/>
              <a:gd name="connsiteY0" fmla="*/ 0 h 174172"/>
              <a:gd name="connsiteX1" fmla="*/ 722812 w 1521301"/>
              <a:gd name="connsiteY1" fmla="*/ 0 h 174172"/>
              <a:gd name="connsiteX2" fmla="*/ 722813 w 1521301"/>
              <a:gd name="connsiteY2" fmla="*/ 1 h 174172"/>
              <a:gd name="connsiteX3" fmla="*/ 1434216 w 1521301"/>
              <a:gd name="connsiteY3" fmla="*/ 1 h 174172"/>
              <a:gd name="connsiteX4" fmla="*/ 1521301 w 1521301"/>
              <a:gd name="connsiteY4" fmla="*/ 87087 h 174172"/>
              <a:gd name="connsiteX5" fmla="*/ 1434216 w 1521301"/>
              <a:gd name="connsiteY5" fmla="*/ 174172 h 174172"/>
              <a:gd name="connsiteX6" fmla="*/ 711404 w 1521301"/>
              <a:gd name="connsiteY6" fmla="*/ 174172 h 174172"/>
              <a:gd name="connsiteX7" fmla="*/ 711404 w 1521301"/>
              <a:gd name="connsiteY7" fmla="*/ 174171 h 174172"/>
              <a:gd name="connsiteX8" fmla="*/ 5 w 1521301"/>
              <a:gd name="connsiteY8" fmla="*/ 174171 h 174172"/>
              <a:gd name="connsiteX9" fmla="*/ 117564 w 1521301"/>
              <a:gd name="connsiteY9" fmla="*/ 87089 h 174172"/>
              <a:gd name="connsiteX10" fmla="*/ 0 w 1521301"/>
              <a:gd name="connsiteY10" fmla="*/ 3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1301" h="174172">
                <a:moveTo>
                  <a:pt x="0" y="0"/>
                </a:moveTo>
                <a:lnTo>
                  <a:pt x="722812" y="0"/>
                </a:lnTo>
                <a:lnTo>
                  <a:pt x="722813" y="1"/>
                </a:lnTo>
                <a:lnTo>
                  <a:pt x="1434216" y="1"/>
                </a:lnTo>
                <a:lnTo>
                  <a:pt x="1521301" y="87087"/>
                </a:lnTo>
                <a:lnTo>
                  <a:pt x="1434216" y="174172"/>
                </a:lnTo>
                <a:lnTo>
                  <a:pt x="711404" y="174172"/>
                </a:lnTo>
                <a:lnTo>
                  <a:pt x="711404" y="174171"/>
                </a:lnTo>
                <a:lnTo>
                  <a:pt x="5" y="174171"/>
                </a:lnTo>
                <a:lnTo>
                  <a:pt x="117564" y="87089"/>
                </a:lnTo>
                <a:lnTo>
                  <a:pt x="0" y="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6F3D189-0297-4A10-B0EC-66DD905F3E2F}"/>
              </a:ext>
            </a:extLst>
          </p:cNvPr>
          <p:cNvCxnSpPr>
            <a:stCxn id="23" idx="6"/>
          </p:cNvCxnSpPr>
          <p:nvPr/>
        </p:nvCxnSpPr>
        <p:spPr>
          <a:xfrm flipH="1">
            <a:off x="3325504" y="3230315"/>
            <a:ext cx="964" cy="557355"/>
          </a:xfrm>
          <a:prstGeom prst="line">
            <a:avLst/>
          </a:prstGeom>
          <a:ln>
            <a:solidFill>
              <a:srgbClr val="E2F0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C943326-343A-4F6B-8D1F-B683FE971284}"/>
              </a:ext>
            </a:extLst>
          </p:cNvPr>
          <p:cNvCxnSpPr/>
          <p:nvPr/>
        </p:nvCxnSpPr>
        <p:spPr>
          <a:xfrm flipH="1">
            <a:off x="6203029" y="3230315"/>
            <a:ext cx="964" cy="557355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25221A1-9ABD-40D8-BD14-80DD00FF5FCB}"/>
              </a:ext>
            </a:extLst>
          </p:cNvPr>
          <p:cNvCxnSpPr/>
          <p:nvPr/>
        </p:nvCxnSpPr>
        <p:spPr>
          <a:xfrm flipH="1">
            <a:off x="9161834" y="3210721"/>
            <a:ext cx="964" cy="557355"/>
          </a:xfrm>
          <a:prstGeom prst="line">
            <a:avLst/>
          </a:prstGeom>
          <a:ln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2581289-B901-490D-85E5-DE83A3ED6C56}"/>
              </a:ext>
            </a:extLst>
          </p:cNvPr>
          <p:cNvCxnSpPr/>
          <p:nvPr/>
        </p:nvCxnSpPr>
        <p:spPr>
          <a:xfrm flipH="1">
            <a:off x="4800851" y="2498790"/>
            <a:ext cx="964" cy="557355"/>
          </a:xfrm>
          <a:prstGeom prst="line">
            <a:avLst/>
          </a:prstGeom>
          <a:ln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3A1573F-33D3-4BFE-8177-29CB9493AA31}"/>
              </a:ext>
            </a:extLst>
          </p:cNvPr>
          <p:cNvCxnSpPr/>
          <p:nvPr/>
        </p:nvCxnSpPr>
        <p:spPr>
          <a:xfrm flipH="1">
            <a:off x="7686487" y="2498790"/>
            <a:ext cx="964" cy="557355"/>
          </a:xfrm>
          <a:prstGeom prst="line">
            <a:avLst/>
          </a:prstGeom>
          <a:ln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99F5EEF-11E8-4367-BB40-135B259C579B}"/>
              </a:ext>
            </a:extLst>
          </p:cNvPr>
          <p:cNvSpPr txBox="1"/>
          <p:nvPr/>
        </p:nvSpPr>
        <p:spPr>
          <a:xfrm>
            <a:off x="2933422" y="2686810"/>
            <a:ext cx="85772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Mayo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2763EA6-2AB4-4AF8-A1D7-91AE4726C4CC}"/>
              </a:ext>
            </a:extLst>
          </p:cNvPr>
          <p:cNvSpPr txBox="1"/>
          <p:nvPr/>
        </p:nvSpPr>
        <p:spPr>
          <a:xfrm>
            <a:off x="4461879" y="3210722"/>
            <a:ext cx="85772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Junio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5A8D835-3E3F-4F74-A322-A25CB48FE075}"/>
              </a:ext>
            </a:extLst>
          </p:cNvPr>
          <p:cNvSpPr txBox="1"/>
          <p:nvPr/>
        </p:nvSpPr>
        <p:spPr>
          <a:xfrm>
            <a:off x="5893291" y="2719460"/>
            <a:ext cx="85772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Julio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F6A0AEB-10CF-4A1C-8F66-1B834EAF17A1}"/>
              </a:ext>
            </a:extLst>
          </p:cNvPr>
          <p:cNvSpPr txBox="1"/>
          <p:nvPr/>
        </p:nvSpPr>
        <p:spPr>
          <a:xfrm>
            <a:off x="7294404" y="3230314"/>
            <a:ext cx="85772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Agosto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338748D-DF7B-4917-B17F-F517D843EF55}"/>
              </a:ext>
            </a:extLst>
          </p:cNvPr>
          <p:cNvSpPr txBox="1"/>
          <p:nvPr/>
        </p:nvSpPr>
        <p:spPr>
          <a:xfrm>
            <a:off x="8516218" y="2722403"/>
            <a:ext cx="13236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Septiembre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685424B3-FC17-430E-8B1E-8A6275623576}"/>
              </a:ext>
            </a:extLst>
          </p:cNvPr>
          <p:cNvSpPr/>
          <p:nvPr/>
        </p:nvSpPr>
        <p:spPr>
          <a:xfrm>
            <a:off x="8769934" y="3768075"/>
            <a:ext cx="783801" cy="557355"/>
          </a:xfrm>
          <a:prstGeom prst="ellipse">
            <a:avLst/>
          </a:prstGeom>
          <a:solidFill>
            <a:srgbClr val="385723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7" name="Vista general de diapositiva 46">
                <a:extLst>
                  <a:ext uri="{FF2B5EF4-FFF2-40B4-BE49-F238E27FC236}">
                    <a16:creationId xmlns:a16="http://schemas.microsoft.com/office/drawing/2014/main" id="{FBD31BFB-7D75-4C89-8C93-045D75BCCF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6461620"/>
                  </p:ext>
                </p:extLst>
              </p:nvPr>
            </p:nvGraphicFramePr>
            <p:xfrm>
              <a:off x="2504892" y="3456423"/>
              <a:ext cx="2293200" cy="1357612"/>
            </p:xfrm>
            <a:graphic>
              <a:graphicData uri="http://schemas.microsoft.com/office/powerpoint/2016/slidezoom">
                <pslz:sldZm>
                  <pslz:sldZmObj sldId="258" cId="2494868974">
                    <pslz:zmPr id="{8CE766D6-F3D1-4155-8151-556519F6E86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93200" cy="135761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7" name="Vista general de diapositiva 4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D31BFB-7D75-4C89-8C93-045D75BCCF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04892" y="3456423"/>
                <a:ext cx="2293200" cy="1357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9" name="Vista general de diapositiva 48">
                <a:extLst>
                  <a:ext uri="{FF2B5EF4-FFF2-40B4-BE49-F238E27FC236}">
                    <a16:creationId xmlns:a16="http://schemas.microsoft.com/office/drawing/2014/main" id="{618E6806-A99F-4294-B099-3CCBD9D92E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1029155"/>
                  </p:ext>
                </p:extLst>
              </p:nvPr>
            </p:nvGraphicFramePr>
            <p:xfrm>
              <a:off x="3978863" y="1506240"/>
              <a:ext cx="2293328" cy="1327561"/>
            </p:xfrm>
            <a:graphic>
              <a:graphicData uri="http://schemas.microsoft.com/office/powerpoint/2016/slidezoom">
                <pslz:sldZm>
                  <pslz:sldZmObj sldId="259" cId="228680264">
                    <pslz:zmPr id="{55E32E7E-F412-4B3C-9342-D1BF119BC46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93328" cy="1327561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9" name="Vista general de diapositiva 4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18E6806-A99F-4294-B099-3CCBD9D92E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8863" y="1506240"/>
                <a:ext cx="2293328" cy="1327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1" name="Vista general de diapositiva 50">
                <a:extLst>
                  <a:ext uri="{FF2B5EF4-FFF2-40B4-BE49-F238E27FC236}">
                    <a16:creationId xmlns:a16="http://schemas.microsoft.com/office/drawing/2014/main" id="{0F8FB533-E692-4A6E-A7AE-B6C7DD2960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9847305"/>
                  </p:ext>
                </p:extLst>
              </p:nvPr>
            </p:nvGraphicFramePr>
            <p:xfrm>
              <a:off x="5361666" y="3485635"/>
              <a:ext cx="2361600" cy="1328400"/>
            </p:xfrm>
            <a:graphic>
              <a:graphicData uri="http://schemas.microsoft.com/office/powerpoint/2016/slidezoom">
                <pslz:sldZm>
                  <pslz:sldZmObj sldId="260" cId="86490262">
                    <pslz:zmPr id="{2355436F-4D28-4A72-88E7-13DCC597B6E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61600" cy="1328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1" name="Vista general de diapositiva 5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F8FB533-E692-4A6E-A7AE-B6C7DD2960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1666" y="3485635"/>
                <a:ext cx="236160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3" name="Vista general de diapositiva 52">
                <a:extLst>
                  <a:ext uri="{FF2B5EF4-FFF2-40B4-BE49-F238E27FC236}">
                    <a16:creationId xmlns:a16="http://schemas.microsoft.com/office/drawing/2014/main" id="{895F8234-B848-4F51-BE84-DC72283F86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0373305"/>
                  </p:ext>
                </p:extLst>
              </p:nvPr>
            </p:nvGraphicFramePr>
            <p:xfrm>
              <a:off x="6854300" y="1525058"/>
              <a:ext cx="2293200" cy="1289925"/>
            </p:xfrm>
            <a:graphic>
              <a:graphicData uri="http://schemas.microsoft.com/office/powerpoint/2016/slidezoom">
                <pslz:sldZm>
                  <pslz:sldZmObj sldId="261" cId="3955697207">
                    <pslz:zmPr id="{E093DFC2-EA2C-4FB6-AF43-0896BB8802A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93200" cy="128992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3" name="Vista general de diapositiva 5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95F8234-B848-4F51-BE84-DC72283F8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4300" y="1525058"/>
                <a:ext cx="2293200" cy="12899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19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0A0815DE-2761-4D05-BF3B-6D0735B8CBE2}"/>
              </a:ext>
            </a:extLst>
          </p:cNvPr>
          <p:cNvSpPr/>
          <p:nvPr/>
        </p:nvSpPr>
        <p:spPr>
          <a:xfrm>
            <a:off x="1801502" y="1384662"/>
            <a:ext cx="5226315" cy="3962400"/>
          </a:xfrm>
          <a:prstGeom prst="ellipse">
            <a:avLst/>
          </a:prstGeom>
          <a:solidFill>
            <a:srgbClr val="E2F0D9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pic>
        <p:nvPicPr>
          <p:cNvPr id="12" name="Gráfico 11" descr="Bombilla y engranaje">
            <a:extLst>
              <a:ext uri="{FF2B5EF4-FFF2-40B4-BE49-F238E27FC236}">
                <a16:creationId xmlns:a16="http://schemas.microsoft.com/office/drawing/2014/main" id="{CE69E462-C858-4F09-89D4-7DBD38A7A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8925" y="2379617"/>
            <a:ext cx="2098766" cy="209876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CFDD3DF-AA1A-47DB-A7D8-4580C6F038B4}"/>
              </a:ext>
            </a:extLst>
          </p:cNvPr>
          <p:cNvSpPr txBox="1"/>
          <p:nvPr/>
        </p:nvSpPr>
        <p:spPr>
          <a:xfrm>
            <a:off x="7524205" y="1445624"/>
            <a:ext cx="229035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Etapa 1</a:t>
            </a:r>
          </a:p>
        </p:txBody>
      </p:sp>
    </p:spTree>
    <p:extLst>
      <p:ext uri="{BB962C8B-B14F-4D97-AF65-F5344CB8AC3E}">
        <p14:creationId xmlns:p14="http://schemas.microsoft.com/office/powerpoint/2010/main" val="249486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0A0815DE-2761-4D05-BF3B-6D0735B8CBE2}"/>
              </a:ext>
            </a:extLst>
          </p:cNvPr>
          <p:cNvSpPr/>
          <p:nvPr/>
        </p:nvSpPr>
        <p:spPr>
          <a:xfrm>
            <a:off x="1801502" y="1384662"/>
            <a:ext cx="5226315" cy="3962400"/>
          </a:xfrm>
          <a:prstGeom prst="ellipse">
            <a:avLst/>
          </a:prstGeom>
          <a:solidFill>
            <a:srgbClr val="C5E0B4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FDD3DF-AA1A-47DB-A7D8-4580C6F038B4}"/>
              </a:ext>
            </a:extLst>
          </p:cNvPr>
          <p:cNvSpPr txBox="1"/>
          <p:nvPr/>
        </p:nvSpPr>
        <p:spPr>
          <a:xfrm>
            <a:off x="7524205" y="1445624"/>
            <a:ext cx="229035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Etapa 2</a:t>
            </a:r>
          </a:p>
        </p:txBody>
      </p:sp>
      <p:pic>
        <p:nvPicPr>
          <p:cNvPr id="3" name="Gráfico 2" descr="Cabeza con engranajes">
            <a:extLst>
              <a:ext uri="{FF2B5EF4-FFF2-40B4-BE49-F238E27FC236}">
                <a16:creationId xmlns:a16="http://schemas.microsoft.com/office/drawing/2014/main" id="{CB2DB306-18D7-437F-9CD7-8F450DBC1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3760" y="21830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0A0815DE-2761-4D05-BF3B-6D0735B8CBE2}"/>
              </a:ext>
            </a:extLst>
          </p:cNvPr>
          <p:cNvSpPr/>
          <p:nvPr/>
        </p:nvSpPr>
        <p:spPr>
          <a:xfrm>
            <a:off x="1801502" y="1384662"/>
            <a:ext cx="5226315" cy="3962400"/>
          </a:xfrm>
          <a:prstGeom prst="ellipse">
            <a:avLst/>
          </a:prstGeom>
          <a:solidFill>
            <a:srgbClr val="A9D18E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FDD3DF-AA1A-47DB-A7D8-4580C6F038B4}"/>
              </a:ext>
            </a:extLst>
          </p:cNvPr>
          <p:cNvSpPr txBox="1"/>
          <p:nvPr/>
        </p:nvSpPr>
        <p:spPr>
          <a:xfrm>
            <a:off x="7524205" y="1445624"/>
            <a:ext cx="229035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Etapa 3</a:t>
            </a:r>
          </a:p>
        </p:txBody>
      </p:sp>
      <p:pic>
        <p:nvPicPr>
          <p:cNvPr id="4" name="Gráfico 3" descr="Caballete">
            <a:extLst>
              <a:ext uri="{FF2B5EF4-FFF2-40B4-BE49-F238E27FC236}">
                <a16:creationId xmlns:a16="http://schemas.microsoft.com/office/drawing/2014/main" id="{32C00C7B-9751-4442-958A-07A7EDCE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7528" y="2252756"/>
            <a:ext cx="1912119" cy="19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0A0815DE-2761-4D05-BF3B-6D0735B8CBE2}"/>
              </a:ext>
            </a:extLst>
          </p:cNvPr>
          <p:cNvSpPr/>
          <p:nvPr/>
        </p:nvSpPr>
        <p:spPr>
          <a:xfrm>
            <a:off x="1801502" y="1384662"/>
            <a:ext cx="5226315" cy="3962400"/>
          </a:xfrm>
          <a:prstGeom prst="ellipse">
            <a:avLst/>
          </a:prstGeom>
          <a:solidFill>
            <a:srgbClr val="548235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FDD3DF-AA1A-47DB-A7D8-4580C6F038B4}"/>
              </a:ext>
            </a:extLst>
          </p:cNvPr>
          <p:cNvSpPr txBox="1"/>
          <p:nvPr/>
        </p:nvSpPr>
        <p:spPr>
          <a:xfrm>
            <a:off x="7524205" y="1445624"/>
            <a:ext cx="229035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dirty="0"/>
              <a:t>Etapa 4</a:t>
            </a:r>
          </a:p>
        </p:txBody>
      </p:sp>
      <p:pic>
        <p:nvPicPr>
          <p:cNvPr id="3" name="Gráfico 2" descr="Filtro">
            <a:extLst>
              <a:ext uri="{FF2B5EF4-FFF2-40B4-BE49-F238E27FC236}">
                <a16:creationId xmlns:a16="http://schemas.microsoft.com/office/drawing/2014/main" id="{216162D1-D908-4804-8D1D-3741E68F7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4818" y="2466703"/>
            <a:ext cx="1759993" cy="17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9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23001-4561-4EE4-8572-C266899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1" y="27662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Nos solicitan hacer una infografía.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La tecnología en la educación</a:t>
            </a:r>
          </a:p>
        </p:txBody>
      </p:sp>
    </p:spTree>
    <p:extLst>
      <p:ext uri="{BB962C8B-B14F-4D97-AF65-F5344CB8AC3E}">
        <p14:creationId xmlns:p14="http://schemas.microsoft.com/office/powerpoint/2010/main" val="193190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56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Debemos presentar una línea de tiempo en etapas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Nos solicitan hacer una infografía.  La tecnología en la educación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Paniagua Merida</dc:creator>
  <cp:lastModifiedBy>Felix Paniagua Merida</cp:lastModifiedBy>
  <cp:revision>11</cp:revision>
  <dcterms:created xsi:type="dcterms:W3CDTF">2022-06-06T17:01:32Z</dcterms:created>
  <dcterms:modified xsi:type="dcterms:W3CDTF">2022-06-06T21:32:01Z</dcterms:modified>
</cp:coreProperties>
</file>