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  <a:srgbClr val="E669B9"/>
    <a:srgbClr val="808080"/>
    <a:srgbClr val="6D9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304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10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6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0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3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8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9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8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9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ECE8-44A9-4750-8134-75EF359BF5FB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E235-029F-44B1-957B-F7A7F13871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0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22A4BD-DCB2-4BE1-A747-F365329CDBED}"/>
              </a:ext>
            </a:extLst>
          </p:cNvPr>
          <p:cNvSpPr/>
          <p:nvPr/>
        </p:nvSpPr>
        <p:spPr>
          <a:xfrm>
            <a:off x="-1" y="0"/>
            <a:ext cx="4575517" cy="829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C815EC-392F-4A91-891B-83090763923C}"/>
              </a:ext>
            </a:extLst>
          </p:cNvPr>
          <p:cNvSpPr/>
          <p:nvPr/>
        </p:nvSpPr>
        <p:spPr>
          <a:xfrm>
            <a:off x="4586068" y="0"/>
            <a:ext cx="2271932" cy="829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áfico 6" descr="Centro educativo">
            <a:extLst>
              <a:ext uri="{FF2B5EF4-FFF2-40B4-BE49-F238E27FC236}">
                <a16:creationId xmlns:a16="http://schemas.microsoft.com/office/drawing/2014/main" id="{ACECA6D5-E638-4012-A523-14C547F89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643" y="82228"/>
            <a:ext cx="822960" cy="5486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47F023-3053-46CD-80FF-1F4A87627EC4}"/>
              </a:ext>
            </a:extLst>
          </p:cNvPr>
          <p:cNvSpPr txBox="1"/>
          <p:nvPr/>
        </p:nvSpPr>
        <p:spPr>
          <a:xfrm>
            <a:off x="5528603" y="230331"/>
            <a:ext cx="11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COLEGIOS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6A94B2-9551-437D-B6ED-5F752B59BFC2}"/>
              </a:ext>
            </a:extLst>
          </p:cNvPr>
          <p:cNvSpPr txBox="1"/>
          <p:nvPr/>
        </p:nvSpPr>
        <p:spPr>
          <a:xfrm>
            <a:off x="1243047" y="172171"/>
            <a:ext cx="31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2021 – Informe Anual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BD7958-79B7-4451-BC53-1D9F906E4812}"/>
              </a:ext>
            </a:extLst>
          </p:cNvPr>
          <p:cNvSpPr/>
          <p:nvPr/>
        </p:nvSpPr>
        <p:spPr>
          <a:xfrm>
            <a:off x="0" y="829994"/>
            <a:ext cx="6858000" cy="8299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6EB078-623D-4786-8494-803FB7CB7AEB}"/>
              </a:ext>
            </a:extLst>
          </p:cNvPr>
          <p:cNvSpPr txBox="1"/>
          <p:nvPr/>
        </p:nvSpPr>
        <p:spPr>
          <a:xfrm>
            <a:off x="647114" y="978097"/>
            <a:ext cx="654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La Tecnología en la Educación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1891BB8-E86A-42DB-A055-12D6792E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529" y="1985001"/>
            <a:ext cx="2419339" cy="1627533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E255CDA-0DD6-4238-835B-0D95A02BDAB9}"/>
              </a:ext>
            </a:extLst>
          </p:cNvPr>
          <p:cNvCxnSpPr/>
          <p:nvPr/>
        </p:nvCxnSpPr>
        <p:spPr>
          <a:xfrm>
            <a:off x="-1" y="3766405"/>
            <a:ext cx="685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5CCEEE-3F3C-46E8-9C87-E847BD42676A}"/>
              </a:ext>
            </a:extLst>
          </p:cNvPr>
          <p:cNvSpPr/>
          <p:nvPr/>
        </p:nvSpPr>
        <p:spPr>
          <a:xfrm>
            <a:off x="264073" y="177098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55.123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5139D8-06E2-4B0C-8E69-934CB6E1DA13}"/>
              </a:ext>
            </a:extLst>
          </p:cNvPr>
          <p:cNvSpPr txBox="1"/>
          <p:nvPr/>
        </p:nvSpPr>
        <p:spPr>
          <a:xfrm>
            <a:off x="362547" y="2694313"/>
            <a:ext cx="245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ritannic Bold" panose="020B0903060703020204" pitchFamily="34" charset="0"/>
              </a:rPr>
              <a:t>Profesores y estudiantes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1DA49A3-399C-4971-83DF-0574690A518D}"/>
              </a:ext>
            </a:extLst>
          </p:cNvPr>
          <p:cNvCxnSpPr>
            <a:cxnSpLocks/>
          </p:cNvCxnSpPr>
          <p:nvPr/>
        </p:nvCxnSpPr>
        <p:spPr>
          <a:xfrm>
            <a:off x="0" y="4559635"/>
            <a:ext cx="6858000" cy="123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Birrete">
            <a:extLst>
              <a:ext uri="{FF2B5EF4-FFF2-40B4-BE49-F238E27FC236}">
                <a16:creationId xmlns:a16="http://schemas.microsoft.com/office/drawing/2014/main" id="{CF88D04A-624A-4A0C-B7DB-9EF89C5DB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073" y="3728638"/>
            <a:ext cx="756138" cy="75613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3E24F37-4465-498E-972E-09C7A61906FF}"/>
              </a:ext>
            </a:extLst>
          </p:cNvPr>
          <p:cNvSpPr txBox="1"/>
          <p:nvPr/>
        </p:nvSpPr>
        <p:spPr>
          <a:xfrm>
            <a:off x="1026940" y="4094277"/>
            <a:ext cx="2107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ahnschrift SemiCondensed" panose="020B0502040204020203" pitchFamily="34" charset="0"/>
              </a:rPr>
              <a:t>Nuevos Alumnos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0936AD-7892-4918-A59C-ACCADCD47E1E}"/>
              </a:ext>
            </a:extLst>
          </p:cNvPr>
          <p:cNvSpPr txBox="1"/>
          <p:nvPr/>
        </p:nvSpPr>
        <p:spPr>
          <a:xfrm>
            <a:off x="1026940" y="3781258"/>
            <a:ext cx="2107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ahnschrift SemiCondensed" panose="020B0502040204020203" pitchFamily="34" charset="0"/>
              </a:rPr>
              <a:t>600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7D2D17F-5171-448A-92AE-9AB175191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107" y="3960989"/>
            <a:ext cx="2396924" cy="4571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DC635FA-63F7-4325-8F79-C64B97311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73" y="4797795"/>
            <a:ext cx="1590476" cy="447619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22779E54-99C3-4963-AD5D-87C215A1B23F}"/>
              </a:ext>
            </a:extLst>
          </p:cNvPr>
          <p:cNvSpPr/>
          <p:nvPr/>
        </p:nvSpPr>
        <p:spPr>
          <a:xfrm>
            <a:off x="190369" y="5088214"/>
            <a:ext cx="149200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75%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2AAEEF-D76C-4CC9-A7C6-4F29A662F471}"/>
              </a:ext>
            </a:extLst>
          </p:cNvPr>
          <p:cNvSpPr txBox="1"/>
          <p:nvPr/>
        </p:nvSpPr>
        <p:spPr>
          <a:xfrm>
            <a:off x="264073" y="5519101"/>
            <a:ext cx="26917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que usan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redes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sociales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90F9AAF-C61E-4AA4-95AD-AF4320D153BC}"/>
              </a:ext>
            </a:extLst>
          </p:cNvPr>
          <p:cNvCxnSpPr>
            <a:cxnSpLocks/>
          </p:cNvCxnSpPr>
          <p:nvPr/>
        </p:nvCxnSpPr>
        <p:spPr>
          <a:xfrm>
            <a:off x="3429001" y="4559635"/>
            <a:ext cx="7182" cy="1990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3BA6FA7-F1C3-4599-A68D-DE393D1B1D52}"/>
              </a:ext>
            </a:extLst>
          </p:cNvPr>
          <p:cNvCxnSpPr>
            <a:cxnSpLocks/>
          </p:cNvCxnSpPr>
          <p:nvPr/>
        </p:nvCxnSpPr>
        <p:spPr>
          <a:xfrm>
            <a:off x="0" y="6558894"/>
            <a:ext cx="6858000" cy="123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9434C0C-A4B0-4AB3-A6E3-C5DDC37B11C7}"/>
              </a:ext>
            </a:extLst>
          </p:cNvPr>
          <p:cNvSpPr/>
          <p:nvPr/>
        </p:nvSpPr>
        <p:spPr>
          <a:xfrm>
            <a:off x="3134527" y="4518622"/>
            <a:ext cx="11465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00017D-3CCC-4DA6-9047-9204E5BEDE79}"/>
              </a:ext>
            </a:extLst>
          </p:cNvPr>
          <p:cNvSpPr txBox="1"/>
          <p:nvPr/>
        </p:nvSpPr>
        <p:spPr>
          <a:xfrm>
            <a:off x="3956212" y="4681741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Provincias con medios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digitales</a:t>
            </a:r>
            <a:endParaRPr lang="es-ES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31E8F1E4-6DA4-4DCE-B312-946DDE822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2943" y="5380396"/>
            <a:ext cx="1092879" cy="105321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D3F989D-3507-45C6-9802-90E6DEFD0268}"/>
              </a:ext>
            </a:extLst>
          </p:cNvPr>
          <p:cNvSpPr/>
          <p:nvPr/>
        </p:nvSpPr>
        <p:spPr>
          <a:xfrm>
            <a:off x="362547" y="6666053"/>
            <a:ext cx="2378754" cy="1119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50C3C0-D08C-46A4-ACA4-C7074041B78F}"/>
              </a:ext>
            </a:extLst>
          </p:cNvPr>
          <p:cNvSpPr/>
          <p:nvPr/>
        </p:nvSpPr>
        <p:spPr>
          <a:xfrm>
            <a:off x="403132" y="7908090"/>
            <a:ext cx="2378754" cy="1119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58C009-5B8B-4EC9-95ED-B97D6ECC59E3}"/>
              </a:ext>
            </a:extLst>
          </p:cNvPr>
          <p:cNvSpPr txBox="1"/>
          <p:nvPr/>
        </p:nvSpPr>
        <p:spPr>
          <a:xfrm>
            <a:off x="888811" y="7192008"/>
            <a:ext cx="138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ritannic Bold" panose="020B0903060703020204" pitchFamily="34" charset="0"/>
              </a:rPr>
              <a:t>Alumnas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EBF01B9-479C-4D9E-B023-53C8481FC009}"/>
              </a:ext>
            </a:extLst>
          </p:cNvPr>
          <p:cNvSpPr txBox="1"/>
          <p:nvPr/>
        </p:nvSpPr>
        <p:spPr>
          <a:xfrm>
            <a:off x="901585" y="8578715"/>
            <a:ext cx="138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ritannic Bold" panose="020B0903060703020204" pitchFamily="34" charset="0"/>
              </a:rPr>
              <a:t>Alumnos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11395D-388D-49E2-BAE8-2961D4C0C9A9}"/>
              </a:ext>
            </a:extLst>
          </p:cNvPr>
          <p:cNvSpPr/>
          <p:nvPr/>
        </p:nvSpPr>
        <p:spPr>
          <a:xfrm>
            <a:off x="390358" y="6528726"/>
            <a:ext cx="2426513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25.000</a:t>
            </a:r>
            <a:endParaRPr lang="es-ES" sz="5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ACBE7B6-0325-40E5-AE71-468F4CC8E09F}"/>
              </a:ext>
            </a:extLst>
          </p:cNvPr>
          <p:cNvSpPr/>
          <p:nvPr/>
        </p:nvSpPr>
        <p:spPr>
          <a:xfrm>
            <a:off x="327562" y="7776634"/>
            <a:ext cx="2426513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21.000</a:t>
            </a:r>
            <a:endParaRPr lang="es-ES" sz="5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8ABA70E9-66CC-4CE4-9594-164CACBD5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3896" y="7035858"/>
            <a:ext cx="2038095" cy="1542857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18C79653-5784-4F93-BE6C-337805777FAD}"/>
              </a:ext>
            </a:extLst>
          </p:cNvPr>
          <p:cNvSpPr/>
          <p:nvPr/>
        </p:nvSpPr>
        <p:spPr>
          <a:xfrm>
            <a:off x="3270435" y="6650898"/>
            <a:ext cx="3225018" cy="47100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A095F96-7B1C-45C4-B0AB-741FF343DB83}"/>
              </a:ext>
            </a:extLst>
          </p:cNvPr>
          <p:cNvSpPr txBox="1"/>
          <p:nvPr/>
        </p:nvSpPr>
        <p:spPr>
          <a:xfrm>
            <a:off x="3646910" y="6602305"/>
            <a:ext cx="3195269" cy="4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Gráfica por Sexo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4557D7B-3230-4D02-AFEE-00CE6F2863A3}"/>
              </a:ext>
            </a:extLst>
          </p:cNvPr>
          <p:cNvSpPr/>
          <p:nvPr/>
        </p:nvSpPr>
        <p:spPr>
          <a:xfrm>
            <a:off x="5901991" y="7459710"/>
            <a:ext cx="179222" cy="182026"/>
          </a:xfrm>
          <a:prstGeom prst="ellipse">
            <a:avLst/>
          </a:prstGeom>
          <a:solidFill>
            <a:srgbClr val="E669B9"/>
          </a:solidFill>
          <a:ln>
            <a:solidFill>
              <a:srgbClr val="E66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8F97AA3-90BE-4E01-8B83-97DC5F7FC076}"/>
              </a:ext>
            </a:extLst>
          </p:cNvPr>
          <p:cNvSpPr/>
          <p:nvPr/>
        </p:nvSpPr>
        <p:spPr>
          <a:xfrm>
            <a:off x="5910617" y="7780027"/>
            <a:ext cx="179222" cy="182026"/>
          </a:xfrm>
          <a:prstGeom prst="ellipse">
            <a:avLst/>
          </a:prstGeom>
          <a:solidFill>
            <a:srgbClr val="118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642D415-944A-42E5-9974-C7FC59818C9E}"/>
              </a:ext>
            </a:extLst>
          </p:cNvPr>
          <p:cNvSpPr txBox="1"/>
          <p:nvPr/>
        </p:nvSpPr>
        <p:spPr>
          <a:xfrm>
            <a:off x="6107479" y="7427612"/>
            <a:ext cx="82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Alumnas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2E12CB6-0006-47C8-8EA3-8B73DDC091FE}"/>
              </a:ext>
            </a:extLst>
          </p:cNvPr>
          <p:cNvSpPr txBox="1"/>
          <p:nvPr/>
        </p:nvSpPr>
        <p:spPr>
          <a:xfrm>
            <a:off x="6089839" y="7790840"/>
            <a:ext cx="82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Alumnos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472EDC1A-794A-4ED5-A552-C40175781A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29" y="97623"/>
            <a:ext cx="952286" cy="6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7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40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Bahnschrift SemiBold</vt:lpstr>
      <vt:lpstr>Bahnschrift SemiCondensed</vt:lpstr>
      <vt:lpstr>Berlin Sans FB Demi</vt:lpstr>
      <vt:lpstr>Britannic Bold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Paniagua Merida</dc:creator>
  <cp:lastModifiedBy>Felix Paniagua Merida</cp:lastModifiedBy>
  <cp:revision>9</cp:revision>
  <dcterms:created xsi:type="dcterms:W3CDTF">2022-06-06T18:14:40Z</dcterms:created>
  <dcterms:modified xsi:type="dcterms:W3CDTF">2022-06-06T21:29:41Z</dcterms:modified>
</cp:coreProperties>
</file>