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Quicksan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028f08a3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d028f08a3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4178cc2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d4178cc2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37ffa9c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37ffa9c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028f08a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d028f08a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028f08a3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d028f08a3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1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6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8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9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0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REACT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9C0BA"/>
                </a:solidFill>
              </a:rPr>
              <a:t>JSX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1165475" y="1256675"/>
            <a:ext cx="7502400" cy="3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JavaScript XML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Dozvoljava pisanje HTML-a u React-u i smiještanje u DOM</a:t>
            </a:r>
            <a:endParaRPr sz="14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Primjer sa JSX-om</a:t>
            </a:r>
            <a:endParaRPr sz="14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	const greeting = &lt;div&gt; Hello! &lt;/div&gt;</a:t>
            </a:r>
            <a:endParaRPr sz="14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	render greeting;</a:t>
            </a:r>
            <a:endParaRPr sz="14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Primjer bez JSX-a</a:t>
            </a:r>
            <a:endParaRPr sz="14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	const greeting = </a:t>
            </a:r>
            <a:r>
              <a:rPr lang="en" sz="1400">
                <a:solidFill>
                  <a:schemeClr val="accent1"/>
                </a:solidFill>
              </a:rPr>
              <a:t>React.createElement</a:t>
            </a:r>
            <a:r>
              <a:rPr lang="en" sz="1400">
                <a:solidFill>
                  <a:schemeClr val="lt1"/>
                </a:solidFill>
              </a:rPr>
              <a:t>(‘div’, {}, ‘Hello!’);</a:t>
            </a:r>
            <a:endParaRPr sz="14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	render greeting;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250400" y="1344725"/>
            <a:ext cx="7502400" cy="3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https://github.com/edinamehmedovic/predavanje-1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Šta je React?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JavaScript biblioteka</a:t>
            </a:r>
            <a:endParaRPr sz="1200" b="0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Open-source</a:t>
            </a:r>
            <a:endParaRPr sz="1200" b="0" i="0" u="none" strike="noStrike" cap="non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Jordan Walke, software engineer at Facebook 2013</a:t>
            </a:r>
            <a:endParaRPr sz="1200" b="0" i="0" u="none" strike="noStrike" cap="non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v17.0 (2020)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SPA (single-page application)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https://reactjs.org/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State management</a:t>
            </a:r>
            <a:endParaRPr sz="1200" b="0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Uloga React-a je da upravlja stanjima (state) unutar komponente i izmjene primijeni na DOM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DOM - Document Object Model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React DOM - paket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Virtual DOM - React kešira podatke, upoređuje sa pravim DOM-om zatim ažurira DOM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React Hooks (2019)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Facebook, Instagram, Netflix, Airbnb, …</a:t>
            </a:r>
            <a:endParaRPr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React Native, NextJs, Gatsby</a:t>
            </a:r>
            <a:endParaRPr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Update-ovanje DOM-a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25" y="974274"/>
            <a:ext cx="5893469" cy="394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Pokretanje React aplikacije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b="0" i="0" u="none" strike="noStrike" cap="non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39C0BA"/>
                </a:solidFill>
              </a:rPr>
              <a:t>Inicijalizovanje aplikacije</a:t>
            </a:r>
            <a:endParaRPr sz="2400">
              <a:solidFill>
                <a:srgbClr val="39C0BA"/>
              </a:solidFill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1165475" y="1089900"/>
            <a:ext cx="6858000" cy="29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000"/>
              <a:t>Prije inicijalizovanja aplikacije potrebno je instalirati: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/>
              <a:t>node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◦"/>
            </a:pPr>
            <a:r>
              <a:rPr lang="en" sz="2000"/>
              <a:t>npm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 terminalu pokrenuti komandu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9C0BA"/>
                </a:solidFill>
              </a:rPr>
              <a:t>npx create-react-app ime-projekta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400"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825" y="152400"/>
            <a:ext cx="21883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948800" y="152400"/>
            <a:ext cx="4683300" cy="4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Komanda </a:t>
            </a:r>
            <a:r>
              <a:rPr lang="en" sz="1400">
                <a:solidFill>
                  <a:schemeClr val="accent1"/>
                </a:solidFill>
              </a:rPr>
              <a:t>create-react-app test-app </a:t>
            </a:r>
            <a:r>
              <a:rPr lang="en" sz="1400">
                <a:solidFill>
                  <a:schemeClr val="lt1"/>
                </a:solidFill>
              </a:rPr>
              <a:t>pravi folder sa nazivom test-app.</a:t>
            </a:r>
            <a:endParaRPr sz="14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U folderu se nalaze sledeći folderi i fajlovi: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Node_modules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Public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Src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.gitignore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Package.json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Package-lock.json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README.md</a:t>
            </a:r>
            <a:endParaRPr sz="14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lt1"/>
                </a:solidFill>
              </a:rPr>
              <a:t>U src folderu se piše logika za aplikaciju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lt1"/>
                </a:solidFill>
              </a:rPr>
              <a:t>Projekat se pokrece komandom</a:t>
            </a:r>
            <a:endParaRPr sz="14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npm start</a:t>
            </a:r>
            <a:endParaRPr sz="140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lt1"/>
                </a:solidFill>
              </a:rPr>
              <a:t>i otvara na 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http://localhost:3000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Komponente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b="0" i="0" u="none" strike="noStrike" cap="non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1165475" y="1287598"/>
            <a:ext cx="3306900" cy="25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Funkcije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chemeClr val="accent1"/>
                </a:solidFill>
              </a:rPr>
              <a:t>const </a:t>
            </a:r>
            <a:r>
              <a:rPr lang="en" sz="1700"/>
              <a:t>Welcome = () =&gt; {</a:t>
            </a:r>
            <a:endParaRPr sz="17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chemeClr val="accent1"/>
                </a:solidFill>
              </a:rPr>
              <a:t>return </a:t>
            </a:r>
            <a:r>
              <a:rPr lang="en" sz="1700"/>
              <a:t>&lt;h1&gt;Hello&lt;/h1&gt;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700"/>
              <a:t>}</a:t>
            </a:r>
            <a:endParaRPr sz="1700"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Tipovi komponenti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4671550" y="1287598"/>
            <a:ext cx="33069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Klase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chemeClr val="accent1"/>
                </a:solidFill>
              </a:rPr>
              <a:t>class </a:t>
            </a:r>
            <a:r>
              <a:rPr lang="en" sz="1700"/>
              <a:t>Welcome</a:t>
            </a:r>
            <a:r>
              <a:rPr lang="en" sz="1700">
                <a:solidFill>
                  <a:schemeClr val="accent1"/>
                </a:solidFill>
              </a:rPr>
              <a:t> extends React.Component</a:t>
            </a:r>
            <a:r>
              <a:rPr lang="en" sz="1700"/>
              <a:t>{</a:t>
            </a:r>
            <a:endParaRPr sz="17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chemeClr val="accent1"/>
                </a:solidFill>
              </a:rPr>
              <a:t>render()</a:t>
            </a:r>
            <a:r>
              <a:rPr lang="en" sz="1700"/>
              <a:t>{</a:t>
            </a:r>
            <a:endParaRPr sz="1700"/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700">
                <a:solidFill>
                  <a:schemeClr val="accent1"/>
                </a:solidFill>
              </a:rPr>
              <a:t>return</a:t>
            </a:r>
            <a:r>
              <a:rPr lang="en" sz="1700"/>
              <a:t> &lt;h1&gt;Hello&lt;/h1&gt;</a:t>
            </a:r>
            <a:endParaRPr sz="17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700"/>
              <a:t>}</a:t>
            </a:r>
            <a:endParaRPr sz="17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700"/>
              <a:t>}</a:t>
            </a:r>
            <a:endParaRPr sz="1700"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9C0BA"/>
                </a:solidFill>
              </a:rPr>
              <a:t>Definisanje funkcionalne komponente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1165475" y="972225"/>
            <a:ext cx="3126300" cy="2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400">
                <a:solidFill>
                  <a:schemeClr val="accent5"/>
                </a:solidFill>
              </a:rPr>
              <a:t>// Welcome.jsx</a:t>
            </a:r>
            <a:endParaRPr sz="1400">
              <a:solidFill>
                <a:schemeClr val="accent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import React from ‘react’;</a:t>
            </a:r>
            <a:endParaRPr sz="13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7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accent1"/>
                </a:solidFill>
              </a:rPr>
              <a:t>const </a:t>
            </a:r>
            <a:r>
              <a:rPr lang="en" sz="1300">
                <a:solidFill>
                  <a:schemeClr val="lt1"/>
                </a:solidFill>
              </a:rPr>
              <a:t>Welcome = () =&gt; {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accent1"/>
                </a:solidFill>
              </a:rPr>
              <a:t>return</a:t>
            </a:r>
            <a:r>
              <a:rPr lang="en" sz="1300">
                <a:solidFill>
                  <a:schemeClr val="lt1"/>
                </a:solidFill>
              </a:rPr>
              <a:t> &lt;h1&gt;Hello&lt;/h1&gt;</a:t>
            </a:r>
            <a:endParaRPr sz="13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}</a:t>
            </a:r>
            <a:endParaRPr sz="13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7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accent1"/>
                </a:solidFill>
              </a:rPr>
              <a:t>export default</a:t>
            </a:r>
            <a:r>
              <a:rPr lang="en" sz="1300">
                <a:solidFill>
                  <a:schemeClr val="lt1"/>
                </a:solidFill>
              </a:rPr>
              <a:t> Welcome;</a:t>
            </a:r>
            <a:endParaRPr sz="13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512875" y="972225"/>
            <a:ext cx="3916500" cy="27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400">
                <a:solidFill>
                  <a:schemeClr val="accent5"/>
                </a:solidFill>
              </a:rPr>
              <a:t>// App.jsx</a:t>
            </a:r>
            <a:endParaRPr sz="1400">
              <a:solidFill>
                <a:schemeClr val="accent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import Welcome from ‘path-to-Welcome.jsx;</a:t>
            </a:r>
            <a:endParaRPr sz="13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7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accent1"/>
                </a:solidFill>
              </a:rPr>
              <a:t>const </a:t>
            </a:r>
            <a:r>
              <a:rPr lang="en" sz="1300">
                <a:solidFill>
                  <a:schemeClr val="lt1"/>
                </a:solidFill>
              </a:rPr>
              <a:t>App = () =&gt; {</a:t>
            </a:r>
            <a:endParaRPr sz="130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accent1"/>
                </a:solidFill>
              </a:rPr>
              <a:t>return</a:t>
            </a:r>
            <a:r>
              <a:rPr lang="en" sz="1300">
                <a:solidFill>
                  <a:schemeClr val="lt1"/>
                </a:solidFill>
              </a:rPr>
              <a:t> &lt;div&gt;</a:t>
            </a:r>
            <a:endParaRPr sz="1300">
              <a:solidFill>
                <a:schemeClr val="lt1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&lt;Welcome/&gt;</a:t>
            </a:r>
            <a:endParaRPr sz="1300">
              <a:solidFill>
                <a:schemeClr val="lt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&lt;/div&gt;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7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300">
                <a:solidFill>
                  <a:schemeClr val="accent1"/>
                </a:solidFill>
              </a:rPr>
              <a:t>export default</a:t>
            </a:r>
            <a:r>
              <a:rPr lang="en" sz="1300">
                <a:solidFill>
                  <a:schemeClr val="lt1"/>
                </a:solidFill>
              </a:rPr>
              <a:t> App;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1082700" y="3541625"/>
            <a:ext cx="75024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 sz="1400">
                <a:solidFill>
                  <a:schemeClr val="lt1"/>
                </a:solidFill>
              </a:rPr>
              <a:t>Neophodno je importovati React kako bi se JSX renderovao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Neophodno je exportovati komponentu kako bi se koristila u drugoj komponenti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Komponente se definišu u .js/.jsx fajlovima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U return metodi se pise JSX</a:t>
            </a:r>
            <a:endParaRPr sz="1400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Return metoda moze da vrati samo jedan tag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On-screen Show (16:9)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Quicksand</vt:lpstr>
      <vt:lpstr>Arial</vt:lpstr>
      <vt:lpstr>Eleanor template</vt:lpstr>
      <vt:lpstr>REACT 01</vt:lpstr>
      <vt:lpstr>Šta je React?</vt:lpstr>
      <vt:lpstr>Update-ovanje DOM-a</vt:lpstr>
      <vt:lpstr>Pokretanje React aplikacije</vt:lpstr>
      <vt:lpstr>Inicijalizovanje aplikacije</vt:lpstr>
      <vt:lpstr>PowerPoint Presentation</vt:lpstr>
      <vt:lpstr>Komponente</vt:lpstr>
      <vt:lpstr>Tipovi komponenti</vt:lpstr>
      <vt:lpstr>Definisanje funkcionalne komponente</vt:lpstr>
      <vt:lpstr>JSX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01</dc:title>
  <cp:lastModifiedBy>Filip Marijanović</cp:lastModifiedBy>
  <cp:revision>1</cp:revision>
  <dcterms:modified xsi:type="dcterms:W3CDTF">2021-04-22T10:52:43Z</dcterms:modified>
</cp:coreProperties>
</file>