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Three World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Filip Turk</a:t>
            </a:r>
            <a:br>
              <a:rPr lang="en-US" sz="1800" dirty="0"/>
            </a:br>
            <a:r>
              <a:rPr lang="en-US" sz="1800" dirty="0"/>
              <a:t>14.1.2025, Ljubljana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103121"/>
            <a:ext cx="4478020" cy="3840482"/>
          </a:xfrm>
        </p:spPr>
        <p:txBody>
          <a:bodyPr>
            <a:normAutofit/>
          </a:bodyPr>
          <a:lstStyle/>
          <a:p>
            <a:r>
              <a:rPr lang="en-US" dirty="0" err="1"/>
              <a:t>MediaPipe</a:t>
            </a:r>
            <a:r>
              <a:rPr lang="en-US" dirty="0"/>
              <a:t>, OpenCV</a:t>
            </a:r>
          </a:p>
          <a:p>
            <a:r>
              <a:rPr lang="en-US" dirty="0"/>
              <a:t>Face and Hands</a:t>
            </a:r>
          </a:p>
          <a:p>
            <a:r>
              <a:rPr lang="en-US" dirty="0"/>
              <a:t>Three.js (browser) </a:t>
            </a:r>
          </a:p>
          <a:p>
            <a:r>
              <a:rPr lang="en-US" dirty="0"/>
              <a:t>You in 3D Space</a:t>
            </a:r>
          </a:p>
          <a:p>
            <a:r>
              <a:rPr lang="en-US" dirty="0"/>
              <a:t>Face, hands and gestures -&gt; Interactivity, </a:t>
            </a:r>
            <a:r>
              <a:rPr lang="en-US" dirty="0" err="1"/>
              <a:t>igranje</a:t>
            </a:r>
            <a:r>
              <a:rPr lang="en-US" dirty="0"/>
              <a:t> s </a:t>
            </a:r>
            <a:r>
              <a:rPr lang="en-US" dirty="0" err="1"/>
              <a:t>svetom</a:t>
            </a:r>
            <a:endParaRPr lang="en-US" dirty="0"/>
          </a:p>
          <a:p>
            <a:r>
              <a:rPr lang="en-US" dirty="0"/>
              <a:t>Geometry, Visual effects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12A6CB4-20D5-DDF5-7BCE-05333751831E}"/>
              </a:ext>
            </a:extLst>
          </p:cNvPr>
          <p:cNvSpPr txBox="1">
            <a:spLocks/>
          </p:cNvSpPr>
          <p:nvPr/>
        </p:nvSpPr>
        <p:spPr>
          <a:xfrm>
            <a:off x="1333500" y="578386"/>
            <a:ext cx="4179570" cy="15247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Cilji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 err="1"/>
              <a:t>Demonstracija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7D38-4C43-6F56-B59F-9731E2EA9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Naprej</a:t>
            </a:r>
            <a:endParaRPr lang="en-S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86034-D264-4A56-4EBB-7EC1CAB35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5151120" cy="2850181"/>
          </a:xfrm>
        </p:spPr>
        <p:txBody>
          <a:bodyPr/>
          <a:lstStyle/>
          <a:p>
            <a:r>
              <a:rPr lang="en-US" dirty="0"/>
              <a:t>Mouth -&gt; eat the world</a:t>
            </a:r>
          </a:p>
          <a:p>
            <a:r>
              <a:rPr lang="en-US" dirty="0"/>
              <a:t>Drawing -&gt; your drawing in the </a:t>
            </a:r>
            <a:r>
              <a:rPr lang="en-US" dirty="0" err="1"/>
              <a:t>backround</a:t>
            </a:r>
            <a:endParaRPr lang="en-US" dirty="0"/>
          </a:p>
          <a:p>
            <a:r>
              <a:rPr lang="en-US" dirty="0" err="1"/>
              <a:t>Optimizacija</a:t>
            </a:r>
            <a:r>
              <a:rPr lang="en-US" dirty="0"/>
              <a:t> ( </a:t>
            </a:r>
            <a:r>
              <a:rPr lang="en-US" dirty="0" err="1"/>
              <a:t>interpolacija</a:t>
            </a:r>
            <a:r>
              <a:rPr lang="en-US" dirty="0"/>
              <a:t>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55AA0-654D-C0C3-99FD-D9FDFE91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853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16c05727-aa75-4e4a-9b5f-8a80a1165891"/>
    <ds:schemaRef ds:uri="230e9df3-be65-4c73-a93b-d1236ebd677e"/>
    <ds:schemaRef ds:uri="http://purl.org/dc/elements/1.1/"/>
    <ds:schemaRef ds:uri="http://purl.org/dc/dcmitype/"/>
    <ds:schemaRef ds:uri="71af3243-3dd4-4a8d-8c0d-dd76da1f02a5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{69B6E691-E2DA-4D3B-9CFA-467EC6443933}tf67328976_win32</Template>
  <TotalTime>51</TotalTime>
  <Words>67</Words>
  <Application>Microsoft Office PowerPoint</Application>
  <PresentationFormat>Widescreen</PresentationFormat>
  <Paragraphs>19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Tenorite</vt:lpstr>
      <vt:lpstr>Custom</vt:lpstr>
      <vt:lpstr>Three World  Filip Turk 14.1.2025, Ljubljana</vt:lpstr>
      <vt:lpstr>PowerPoint Presentation</vt:lpstr>
      <vt:lpstr>Demonstracija</vt:lpstr>
      <vt:lpstr>Naprej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 turk</dc:creator>
  <cp:lastModifiedBy>filip turk</cp:lastModifiedBy>
  <cp:revision>2</cp:revision>
  <dcterms:created xsi:type="dcterms:W3CDTF">2025-01-14T16:28:18Z</dcterms:created>
  <dcterms:modified xsi:type="dcterms:W3CDTF">2025-01-14T22:38:06Z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