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7" r:id="rId6"/>
    <p:sldId id="293" r:id="rId7"/>
    <p:sldId id="295" r:id="rId8"/>
    <p:sldId id="296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4" autoAdjust="0"/>
  </p:normalViewPr>
  <p:slideViewPr>
    <p:cSldViewPr snapToGrid="0">
      <p:cViewPr varScale="1">
        <p:scale>
          <a:sx n="103" d="100"/>
          <a:sy n="103" d="100"/>
        </p:scale>
        <p:origin x="912" y="108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5C40E-A065-FB76-E3BC-12926E911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FDE3B-574A-5251-1554-BA31D980A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2B1D74-3514-4F98-2572-A0DAF3A15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551F3-F830-9586-F38D-AB3E66DBC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05726-74DF-9F5A-0F4A-CE78889D7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025681-CC8A-43E3-C9A3-2BA8493CE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03A758-F288-9E1C-8D5A-841536ABF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27F5-A0E2-4FBD-E342-38D371E40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3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A83F0-CD43-B913-E00C-005C0C6F8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EDC899-0A06-57AC-1AF0-6C25FB909F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3536E-F5EA-3DA6-0B52-032023FDE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48237-BF06-69D8-2841-7F96A9BF1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2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4772" y="677918"/>
            <a:ext cx="6856292" cy="3590596"/>
          </a:xfrm>
        </p:spPr>
        <p:txBody>
          <a:bodyPr>
            <a:normAutofit/>
          </a:bodyPr>
          <a:lstStyle/>
          <a:p>
            <a:r>
              <a:rPr lang="en-US" dirty="0"/>
              <a:t>IOI – Project 2 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2F7E43-7169-5722-C329-49B3645D27C3}"/>
              </a:ext>
            </a:extLst>
          </p:cNvPr>
          <p:cNvSpPr txBox="1"/>
          <p:nvPr/>
        </p:nvSpPr>
        <p:spPr>
          <a:xfrm>
            <a:off x="6568751" y="6180082"/>
            <a:ext cx="528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Filip Turk, Ljubljana 10.12.2024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820841"/>
          </a:xfrm>
        </p:spPr>
        <p:txBody>
          <a:bodyPr>
            <a:normAutofit/>
          </a:bodyPr>
          <a:lstStyle/>
          <a:p>
            <a:r>
              <a:rPr lang="en-US" dirty="0" err="1"/>
              <a:t>Opis</a:t>
            </a:r>
            <a:r>
              <a:rPr lang="en-US" dirty="0"/>
              <a:t> </a:t>
            </a:r>
            <a:r>
              <a:rPr lang="en-US" dirty="0" err="1"/>
              <a:t>Projekta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1847461"/>
            <a:ext cx="6338887" cy="41215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Kamera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Three.js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Interakcija</a:t>
            </a:r>
            <a:r>
              <a:rPr lang="en-US" dirty="0"/>
              <a:t> </a:t>
            </a:r>
            <a:r>
              <a:rPr lang="en-US" dirty="0" err="1"/>
              <a:t>človek</a:t>
            </a:r>
            <a:r>
              <a:rPr lang="en-US" dirty="0"/>
              <a:t> &lt;-&gt; 3D </a:t>
            </a:r>
            <a:r>
              <a:rPr lang="en-US" dirty="0" err="1"/>
              <a:t>prostor</a:t>
            </a:r>
            <a:r>
              <a:rPr lang="en-US" dirty="0"/>
              <a:t> z </a:t>
            </a:r>
            <a:r>
              <a:rPr lang="en-US" dirty="0" err="1"/>
              <a:t>elementi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0ECE2-FE9B-A830-941F-514BCE170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05" y="1239823"/>
            <a:ext cx="4441429" cy="2535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4BA4A-622B-4638-F372-B122E2A91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06" y="-45098"/>
            <a:ext cx="2100246" cy="1744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EF6AE6-A781-3D2B-438F-342B8BDA4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7606" y="4081195"/>
            <a:ext cx="2396543" cy="2081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FF46B1-34D3-0ABC-8E20-E32BD596EC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04" y="3775735"/>
            <a:ext cx="4850324" cy="30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A4A06-BDE3-8CE0-B473-F6046E991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1BBDF-F167-FA5D-FAEA-95D6855F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820841"/>
          </a:xfrm>
        </p:spPr>
        <p:txBody>
          <a:bodyPr>
            <a:normAutofit/>
          </a:bodyPr>
          <a:lstStyle/>
          <a:p>
            <a:r>
              <a:rPr lang="en-US" dirty="0" err="1"/>
              <a:t>Cilj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D835-5BF9-45AE-6D51-382AFB01C44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1847461"/>
            <a:ext cx="6338887" cy="41215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Face detection -&gt; avatar v 3D </a:t>
            </a:r>
            <a:r>
              <a:rPr lang="en-US" dirty="0" err="1"/>
              <a:t>svetu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Zanimive</a:t>
            </a:r>
            <a:r>
              <a:rPr lang="en-US" dirty="0"/>
              <a:t> </a:t>
            </a:r>
            <a:r>
              <a:rPr lang="en-US" dirty="0" err="1"/>
              <a:t>interakcije</a:t>
            </a:r>
            <a:r>
              <a:rPr lang="en-US" dirty="0"/>
              <a:t> in </a:t>
            </a:r>
            <a:r>
              <a:rPr lang="en-US" dirty="0" err="1"/>
              <a:t>raziskovanje</a:t>
            </a:r>
            <a:r>
              <a:rPr lang="en-US" dirty="0"/>
              <a:t> </a:t>
            </a:r>
            <a:r>
              <a:rPr lang="en-US" dirty="0" err="1"/>
              <a:t>tega</a:t>
            </a:r>
            <a:r>
              <a:rPr lang="en-US" dirty="0"/>
              <a:t> </a:t>
            </a:r>
            <a:r>
              <a:rPr lang="en-US" dirty="0" err="1"/>
              <a:t>sveta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Interakcija</a:t>
            </a:r>
            <a:r>
              <a:rPr lang="en-US" dirty="0"/>
              <a:t> </a:t>
            </a:r>
            <a:r>
              <a:rPr lang="en-US" dirty="0" err="1"/>
              <a:t>zabavna</a:t>
            </a:r>
            <a:r>
              <a:rPr lang="en-US" dirty="0"/>
              <a:t>, real time, </a:t>
            </a:r>
            <a:r>
              <a:rPr lang="en-US" dirty="0" err="1"/>
              <a:t>užitek</a:t>
            </a:r>
            <a:r>
              <a:rPr lang="en-US" dirty="0"/>
              <a:t> v </a:t>
            </a:r>
            <a:r>
              <a:rPr lang="en-US" dirty="0" err="1"/>
              <a:t>opazovanju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AF96-432C-1093-20B7-9E79853F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28FC1-29E2-2F3B-3972-E7B8F540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05" y="1239823"/>
            <a:ext cx="4441429" cy="2535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BEAA5F-72DC-09BB-0A59-7B98502D6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06" y="-45098"/>
            <a:ext cx="2100246" cy="1744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85A5EC-E4FB-2FE5-4DFF-53C66129F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231" y="4457432"/>
            <a:ext cx="2396543" cy="2081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C3168-8325-72FD-2B90-19A2593CB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2304" y="3775735"/>
            <a:ext cx="4850324" cy="30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39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7D6FD-AD35-EB2E-6C10-58B6D7057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D163-33C2-B25D-3242-915D200CB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820841"/>
          </a:xfrm>
        </p:spPr>
        <p:txBody>
          <a:bodyPr>
            <a:normAutofit/>
          </a:bodyPr>
          <a:lstStyle/>
          <a:p>
            <a:r>
              <a:rPr lang="en-US" dirty="0"/>
              <a:t>Progress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5F315-9A80-E28C-3B15-DF314359EC1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1847461"/>
            <a:ext cx="6338887" cy="41215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Branje</a:t>
            </a:r>
            <a:r>
              <a:rPr lang="en-US" dirty="0"/>
              <a:t> in </a:t>
            </a:r>
            <a:r>
              <a:rPr lang="en-US" dirty="0" err="1"/>
              <a:t>izris</a:t>
            </a:r>
            <a:r>
              <a:rPr lang="en-US" dirty="0"/>
              <a:t> </a:t>
            </a:r>
            <a:r>
              <a:rPr lang="en-US" dirty="0" err="1"/>
              <a:t>točk</a:t>
            </a:r>
            <a:r>
              <a:rPr lang="en-US" dirty="0"/>
              <a:t> </a:t>
            </a:r>
            <a:r>
              <a:rPr lang="en-US" dirty="0" err="1"/>
              <a:t>obraza</a:t>
            </a:r>
            <a:r>
              <a:rPr lang="en-US" dirty="0"/>
              <a:t> in </a:t>
            </a:r>
            <a:r>
              <a:rPr lang="en-US" dirty="0" err="1"/>
              <a:t>rok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Prepoznava</a:t>
            </a:r>
            <a:r>
              <a:rPr lang="en-US" dirty="0"/>
              <a:t> gest (pointing up, thumbs down…)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ukazi</a:t>
            </a:r>
            <a:r>
              <a:rPr lang="en-US" dirty="0">
                <a:sym typeface="Wingdings" panose="05000000000000000000" pitchFamily="2" charset="2"/>
              </a:rPr>
              <a:t> za </a:t>
            </a:r>
            <a:r>
              <a:rPr lang="en-US" dirty="0" err="1">
                <a:sym typeface="Wingdings" panose="05000000000000000000" pitchFamily="2" charset="2"/>
              </a:rPr>
              <a:t>interakcijo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Točke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premikajo</a:t>
            </a:r>
            <a:r>
              <a:rPr lang="en-US" dirty="0">
                <a:sym typeface="Wingdings" panose="05000000000000000000" pitchFamily="2" charset="2"/>
              </a:rPr>
              <a:t> v </a:t>
            </a:r>
            <a:r>
              <a:rPr lang="en-US" dirty="0" err="1">
                <a:sym typeface="Wingdings" panose="05000000000000000000" pitchFamily="2" charset="2"/>
              </a:rPr>
              <a:t>realnem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času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Trenutno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gradim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svetove</a:t>
            </a:r>
            <a:r>
              <a:rPr lang="en-US" dirty="0">
                <a:sym typeface="Wingdings" panose="05000000000000000000" pitchFamily="2" charset="2"/>
              </a:rPr>
              <a:t> ( in progress )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62D9-71DD-E766-9A07-6B6B6A77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19C3D-047D-B563-C155-5F52D65E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05" y="1239823"/>
            <a:ext cx="4441429" cy="2535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186F67-5C4A-AC02-D4EC-B6488618E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06" y="-45098"/>
            <a:ext cx="2100246" cy="1744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450E1C-4EB0-1CD9-2059-ED3DAEA97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8014" y="4639995"/>
            <a:ext cx="2396543" cy="2081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BC12B0-200B-7511-EDFB-D72E47C66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030125"/>
            <a:ext cx="4786994" cy="58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7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A3D05-21EE-3646-16AC-78F0D8938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A5A4-34AA-F07C-9393-58F6D927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3950" y="429461"/>
            <a:ext cx="6343650" cy="820841"/>
          </a:xfrm>
        </p:spPr>
        <p:txBody>
          <a:bodyPr>
            <a:normAutofit/>
          </a:bodyPr>
          <a:lstStyle/>
          <a:p>
            <a:r>
              <a:rPr lang="en-US" dirty="0"/>
              <a:t>TODO :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CE10-E093-F75B-DE3E-17FA9931B49E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38713" y="1847461"/>
            <a:ext cx="6338887" cy="412153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Vstaviti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za </a:t>
            </a:r>
            <a:r>
              <a:rPr lang="en-US" dirty="0" err="1"/>
              <a:t>interakcijo</a:t>
            </a:r>
            <a:r>
              <a:rPr lang="en-US" dirty="0"/>
              <a:t> v 3d </a:t>
            </a:r>
            <a:r>
              <a:rPr lang="en-US" dirty="0" err="1"/>
              <a:t>svet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Narediti</a:t>
            </a:r>
            <a:r>
              <a:rPr lang="en-US" dirty="0"/>
              <a:t> </a:t>
            </a:r>
            <a:r>
              <a:rPr lang="en-US" dirty="0" err="1"/>
              <a:t>vsaj</a:t>
            </a:r>
            <a:r>
              <a:rPr lang="en-US" dirty="0"/>
              <a:t> 3 3d </a:t>
            </a:r>
            <a:r>
              <a:rPr lang="en-US" dirty="0" err="1"/>
              <a:t>svetove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Definirati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efekte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ukazov</a:t>
            </a:r>
            <a:r>
              <a:rPr lang="en-US" dirty="0">
                <a:sym typeface="Wingdings" panose="05000000000000000000" pitchFamily="2" charset="2"/>
              </a:rPr>
              <a:t> v </a:t>
            </a:r>
            <a:r>
              <a:rPr lang="en-US" dirty="0" err="1">
                <a:sym typeface="Wingdings" panose="05000000000000000000" pitchFamily="2" charset="2"/>
              </a:rPr>
              <a:t>specfičnem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svetu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Narediti</a:t>
            </a:r>
            <a:r>
              <a:rPr lang="en-US" dirty="0"/>
              <a:t> </a:t>
            </a:r>
            <a:r>
              <a:rPr lang="en-US" dirty="0" err="1"/>
              <a:t>točke</a:t>
            </a:r>
            <a:r>
              <a:rPr lang="en-US" dirty="0"/>
              <a:t> </a:t>
            </a:r>
            <a:r>
              <a:rPr lang="en-US" dirty="0" err="1"/>
              <a:t>obraza</a:t>
            </a:r>
            <a:r>
              <a:rPr lang="en-US" dirty="0"/>
              <a:t> in </a:t>
            </a:r>
            <a:r>
              <a:rPr lang="en-US" dirty="0" err="1"/>
              <a:t>rok</a:t>
            </a:r>
            <a:r>
              <a:rPr lang="en-US" dirty="0"/>
              <a:t> </a:t>
            </a:r>
            <a:r>
              <a:rPr lang="en-US" dirty="0" err="1"/>
              <a:t>bolj</a:t>
            </a:r>
            <a:r>
              <a:rPr lang="en-US" dirty="0"/>
              <a:t> </a:t>
            </a:r>
            <a:r>
              <a:rPr lang="en-US" dirty="0" err="1"/>
              <a:t>vidne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9C05F-8FB5-CED0-9297-69C86A30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5AE1F-A04D-7150-A00B-68284A94F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305" y="1239823"/>
            <a:ext cx="4441429" cy="2535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43824B-1DC1-088C-0667-813DC8E45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306" y="-45098"/>
            <a:ext cx="2100246" cy="1744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220F71-383F-2B69-43FC-1AE92D1BA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1198" y="4639995"/>
            <a:ext cx="2396543" cy="2081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020936-7A94-9D86-F377-AB5E827D6C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1030125"/>
            <a:ext cx="4786994" cy="58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0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544285"/>
            <a:ext cx="5528217" cy="268538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40" y="3423773"/>
            <a:ext cx="5528217" cy="2029969"/>
          </a:xfrm>
        </p:spPr>
        <p:txBody>
          <a:bodyPr bIns="0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{EA195975-F978-4D61-AF3B-24F0B1031772}tf33968143_win32</Template>
  <TotalTime>24</TotalTime>
  <Words>119</Words>
  <Application>Microsoft Office PowerPoint</Application>
  <PresentationFormat>Widescreen</PresentationFormat>
  <Paragraphs>31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Wingdings</vt:lpstr>
      <vt:lpstr>Custom</vt:lpstr>
      <vt:lpstr>IOI – Project 2 presentation</vt:lpstr>
      <vt:lpstr>Opis Projekta</vt:lpstr>
      <vt:lpstr>Cilj</vt:lpstr>
      <vt:lpstr>Progress</vt:lpstr>
      <vt:lpstr>TODO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turk</dc:creator>
  <cp:lastModifiedBy>filip turk</cp:lastModifiedBy>
  <cp:revision>1</cp:revision>
  <dcterms:created xsi:type="dcterms:W3CDTF">2024-12-09T18:06:44Z</dcterms:created>
  <dcterms:modified xsi:type="dcterms:W3CDTF">2024-12-09T18:31:18Z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