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6066-3C61-4F25-AFBE-410451CB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9FC97-4BF2-447C-AA0E-56D7A50A0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57A20B-D6FD-471D-8729-D6739FE7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88258E-75CF-459F-8829-6A975585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1581FC-F20F-4C5E-B407-13E8CA8D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31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11F6E-3CCE-4DF3-8554-C0149E16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13CF3C-EC7E-4530-AAC4-DA09BDB8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847781-C019-4497-A15C-DEFBEE0E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8BBDF6-DE15-486C-86BD-6DC12DD1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5FD366-1FB7-4BFC-85AD-705BA59B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83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58AB56-3DF7-4C9C-B760-B667D58A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132F8E-56CB-48F2-A207-D0D619482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08D3F3-49ED-41E6-AC75-39839F01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2212EA-01A2-495C-AAB7-9F6366A2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0C4B83-E863-4981-9BFA-7F5C8216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59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15721-613F-4F34-8534-5F82B72D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95A6DE-B8EF-48B7-9473-50BA8161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62CF5C-7E27-4214-B579-26CDE64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4534FE-1F03-4223-8613-8EB28A0A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9FCBB2-08BB-4465-92FE-D23492B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2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4B3C3-E5DE-4817-8FA3-EBFBE508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3CF070-ED07-409B-9C4B-129389E51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02657-A941-4792-A461-A5D6C749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8CF7CC-7127-4AFF-96A5-CAB891B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E711B1-115B-4AE8-BAED-FC3D1C78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88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F4392-0969-4337-8469-3AD5382B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1C6A4F-353C-47E0-B079-7FE97DF01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E0A5082-9B33-4C43-8475-FF2F9981F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C1902F-7193-44C1-A219-F838B5C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6EA0385-3E7D-4236-8519-8FFDC3AB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3A72F5-8376-49B7-987F-0465EF9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1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83D98-41A3-47A6-98EE-1A0479B7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2FA75A-FD45-4C3E-85D2-5713A513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C2EBEBF-1202-41D4-8992-A34C28B6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7DD5C52-8030-483E-9E1F-33882896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00457A0-F730-4F7F-ADEA-5395447B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D7C6A42-29C2-488D-8B9C-85D553F5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D580B2-A855-4585-8AF5-42BE7621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D0513C-B8B2-43D5-8D3B-6ED7DB34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05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56A5-1BD5-4422-9831-9A494F0E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69ABA6A-D0B0-49A4-835B-53DE7F3C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607B1E6-1D13-4E33-B88A-874410B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60F1F2-CBDC-41E0-B827-09075573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81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EDF44F0-F886-403A-8EB1-8E29E437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C2AD191-2E39-43AE-AF8F-06FD661B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4F838B-77C9-4560-B293-98B1CF1C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1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4035-A06A-48C4-ACD6-063159F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A2D977-7FCF-42BD-B346-07BE5736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A4BA212-B7EC-4932-84EF-6D7CEA95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D03365-4EDC-472A-9586-7A7FAF63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E205CF-0071-45C3-BE80-6635B08E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72C5F61-6EE2-474C-878E-B1343E24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7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C65DE-3061-454A-BF89-8003F169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F8D8F6-C5E6-4AD1-BD0F-25ADD4246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62CB4C-346F-4290-BBC2-FBDE56CAD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20A0464-5611-4FD1-88EF-E95BCBFA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A31363-A882-4BAC-A677-B49BEFCD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ABEA1AE-3689-45A1-9F1C-4CF9F781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8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3B5C0CB-F8A0-4566-A0DF-69AB60CB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C4FDBA-68CB-4705-A767-B97DC5D4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33F3EE-3418-4A38-8C9E-9C9232F2C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633C-D1BB-4317-9558-6BEFEDA64F8F}" type="datetimeFigureOut">
              <a:rPr lang="pt-PT" smtClean="0"/>
              <a:t>20/03/2018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76519D-1546-40EF-8FCB-9263275A3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CBDF94-E3B0-4D7D-A7A2-07938205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0C6A-9D1F-44CA-BE5E-38BC142ECC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68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3B271E-1EB4-4EAB-8FF3-BD0BD3E9E5EB}"/>
              </a:ext>
            </a:extLst>
          </p:cNvPr>
          <p:cNvSpPr/>
          <p:nvPr/>
        </p:nvSpPr>
        <p:spPr>
          <a:xfrm>
            <a:off x="67112" y="50114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FC6F91B-8AB8-48D9-9D17-48634EE56FF4}"/>
              </a:ext>
            </a:extLst>
          </p:cNvPr>
          <p:cNvSpPr/>
          <p:nvPr/>
        </p:nvSpPr>
        <p:spPr>
          <a:xfrm>
            <a:off x="192947" y="196920"/>
            <a:ext cx="989901" cy="1027651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3ABD63-E47B-4996-A0F0-AADB97B35661}"/>
              </a:ext>
            </a:extLst>
          </p:cNvPr>
          <p:cNvSpPr txBox="1"/>
          <p:nvPr/>
        </p:nvSpPr>
        <p:spPr>
          <a:xfrm>
            <a:off x="297811" y="301675"/>
            <a:ext cx="112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794792-59B7-4A3F-B1BA-773D41108FC4}"/>
              </a:ext>
            </a:extLst>
          </p:cNvPr>
          <p:cNvSpPr/>
          <p:nvPr/>
        </p:nvSpPr>
        <p:spPr>
          <a:xfrm>
            <a:off x="8024067" y="1933551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B86533-F76D-44DC-8F0E-86F51E6262BE}"/>
              </a:ext>
            </a:extLst>
          </p:cNvPr>
          <p:cNvSpPr txBox="1"/>
          <p:nvPr/>
        </p:nvSpPr>
        <p:spPr>
          <a:xfrm>
            <a:off x="8001695" y="2235284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5AA54A2-1FCA-4426-969E-A03F740FD680}"/>
              </a:ext>
            </a:extLst>
          </p:cNvPr>
          <p:cNvSpPr/>
          <p:nvPr/>
        </p:nvSpPr>
        <p:spPr>
          <a:xfrm>
            <a:off x="6302925" y="3552736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A9C20E-5A90-40A7-98CA-CF1DAF50F794}"/>
              </a:ext>
            </a:extLst>
          </p:cNvPr>
          <p:cNvSpPr txBox="1"/>
          <p:nvPr/>
        </p:nvSpPr>
        <p:spPr>
          <a:xfrm>
            <a:off x="6302924" y="3803863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F513902-216C-4621-BCC5-D660639D821B}"/>
              </a:ext>
            </a:extLst>
          </p:cNvPr>
          <p:cNvSpPr/>
          <p:nvPr/>
        </p:nvSpPr>
        <p:spPr>
          <a:xfrm>
            <a:off x="8001697" y="3552736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C3E4D-1C9C-4161-A099-1C076C7E5D8C}"/>
              </a:ext>
            </a:extLst>
          </p:cNvPr>
          <p:cNvSpPr txBox="1"/>
          <p:nvPr/>
        </p:nvSpPr>
        <p:spPr>
          <a:xfrm>
            <a:off x="8001696" y="3803863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F52D68B-9E65-49AC-951A-876763B9EDB8}"/>
              </a:ext>
            </a:extLst>
          </p:cNvPr>
          <p:cNvSpPr/>
          <p:nvPr/>
        </p:nvSpPr>
        <p:spPr>
          <a:xfrm>
            <a:off x="9700469" y="3552736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B22DC2D-BE6E-460C-B100-361A80EE6386}"/>
              </a:ext>
            </a:extLst>
          </p:cNvPr>
          <p:cNvSpPr txBox="1"/>
          <p:nvPr/>
        </p:nvSpPr>
        <p:spPr>
          <a:xfrm>
            <a:off x="9700468" y="3803863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28914BF-A7CA-4C65-8239-1229DD408B85}"/>
              </a:ext>
            </a:extLst>
          </p:cNvPr>
          <p:cNvSpPr/>
          <p:nvPr/>
        </p:nvSpPr>
        <p:spPr>
          <a:xfrm>
            <a:off x="6302924" y="5134284"/>
            <a:ext cx="4991453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9442B92-1668-4D2F-B50B-0277EE29A323}"/>
              </a:ext>
            </a:extLst>
          </p:cNvPr>
          <p:cNvSpPr/>
          <p:nvPr/>
        </p:nvSpPr>
        <p:spPr>
          <a:xfrm>
            <a:off x="2902588" y="3416638"/>
            <a:ext cx="1548000" cy="154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900732C-0312-4FE6-A581-7618CDCC9369}"/>
              </a:ext>
            </a:extLst>
          </p:cNvPr>
          <p:cNvSpPr/>
          <p:nvPr/>
        </p:nvSpPr>
        <p:spPr>
          <a:xfrm>
            <a:off x="1405583" y="1631818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1F96B49-0735-45A0-8A4F-F689BB8A82B6}"/>
              </a:ext>
            </a:extLst>
          </p:cNvPr>
          <p:cNvSpPr/>
          <p:nvPr/>
        </p:nvSpPr>
        <p:spPr>
          <a:xfrm>
            <a:off x="624980" y="3699387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5C12A94-3839-4031-8501-79E8F5D97626}"/>
              </a:ext>
            </a:extLst>
          </p:cNvPr>
          <p:cNvSpPr/>
          <p:nvPr/>
        </p:nvSpPr>
        <p:spPr>
          <a:xfrm>
            <a:off x="3695354" y="5134284"/>
            <a:ext cx="1593909" cy="15267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D48884-E26E-478C-9F54-EE75632CDCBE}"/>
              </a:ext>
            </a:extLst>
          </p:cNvPr>
          <p:cNvSpPr txBox="1"/>
          <p:nvPr/>
        </p:nvSpPr>
        <p:spPr>
          <a:xfrm>
            <a:off x="3695354" y="5436017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63826E1-88C7-41AA-AA42-31D558ABAC98}"/>
              </a:ext>
            </a:extLst>
          </p:cNvPr>
          <p:cNvSpPr txBox="1"/>
          <p:nvPr/>
        </p:nvSpPr>
        <p:spPr>
          <a:xfrm rot="10800000">
            <a:off x="1300720" y="1933551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D51AA05-5BC7-4FD6-ABC2-CB56D63101F7}"/>
              </a:ext>
            </a:extLst>
          </p:cNvPr>
          <p:cNvSpPr txBox="1"/>
          <p:nvPr/>
        </p:nvSpPr>
        <p:spPr>
          <a:xfrm rot="16200000">
            <a:off x="2913190" y="3730733"/>
            <a:ext cx="1526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F4F8877-2F2C-4F0E-83CE-297B9C084ECF}"/>
              </a:ext>
            </a:extLst>
          </p:cNvPr>
          <p:cNvSpPr txBox="1"/>
          <p:nvPr/>
        </p:nvSpPr>
        <p:spPr>
          <a:xfrm rot="5400000">
            <a:off x="658535" y="4001120"/>
            <a:ext cx="1526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35F83E1-7D49-4508-B2DB-B65DDB4FBA26}"/>
              </a:ext>
            </a:extLst>
          </p:cNvPr>
          <p:cNvSpPr/>
          <p:nvPr/>
        </p:nvSpPr>
        <p:spPr>
          <a:xfrm>
            <a:off x="6113046" y="1266318"/>
            <a:ext cx="1548000" cy="154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BD5FD08-A8EC-48D4-893A-1B3FDD9FA2F1}"/>
              </a:ext>
            </a:extLst>
          </p:cNvPr>
          <p:cNvSpPr txBox="1"/>
          <p:nvPr/>
        </p:nvSpPr>
        <p:spPr>
          <a:xfrm>
            <a:off x="6079649" y="1513611"/>
            <a:ext cx="1593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2BDD47E-56EA-4BD1-96B8-2B6F7CA2B758}"/>
              </a:ext>
            </a:extLst>
          </p:cNvPr>
          <p:cNvSpPr/>
          <p:nvPr/>
        </p:nvSpPr>
        <p:spPr>
          <a:xfrm>
            <a:off x="5780015" y="960318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267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</Words>
  <Application>Microsoft Office PowerPoint</Application>
  <PresentationFormat>Ecrã Panorâmico</PresentationFormat>
  <Paragraphs>10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Amaral Fernandes</dc:creator>
  <cp:lastModifiedBy>Flávio Amaral Fernandes</cp:lastModifiedBy>
  <cp:revision>6</cp:revision>
  <dcterms:created xsi:type="dcterms:W3CDTF">2018-03-20T14:29:24Z</dcterms:created>
  <dcterms:modified xsi:type="dcterms:W3CDTF">2018-03-20T16:14:28Z</dcterms:modified>
</cp:coreProperties>
</file>