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5" r:id="rId3"/>
    <p:sldId id="263" r:id="rId4"/>
    <p:sldId id="262" r:id="rId5"/>
    <p:sldId id="264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up" id="{EA4B5430-F522-C244-A6F7-6F0CD1966091}">
          <p14:sldIdLst>
            <p14:sldId id="261"/>
            <p14:sldId id="265"/>
          </p14:sldIdLst>
        </p14:section>
        <p14:section name="Up-to-date" id="{887D90A7-7B60-F845-AE1D-6BD53FE9BA5F}">
          <p14:sldIdLst>
            <p14:sldId id="263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C0504D"/>
    <a:srgbClr val="FF7E79"/>
    <a:srgbClr val="5C4776"/>
    <a:srgbClr val="8064A2"/>
    <a:srgbClr val="CC3300"/>
    <a:srgbClr val="FFFFFF"/>
    <a:srgbClr val="F1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 autoAdjust="0"/>
    <p:restoredTop sz="94660"/>
  </p:normalViewPr>
  <p:slideViewPr>
    <p:cSldViewPr showGuides="1">
      <p:cViewPr>
        <p:scale>
          <a:sx n="88" d="100"/>
          <a:sy n="88" d="100"/>
        </p:scale>
        <p:origin x="1992" y="104"/>
      </p:cViewPr>
      <p:guideLst>
        <p:guide orient="horz" pos="3120"/>
        <p:guide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3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6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98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32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1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46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0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9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992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90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5442-E54E-4FB4-B26E-7B80DCD5964D}" type="datetimeFigureOut">
              <a:rPr lang="sk-SK" smtClean="0"/>
              <a:t>19.3.19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5CEB-0D95-4AC0-A3FF-707C89F650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97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716815-BE73-A346-8D81-567990119192}"/>
              </a:ext>
            </a:extLst>
          </p:cNvPr>
          <p:cNvGrpSpPr/>
          <p:nvPr/>
        </p:nvGrpSpPr>
        <p:grpSpPr>
          <a:xfrm>
            <a:off x="529144" y="145009"/>
            <a:ext cx="5996966" cy="9699376"/>
            <a:chOff x="529144" y="145009"/>
            <a:chExt cx="5996966" cy="9699376"/>
          </a:xfrm>
        </p:grpSpPr>
        <p:sp>
          <p:nvSpPr>
            <p:cNvPr id="2" name="Flowchart: Alternate Process 3">
              <a:extLst>
                <a:ext uri="{FF2B5EF4-FFF2-40B4-BE49-F238E27FC236}">
                  <a16:creationId xmlns:a16="http://schemas.microsoft.com/office/drawing/2014/main" id="{62BB7160-EA06-2F46-8256-32271A9970E8}"/>
                </a:ext>
              </a:extLst>
            </p:cNvPr>
            <p:cNvSpPr/>
            <p:nvPr/>
          </p:nvSpPr>
          <p:spPr>
            <a:xfrm>
              <a:off x="1201715" y="145009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Flowchart: Process 67">
              <a:extLst>
                <a:ext uri="{FF2B5EF4-FFF2-40B4-BE49-F238E27FC236}">
                  <a16:creationId xmlns:a16="http://schemas.microsoft.com/office/drawing/2014/main" id="{C6E083B9-172A-1B46-8155-F7B7A6A3245F}"/>
                </a:ext>
              </a:extLst>
            </p:cNvPr>
            <p:cNvSpPr/>
            <p:nvPr/>
          </p:nvSpPr>
          <p:spPr>
            <a:xfrm>
              <a:off x="728311" y="4882697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main menu</a:t>
              </a:r>
            </a:p>
          </p:txBody>
        </p:sp>
        <p:sp>
          <p:nvSpPr>
            <p:cNvPr id="4" name="Flowchart: Data 155">
              <a:extLst>
                <a:ext uri="{FF2B5EF4-FFF2-40B4-BE49-F238E27FC236}">
                  <a16:creationId xmlns:a16="http://schemas.microsoft.com/office/drawing/2014/main" id="{7102FF0D-5BF2-A645-990B-17036E5DF5A4}"/>
                </a:ext>
              </a:extLst>
            </p:cNvPr>
            <p:cNvSpPr/>
            <p:nvPr/>
          </p:nvSpPr>
          <p:spPr>
            <a:xfrm>
              <a:off x="548680" y="704528"/>
              <a:ext cx="1796325" cy="58380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Await input of credentials</a:t>
              </a:r>
            </a:p>
          </p:txBody>
        </p:sp>
        <p:sp>
          <p:nvSpPr>
            <p:cNvPr id="5" name="Flowchart: Decision 211">
              <a:extLst>
                <a:ext uri="{FF2B5EF4-FFF2-40B4-BE49-F238E27FC236}">
                  <a16:creationId xmlns:a16="http://schemas.microsoft.com/office/drawing/2014/main" id="{D38C6B28-C41E-8844-BA0C-61ED4A003647}"/>
                </a:ext>
              </a:extLst>
            </p:cNvPr>
            <p:cNvSpPr/>
            <p:nvPr/>
          </p:nvSpPr>
          <p:spPr>
            <a:xfrm>
              <a:off x="803753" y="1557844"/>
              <a:ext cx="1286177" cy="77170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Input validated?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0141B2-65CB-7B46-B044-0AAFBE0A8FCE}"/>
                </a:ext>
              </a:extLst>
            </p:cNvPr>
            <p:cNvSpPr txBox="1"/>
            <p:nvPr/>
          </p:nvSpPr>
          <p:spPr>
            <a:xfrm>
              <a:off x="529145" y="171117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A4D9BB-7092-4948-9682-46863E3DD95B}"/>
                </a:ext>
              </a:extLst>
            </p:cNvPr>
            <p:cNvCxnSpPr>
              <a:cxnSpLocks/>
              <a:stCxn id="5" idx="2"/>
              <a:endCxn id="66" idx="0"/>
            </p:cNvCxnSpPr>
            <p:nvPr/>
          </p:nvCxnSpPr>
          <p:spPr>
            <a:xfrm flipH="1">
              <a:off x="1446841" y="2329550"/>
              <a:ext cx="1" cy="4216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A03F4B63-CC66-984C-8FE1-D937B5DA5FBA}"/>
                </a:ext>
              </a:extLst>
            </p:cNvPr>
            <p:cNvCxnSpPr>
              <a:cxnSpLocks/>
              <a:stCxn id="5" idx="1"/>
              <a:endCxn id="4" idx="2"/>
            </p:cNvCxnSpPr>
            <p:nvPr/>
          </p:nvCxnSpPr>
          <p:spPr>
            <a:xfrm rot="10800000">
              <a:off x="728313" y="996431"/>
              <a:ext cx="75440" cy="947266"/>
            </a:xfrm>
            <a:prstGeom prst="bentConnector3">
              <a:avLst>
                <a:gd name="adj1" fmla="val 6411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780587-C061-EA43-B040-FA07FA424A08}"/>
                </a:ext>
              </a:extLst>
            </p:cNvPr>
            <p:cNvCxnSpPr>
              <a:cxnSpLocks/>
              <a:stCxn id="2" idx="2"/>
              <a:endCxn id="4" idx="1"/>
            </p:cNvCxnSpPr>
            <p:nvPr/>
          </p:nvCxnSpPr>
          <p:spPr>
            <a:xfrm>
              <a:off x="1446843" y="432960"/>
              <a:ext cx="0" cy="2715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6AC138-98EE-3449-8465-74F788BCD19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446842" y="1288334"/>
              <a:ext cx="1" cy="2695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7C17C3-FD33-E94B-B5A8-F23862B52610}"/>
                </a:ext>
              </a:extLst>
            </p:cNvPr>
            <p:cNvSpPr txBox="1"/>
            <p:nvPr/>
          </p:nvSpPr>
          <p:spPr>
            <a:xfrm>
              <a:off x="1446839" y="2308055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66" name="Flowchart: Process 67">
              <a:extLst>
                <a:ext uri="{FF2B5EF4-FFF2-40B4-BE49-F238E27FC236}">
                  <a16:creationId xmlns:a16="http://schemas.microsoft.com/office/drawing/2014/main" id="{36145EA9-713A-D047-A4E7-92E79389A1E3}"/>
                </a:ext>
              </a:extLst>
            </p:cNvPr>
            <p:cNvSpPr/>
            <p:nvPr/>
          </p:nvSpPr>
          <p:spPr>
            <a:xfrm>
              <a:off x="728311" y="2751203"/>
              <a:ext cx="1437060" cy="583806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Make button “Sign in” clickable</a:t>
              </a:r>
            </a:p>
          </p:txBody>
        </p:sp>
        <p:sp>
          <p:nvSpPr>
            <p:cNvPr id="70" name="Flowchart: Decision 211">
              <a:extLst>
                <a:ext uri="{FF2B5EF4-FFF2-40B4-BE49-F238E27FC236}">
                  <a16:creationId xmlns:a16="http://schemas.microsoft.com/office/drawing/2014/main" id="{2199BFF5-54F6-7B4F-B842-84609C54B9FD}"/>
                </a:ext>
              </a:extLst>
            </p:cNvPr>
            <p:cNvSpPr/>
            <p:nvPr/>
          </p:nvSpPr>
          <p:spPr>
            <a:xfrm>
              <a:off x="803752" y="3723000"/>
              <a:ext cx="1286177" cy="77170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“Sign in” clicked?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BCC60E-1752-9148-BC89-7DB46F30D3DE}"/>
                </a:ext>
              </a:extLst>
            </p:cNvPr>
            <p:cNvCxnSpPr>
              <a:cxnSpLocks/>
              <a:stCxn id="66" idx="2"/>
              <a:endCxn id="70" idx="0"/>
            </p:cNvCxnSpPr>
            <p:nvPr/>
          </p:nvCxnSpPr>
          <p:spPr>
            <a:xfrm>
              <a:off x="1446841" y="3335009"/>
              <a:ext cx="0" cy="387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C33B8FFE-7F50-5745-8078-D87022688330}"/>
                </a:ext>
              </a:extLst>
            </p:cNvPr>
            <p:cNvCxnSpPr>
              <a:cxnSpLocks/>
              <a:stCxn id="70" idx="1"/>
              <a:endCxn id="66" idx="1"/>
            </p:cNvCxnSpPr>
            <p:nvPr/>
          </p:nvCxnSpPr>
          <p:spPr>
            <a:xfrm rot="10800000">
              <a:off x="728312" y="3043107"/>
              <a:ext cx="75441" cy="1065747"/>
            </a:xfrm>
            <a:prstGeom prst="bentConnector3">
              <a:avLst>
                <a:gd name="adj1" fmla="val 4030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5C9D37-3C28-0847-A007-7E0AC3D19142}"/>
                </a:ext>
              </a:extLst>
            </p:cNvPr>
            <p:cNvSpPr txBox="1"/>
            <p:nvPr/>
          </p:nvSpPr>
          <p:spPr>
            <a:xfrm>
              <a:off x="1446840" y="4494706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CE9AD9-D4B7-DB45-BAD4-EBCA918282E2}"/>
                </a:ext>
              </a:extLst>
            </p:cNvPr>
            <p:cNvSpPr txBox="1"/>
            <p:nvPr/>
          </p:nvSpPr>
          <p:spPr>
            <a:xfrm>
              <a:off x="529144" y="3875259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8E9AC88-5DC2-204C-AE63-5A943AE999A4}"/>
                </a:ext>
              </a:extLst>
            </p:cNvPr>
            <p:cNvCxnSpPr>
              <a:cxnSpLocks/>
              <a:stCxn id="70" idx="2"/>
              <a:endCxn id="3" idx="0"/>
            </p:cNvCxnSpPr>
            <p:nvPr/>
          </p:nvCxnSpPr>
          <p:spPr>
            <a:xfrm>
              <a:off x="1446841" y="4494706"/>
              <a:ext cx="0" cy="387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211">
              <a:extLst>
                <a:ext uri="{FF2B5EF4-FFF2-40B4-BE49-F238E27FC236}">
                  <a16:creationId xmlns:a16="http://schemas.microsoft.com/office/drawing/2014/main" id="{0523849B-0E3B-F440-9006-F6706C4E546B}"/>
                </a:ext>
              </a:extLst>
            </p:cNvPr>
            <p:cNvSpPr/>
            <p:nvPr/>
          </p:nvSpPr>
          <p:spPr>
            <a:xfrm>
              <a:off x="797829" y="5654403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“Manage students” clicked?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4CA3A48-EBD6-E94E-951A-61A35A5E5CB8}"/>
                </a:ext>
              </a:extLst>
            </p:cNvPr>
            <p:cNvCxnSpPr>
              <a:cxnSpLocks/>
              <a:stCxn id="3" idx="2"/>
              <a:endCxn id="88" idx="0"/>
            </p:cNvCxnSpPr>
            <p:nvPr/>
          </p:nvCxnSpPr>
          <p:spPr>
            <a:xfrm flipH="1">
              <a:off x="1442229" y="5268550"/>
              <a:ext cx="4612" cy="3858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owchart: Decision 211">
              <a:extLst>
                <a:ext uri="{FF2B5EF4-FFF2-40B4-BE49-F238E27FC236}">
                  <a16:creationId xmlns:a16="http://schemas.microsoft.com/office/drawing/2014/main" id="{C29FA2B8-5C14-824B-95D5-8D7F82731203}"/>
                </a:ext>
              </a:extLst>
            </p:cNvPr>
            <p:cNvSpPr/>
            <p:nvPr/>
          </p:nvSpPr>
          <p:spPr>
            <a:xfrm>
              <a:off x="797829" y="6845642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“Create groups” clicked?</a:t>
              </a:r>
            </a:p>
          </p:txBody>
        </p:sp>
        <p:sp>
          <p:nvSpPr>
            <p:cNvPr id="112" name="Flowchart: Decision 211">
              <a:extLst>
                <a:ext uri="{FF2B5EF4-FFF2-40B4-BE49-F238E27FC236}">
                  <a16:creationId xmlns:a16="http://schemas.microsoft.com/office/drawing/2014/main" id="{F7A5F6AA-D4A8-F042-AA2B-3D1DE701458F}"/>
                </a:ext>
              </a:extLst>
            </p:cNvPr>
            <p:cNvSpPr/>
            <p:nvPr/>
          </p:nvSpPr>
          <p:spPr>
            <a:xfrm>
              <a:off x="797829" y="8036881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“Quit” clicked?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DF45610-7964-D249-AA50-270AD16A8D53}"/>
                </a:ext>
              </a:extLst>
            </p:cNvPr>
            <p:cNvCxnSpPr>
              <a:cxnSpLocks/>
              <a:stCxn id="88" idx="2"/>
              <a:endCxn id="111" idx="0"/>
            </p:cNvCxnSpPr>
            <p:nvPr/>
          </p:nvCxnSpPr>
          <p:spPr>
            <a:xfrm>
              <a:off x="1442229" y="6459789"/>
              <a:ext cx="0" cy="3858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589C9B-9523-D348-A07E-5E37488CD747}"/>
                </a:ext>
              </a:extLst>
            </p:cNvPr>
            <p:cNvCxnSpPr>
              <a:cxnSpLocks/>
              <a:stCxn id="111" idx="2"/>
              <a:endCxn id="112" idx="0"/>
            </p:cNvCxnSpPr>
            <p:nvPr/>
          </p:nvCxnSpPr>
          <p:spPr>
            <a:xfrm>
              <a:off x="1442229" y="7651028"/>
              <a:ext cx="0" cy="3858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lowchart: Process 67">
              <a:extLst>
                <a:ext uri="{FF2B5EF4-FFF2-40B4-BE49-F238E27FC236}">
                  <a16:creationId xmlns:a16="http://schemas.microsoft.com/office/drawing/2014/main" id="{E6B8ADEF-24E3-284C-A1BC-2E76F7C586D5}"/>
                </a:ext>
              </a:extLst>
            </p:cNvPr>
            <p:cNvSpPr/>
            <p:nvPr/>
          </p:nvSpPr>
          <p:spPr>
            <a:xfrm>
              <a:off x="2345005" y="5864169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screen for managing students</a:t>
              </a:r>
            </a:p>
          </p:txBody>
        </p:sp>
        <p:sp>
          <p:nvSpPr>
            <p:cNvPr id="123" name="Flowchart: Process 67">
              <a:extLst>
                <a:ext uri="{FF2B5EF4-FFF2-40B4-BE49-F238E27FC236}">
                  <a16:creationId xmlns:a16="http://schemas.microsoft.com/office/drawing/2014/main" id="{B22C40A8-DAE5-574F-9388-3754FF9C165A}"/>
                </a:ext>
              </a:extLst>
            </p:cNvPr>
            <p:cNvSpPr/>
            <p:nvPr/>
          </p:nvSpPr>
          <p:spPr>
            <a:xfrm>
              <a:off x="2345005" y="7055408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screen for creating groups</a:t>
              </a:r>
            </a:p>
          </p:txBody>
        </p:sp>
        <p:sp>
          <p:nvSpPr>
            <p:cNvPr id="124" name="Flowchart: Process 67">
              <a:extLst>
                <a:ext uri="{FF2B5EF4-FFF2-40B4-BE49-F238E27FC236}">
                  <a16:creationId xmlns:a16="http://schemas.microsoft.com/office/drawing/2014/main" id="{50760795-EB0A-F248-8DC3-BF44308A1B81}"/>
                </a:ext>
              </a:extLst>
            </p:cNvPr>
            <p:cNvSpPr/>
            <p:nvPr/>
          </p:nvSpPr>
          <p:spPr>
            <a:xfrm>
              <a:off x="2345005" y="8246647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alert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40AFAC7-3FBA-AE48-A482-D1A0A7518CB9}"/>
                </a:ext>
              </a:extLst>
            </p:cNvPr>
            <p:cNvCxnSpPr>
              <a:cxnSpLocks/>
              <a:stCxn id="88" idx="3"/>
              <a:endCxn id="122" idx="1"/>
            </p:cNvCxnSpPr>
            <p:nvPr/>
          </p:nvCxnSpPr>
          <p:spPr>
            <a:xfrm>
              <a:off x="2086629" y="6057096"/>
              <a:ext cx="2583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88A9AA9-6573-484A-B9B7-BD00B983D1EF}"/>
                </a:ext>
              </a:extLst>
            </p:cNvPr>
            <p:cNvCxnSpPr>
              <a:cxnSpLocks/>
              <a:stCxn id="111" idx="3"/>
              <a:endCxn id="123" idx="1"/>
            </p:cNvCxnSpPr>
            <p:nvPr/>
          </p:nvCxnSpPr>
          <p:spPr>
            <a:xfrm>
              <a:off x="2086629" y="7248335"/>
              <a:ext cx="2583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4AA634D-5182-0841-86D0-F284B60083D3}"/>
                </a:ext>
              </a:extLst>
            </p:cNvPr>
            <p:cNvCxnSpPr>
              <a:cxnSpLocks/>
              <a:stCxn id="112" idx="3"/>
              <a:endCxn id="124" idx="1"/>
            </p:cNvCxnSpPr>
            <p:nvPr/>
          </p:nvCxnSpPr>
          <p:spPr>
            <a:xfrm>
              <a:off x="2086629" y="8439574"/>
              <a:ext cx="2583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lowchart: Decision 211">
              <a:extLst>
                <a:ext uri="{FF2B5EF4-FFF2-40B4-BE49-F238E27FC236}">
                  <a16:creationId xmlns:a16="http://schemas.microsoft.com/office/drawing/2014/main" id="{D7FAE93F-257F-E743-85C3-72CB90F6FFD4}"/>
                </a:ext>
              </a:extLst>
            </p:cNvPr>
            <p:cNvSpPr/>
            <p:nvPr/>
          </p:nvSpPr>
          <p:spPr>
            <a:xfrm>
              <a:off x="4042871" y="5654402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“Back” clicked?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6540351-18E2-2A44-8C65-8546DBBFAD96}"/>
                </a:ext>
              </a:extLst>
            </p:cNvPr>
            <p:cNvCxnSpPr>
              <a:cxnSpLocks/>
              <a:stCxn id="122" idx="3"/>
              <a:endCxn id="137" idx="1"/>
            </p:cNvCxnSpPr>
            <p:nvPr/>
          </p:nvCxnSpPr>
          <p:spPr>
            <a:xfrm flipV="1">
              <a:off x="3782065" y="6057095"/>
              <a:ext cx="260806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owchart: Decision 211">
              <a:extLst>
                <a:ext uri="{FF2B5EF4-FFF2-40B4-BE49-F238E27FC236}">
                  <a16:creationId xmlns:a16="http://schemas.microsoft.com/office/drawing/2014/main" id="{5BA11982-9977-384E-B51D-2F71D16C22A6}"/>
                </a:ext>
              </a:extLst>
            </p:cNvPr>
            <p:cNvSpPr/>
            <p:nvPr/>
          </p:nvSpPr>
          <p:spPr>
            <a:xfrm>
              <a:off x="4040441" y="6845641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“Back” clicked?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46017B4-FD68-174F-A578-BF813BAB1526}"/>
                </a:ext>
              </a:extLst>
            </p:cNvPr>
            <p:cNvCxnSpPr>
              <a:cxnSpLocks/>
              <a:stCxn id="123" idx="3"/>
              <a:endCxn id="142" idx="1"/>
            </p:cNvCxnSpPr>
            <p:nvPr/>
          </p:nvCxnSpPr>
          <p:spPr>
            <a:xfrm flipV="1">
              <a:off x="3782065" y="7248334"/>
              <a:ext cx="258376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57FE5797-A4A9-0846-9CC9-7075DC67DCB4}"/>
                </a:ext>
              </a:extLst>
            </p:cNvPr>
            <p:cNvCxnSpPr>
              <a:cxnSpLocks/>
              <a:stCxn id="137" idx="2"/>
              <a:endCxn id="122" idx="2"/>
            </p:cNvCxnSpPr>
            <p:nvPr/>
          </p:nvCxnSpPr>
          <p:spPr>
            <a:xfrm rot="5400000" flipH="1">
              <a:off x="3770520" y="5543037"/>
              <a:ext cx="209766" cy="1623736"/>
            </a:xfrm>
            <a:prstGeom prst="bentConnector3">
              <a:avLst>
                <a:gd name="adj1" fmla="val -1089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89E0E122-2289-9142-9B43-3488BE1DB828}"/>
                </a:ext>
              </a:extLst>
            </p:cNvPr>
            <p:cNvCxnSpPr>
              <a:cxnSpLocks/>
              <a:stCxn id="142" idx="2"/>
              <a:endCxn id="123" idx="2"/>
            </p:cNvCxnSpPr>
            <p:nvPr/>
          </p:nvCxnSpPr>
          <p:spPr>
            <a:xfrm rot="5400000" flipH="1">
              <a:off x="3769305" y="6735491"/>
              <a:ext cx="209766" cy="1621306"/>
            </a:xfrm>
            <a:prstGeom prst="bentConnector3">
              <a:avLst>
                <a:gd name="adj1" fmla="val -1089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8B052E2F-69E5-1245-A624-86A31D9B1F2A}"/>
                </a:ext>
              </a:extLst>
            </p:cNvPr>
            <p:cNvCxnSpPr>
              <a:cxnSpLocks/>
              <a:stCxn id="137" idx="3"/>
              <a:endCxn id="3" idx="3"/>
            </p:cNvCxnSpPr>
            <p:nvPr/>
          </p:nvCxnSpPr>
          <p:spPr>
            <a:xfrm flipH="1" flipV="1">
              <a:off x="2165371" y="5075624"/>
              <a:ext cx="3166300" cy="981471"/>
            </a:xfrm>
            <a:prstGeom prst="bentConnector3">
              <a:avLst>
                <a:gd name="adj1" fmla="val -72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>
              <a:extLst>
                <a:ext uri="{FF2B5EF4-FFF2-40B4-BE49-F238E27FC236}">
                  <a16:creationId xmlns:a16="http://schemas.microsoft.com/office/drawing/2014/main" id="{5478D3E7-04E6-D449-B3C2-FD5A1C4A0B7D}"/>
                </a:ext>
              </a:extLst>
            </p:cNvPr>
            <p:cNvCxnSpPr>
              <a:cxnSpLocks/>
              <a:stCxn id="142" idx="3"/>
              <a:endCxn id="3" idx="3"/>
            </p:cNvCxnSpPr>
            <p:nvPr/>
          </p:nvCxnSpPr>
          <p:spPr>
            <a:xfrm flipH="1" flipV="1">
              <a:off x="2165371" y="5075624"/>
              <a:ext cx="3163870" cy="2172710"/>
            </a:xfrm>
            <a:prstGeom prst="bentConnector3">
              <a:avLst>
                <a:gd name="adj1" fmla="val -72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lowchart: Decision 211">
              <a:extLst>
                <a:ext uri="{FF2B5EF4-FFF2-40B4-BE49-F238E27FC236}">
                  <a16:creationId xmlns:a16="http://schemas.microsoft.com/office/drawing/2014/main" id="{34FEEB63-1E1A-C140-852B-50467613F65E}"/>
                </a:ext>
              </a:extLst>
            </p:cNvPr>
            <p:cNvSpPr/>
            <p:nvPr/>
          </p:nvSpPr>
          <p:spPr>
            <a:xfrm>
              <a:off x="4040441" y="8036880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“Stay” clicked?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C912B03-C111-A54B-A228-BE1C6629A6B1}"/>
                </a:ext>
              </a:extLst>
            </p:cNvPr>
            <p:cNvCxnSpPr>
              <a:cxnSpLocks/>
              <a:stCxn id="124" idx="3"/>
              <a:endCxn id="163" idx="1"/>
            </p:cNvCxnSpPr>
            <p:nvPr/>
          </p:nvCxnSpPr>
          <p:spPr>
            <a:xfrm flipV="1">
              <a:off x="3782065" y="8439573"/>
              <a:ext cx="258376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B4EDD0EC-099A-AF4C-BFE7-0DDE9EFC1383}"/>
                </a:ext>
              </a:extLst>
            </p:cNvPr>
            <p:cNvCxnSpPr>
              <a:cxnSpLocks/>
              <a:stCxn id="163" idx="3"/>
              <a:endCxn id="3" idx="3"/>
            </p:cNvCxnSpPr>
            <p:nvPr/>
          </p:nvCxnSpPr>
          <p:spPr>
            <a:xfrm flipH="1" flipV="1">
              <a:off x="2165371" y="5075624"/>
              <a:ext cx="3163870" cy="3363949"/>
            </a:xfrm>
            <a:prstGeom prst="bentConnector3">
              <a:avLst>
                <a:gd name="adj1" fmla="val -72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lowchart: Decision 211">
              <a:extLst>
                <a:ext uri="{FF2B5EF4-FFF2-40B4-BE49-F238E27FC236}">
                  <a16:creationId xmlns:a16="http://schemas.microsoft.com/office/drawing/2014/main" id="{3D0B6462-467D-7649-B708-C4D74C6D9F3A}"/>
                </a:ext>
              </a:extLst>
            </p:cNvPr>
            <p:cNvSpPr/>
            <p:nvPr/>
          </p:nvSpPr>
          <p:spPr>
            <a:xfrm>
              <a:off x="4040441" y="9038999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“Quit” clicked?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2449570-0831-EF4F-BAA1-C243FB85B28B}"/>
                </a:ext>
              </a:extLst>
            </p:cNvPr>
            <p:cNvCxnSpPr>
              <a:cxnSpLocks/>
              <a:stCxn id="163" idx="2"/>
              <a:endCxn id="171" idx="0"/>
            </p:cNvCxnSpPr>
            <p:nvPr/>
          </p:nvCxnSpPr>
          <p:spPr>
            <a:xfrm>
              <a:off x="4684841" y="8842266"/>
              <a:ext cx="0" cy="1967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EDABC69F-657D-864A-BD7D-8DB4EB516E7B}"/>
                </a:ext>
              </a:extLst>
            </p:cNvPr>
            <p:cNvCxnSpPr>
              <a:cxnSpLocks/>
              <a:stCxn id="171" idx="1"/>
              <a:endCxn id="124" idx="2"/>
            </p:cNvCxnSpPr>
            <p:nvPr/>
          </p:nvCxnSpPr>
          <p:spPr>
            <a:xfrm rot="10800000">
              <a:off x="3063535" y="8632500"/>
              <a:ext cx="976906" cy="8091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19AA5B7-1C7C-D645-8887-614D72A2E067}"/>
                </a:ext>
              </a:extLst>
            </p:cNvPr>
            <p:cNvCxnSpPr>
              <a:cxnSpLocks/>
              <a:stCxn id="171" idx="3"/>
              <a:endCxn id="183" idx="1"/>
            </p:cNvCxnSpPr>
            <p:nvPr/>
          </p:nvCxnSpPr>
          <p:spPr>
            <a:xfrm>
              <a:off x="5329241" y="9441692"/>
              <a:ext cx="70661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Flowchart: Alternate Process 3">
              <a:extLst>
                <a:ext uri="{FF2B5EF4-FFF2-40B4-BE49-F238E27FC236}">
                  <a16:creationId xmlns:a16="http://schemas.microsoft.com/office/drawing/2014/main" id="{058DEA4F-CF39-EF42-A053-4CCA64E13D6F}"/>
                </a:ext>
              </a:extLst>
            </p:cNvPr>
            <p:cNvSpPr/>
            <p:nvPr/>
          </p:nvSpPr>
          <p:spPr>
            <a:xfrm>
              <a:off x="6035854" y="9297716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2BD0FD5-74FC-5E40-BAFA-C209E6F3F976}"/>
                </a:ext>
              </a:extLst>
            </p:cNvPr>
            <p:cNvSpPr txBox="1"/>
            <p:nvPr/>
          </p:nvSpPr>
          <p:spPr>
            <a:xfrm>
              <a:off x="1442229" y="6459788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7CE985D-751F-2D4E-8828-B32D5BC43DDB}"/>
                </a:ext>
              </a:extLst>
            </p:cNvPr>
            <p:cNvSpPr txBox="1"/>
            <p:nvPr/>
          </p:nvSpPr>
          <p:spPr>
            <a:xfrm>
              <a:off x="1442229" y="7651027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190" name="Elbow Connector 189">
              <a:extLst>
                <a:ext uri="{FF2B5EF4-FFF2-40B4-BE49-F238E27FC236}">
                  <a16:creationId xmlns:a16="http://schemas.microsoft.com/office/drawing/2014/main" id="{A6A92A9C-1631-B84A-967A-7E5F37CA171D}"/>
                </a:ext>
              </a:extLst>
            </p:cNvPr>
            <p:cNvCxnSpPr>
              <a:cxnSpLocks/>
              <a:stCxn id="112" idx="2"/>
              <a:endCxn id="3" idx="1"/>
            </p:cNvCxnSpPr>
            <p:nvPr/>
          </p:nvCxnSpPr>
          <p:spPr>
            <a:xfrm rot="5400000" flipH="1">
              <a:off x="-798052" y="6601987"/>
              <a:ext cx="3766643" cy="713918"/>
            </a:xfrm>
            <a:prstGeom prst="bentConnector4">
              <a:avLst>
                <a:gd name="adj1" fmla="val -6069"/>
                <a:gd name="adj2" fmla="val 1320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07E0B20-BC9A-4A48-8C28-D46286B86BCB}"/>
                </a:ext>
              </a:extLst>
            </p:cNvPr>
            <p:cNvSpPr txBox="1"/>
            <p:nvPr/>
          </p:nvSpPr>
          <p:spPr>
            <a:xfrm>
              <a:off x="1441202" y="884226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302A55-D29B-7542-8D05-BBF1A68E1CC5}"/>
                </a:ext>
              </a:extLst>
            </p:cNvPr>
            <p:cNvSpPr txBox="1"/>
            <p:nvPr/>
          </p:nvSpPr>
          <p:spPr>
            <a:xfrm>
              <a:off x="2012444" y="5838853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DA9ECD-143F-D443-995A-DF88E42F47EC}"/>
                </a:ext>
              </a:extLst>
            </p:cNvPr>
            <p:cNvSpPr txBox="1"/>
            <p:nvPr/>
          </p:nvSpPr>
          <p:spPr>
            <a:xfrm>
              <a:off x="1994403" y="7016251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3A3A73E-A1EC-9048-A173-29079BF5D9B3}"/>
                </a:ext>
              </a:extLst>
            </p:cNvPr>
            <p:cNvSpPr txBox="1"/>
            <p:nvPr/>
          </p:nvSpPr>
          <p:spPr>
            <a:xfrm>
              <a:off x="1994403" y="819364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25ABE4-E042-E343-97C9-6E68D2F60ACA}"/>
                </a:ext>
              </a:extLst>
            </p:cNvPr>
            <p:cNvSpPr txBox="1"/>
            <p:nvPr/>
          </p:nvSpPr>
          <p:spPr>
            <a:xfrm>
              <a:off x="5242781" y="5848233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7765DD-10C1-BA49-A549-33CBE886C3A4}"/>
                </a:ext>
              </a:extLst>
            </p:cNvPr>
            <p:cNvSpPr txBox="1"/>
            <p:nvPr/>
          </p:nvSpPr>
          <p:spPr>
            <a:xfrm>
              <a:off x="5242781" y="7023797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1DE3F85-AE4A-B24A-9AA9-3AF42BBD23EA}"/>
                </a:ext>
              </a:extLst>
            </p:cNvPr>
            <p:cNvSpPr txBox="1"/>
            <p:nvPr/>
          </p:nvSpPr>
          <p:spPr>
            <a:xfrm>
              <a:off x="5242781" y="8212931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2397A8-8BC8-A04C-B264-312EE3BC6ECE}"/>
                </a:ext>
              </a:extLst>
            </p:cNvPr>
            <p:cNvSpPr txBox="1"/>
            <p:nvPr/>
          </p:nvSpPr>
          <p:spPr>
            <a:xfrm>
              <a:off x="4626407" y="6455538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22A6378-0BC9-2B42-B198-FF382B61AFEA}"/>
                </a:ext>
              </a:extLst>
            </p:cNvPr>
            <p:cNvSpPr txBox="1"/>
            <p:nvPr/>
          </p:nvSpPr>
          <p:spPr>
            <a:xfrm>
              <a:off x="4626407" y="764170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C15D194-2472-D246-952B-F47031613CC5}"/>
                </a:ext>
              </a:extLst>
            </p:cNvPr>
            <p:cNvSpPr txBox="1"/>
            <p:nvPr/>
          </p:nvSpPr>
          <p:spPr>
            <a:xfrm>
              <a:off x="4626407" y="880800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DCFE032-2514-8544-B4E3-37EBCB5C69E5}"/>
                </a:ext>
              </a:extLst>
            </p:cNvPr>
            <p:cNvSpPr txBox="1"/>
            <p:nvPr/>
          </p:nvSpPr>
          <p:spPr>
            <a:xfrm>
              <a:off x="5242781" y="9212182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D4A9A90-280C-6D4D-A898-E7DF6DA86477}"/>
                </a:ext>
              </a:extLst>
            </p:cNvPr>
            <p:cNvSpPr txBox="1"/>
            <p:nvPr/>
          </p:nvSpPr>
          <p:spPr>
            <a:xfrm>
              <a:off x="3718582" y="921218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20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7EDCCC-B0B9-1248-9721-F9012A2F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180" y="766445"/>
            <a:ext cx="5755640" cy="83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0A36735-BD11-5949-B18A-599DFC4087E5}"/>
              </a:ext>
            </a:extLst>
          </p:cNvPr>
          <p:cNvGrpSpPr/>
          <p:nvPr/>
        </p:nvGrpSpPr>
        <p:grpSpPr>
          <a:xfrm>
            <a:off x="548680" y="632520"/>
            <a:ext cx="6012982" cy="8981835"/>
            <a:chOff x="548680" y="632520"/>
            <a:chExt cx="6012982" cy="8981835"/>
          </a:xfrm>
        </p:grpSpPr>
        <p:sp>
          <p:nvSpPr>
            <p:cNvPr id="2" name="Flowchart: Alternate Process 3">
              <a:extLst>
                <a:ext uri="{FF2B5EF4-FFF2-40B4-BE49-F238E27FC236}">
                  <a16:creationId xmlns:a16="http://schemas.microsoft.com/office/drawing/2014/main" id="{62BB7160-EA06-2F46-8256-32271A9970E8}"/>
                </a:ext>
              </a:extLst>
            </p:cNvPr>
            <p:cNvSpPr/>
            <p:nvPr/>
          </p:nvSpPr>
          <p:spPr>
            <a:xfrm>
              <a:off x="1221251" y="632520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Flowchart: Process 67">
              <a:extLst>
                <a:ext uri="{FF2B5EF4-FFF2-40B4-BE49-F238E27FC236}">
                  <a16:creationId xmlns:a16="http://schemas.microsoft.com/office/drawing/2014/main" id="{C6E083B9-172A-1B46-8155-F7B7A6A3245F}"/>
                </a:ext>
              </a:extLst>
            </p:cNvPr>
            <p:cNvSpPr/>
            <p:nvPr/>
          </p:nvSpPr>
          <p:spPr>
            <a:xfrm>
              <a:off x="747847" y="5370208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main menu</a:t>
              </a:r>
            </a:p>
          </p:txBody>
        </p:sp>
        <p:sp>
          <p:nvSpPr>
            <p:cNvPr id="4" name="Flowchart: Data 155">
              <a:extLst>
                <a:ext uri="{FF2B5EF4-FFF2-40B4-BE49-F238E27FC236}">
                  <a16:creationId xmlns:a16="http://schemas.microsoft.com/office/drawing/2014/main" id="{7102FF0D-5BF2-A645-990B-17036E5DF5A4}"/>
                </a:ext>
              </a:extLst>
            </p:cNvPr>
            <p:cNvSpPr/>
            <p:nvPr/>
          </p:nvSpPr>
          <p:spPr>
            <a:xfrm>
              <a:off x="568216" y="1192039"/>
              <a:ext cx="1796325" cy="58380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Await input of credentials</a:t>
              </a:r>
            </a:p>
          </p:txBody>
        </p:sp>
        <p:sp>
          <p:nvSpPr>
            <p:cNvPr id="5" name="Flowchart: Decision 211">
              <a:extLst>
                <a:ext uri="{FF2B5EF4-FFF2-40B4-BE49-F238E27FC236}">
                  <a16:creationId xmlns:a16="http://schemas.microsoft.com/office/drawing/2014/main" id="{D38C6B28-C41E-8844-BA0C-61ED4A003647}"/>
                </a:ext>
              </a:extLst>
            </p:cNvPr>
            <p:cNvSpPr/>
            <p:nvPr/>
          </p:nvSpPr>
          <p:spPr>
            <a:xfrm>
              <a:off x="823289" y="2045355"/>
              <a:ext cx="1286177" cy="77170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Input validated?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0141B2-65CB-7B46-B044-0AAFBE0A8FCE}"/>
                </a:ext>
              </a:extLst>
            </p:cNvPr>
            <p:cNvSpPr txBox="1"/>
            <p:nvPr/>
          </p:nvSpPr>
          <p:spPr>
            <a:xfrm>
              <a:off x="548681" y="219868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A4D9BB-7092-4948-9682-46863E3DD95B}"/>
                </a:ext>
              </a:extLst>
            </p:cNvPr>
            <p:cNvCxnSpPr>
              <a:cxnSpLocks/>
              <a:stCxn id="5" idx="2"/>
              <a:endCxn id="66" idx="0"/>
            </p:cNvCxnSpPr>
            <p:nvPr/>
          </p:nvCxnSpPr>
          <p:spPr>
            <a:xfrm flipH="1">
              <a:off x="1466377" y="2817061"/>
              <a:ext cx="1" cy="4216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A03F4B63-CC66-984C-8FE1-D937B5DA5FBA}"/>
                </a:ext>
              </a:extLst>
            </p:cNvPr>
            <p:cNvCxnSpPr>
              <a:cxnSpLocks/>
              <a:stCxn id="5" idx="1"/>
              <a:endCxn id="4" idx="2"/>
            </p:cNvCxnSpPr>
            <p:nvPr/>
          </p:nvCxnSpPr>
          <p:spPr>
            <a:xfrm rot="10800000">
              <a:off x="747849" y="1483942"/>
              <a:ext cx="75440" cy="947266"/>
            </a:xfrm>
            <a:prstGeom prst="bentConnector3">
              <a:avLst>
                <a:gd name="adj1" fmla="val 6411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780587-C061-EA43-B040-FA07FA424A08}"/>
                </a:ext>
              </a:extLst>
            </p:cNvPr>
            <p:cNvCxnSpPr>
              <a:cxnSpLocks/>
              <a:stCxn id="2" idx="2"/>
              <a:endCxn id="4" idx="1"/>
            </p:cNvCxnSpPr>
            <p:nvPr/>
          </p:nvCxnSpPr>
          <p:spPr>
            <a:xfrm>
              <a:off x="1466379" y="920471"/>
              <a:ext cx="0" cy="2715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6AC138-98EE-3449-8465-74F788BCD19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466378" y="1775845"/>
              <a:ext cx="1" cy="2695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7C17C3-FD33-E94B-B5A8-F23862B52610}"/>
                </a:ext>
              </a:extLst>
            </p:cNvPr>
            <p:cNvSpPr txBox="1"/>
            <p:nvPr/>
          </p:nvSpPr>
          <p:spPr>
            <a:xfrm>
              <a:off x="1466375" y="2795566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66" name="Flowchart: Process 67">
              <a:extLst>
                <a:ext uri="{FF2B5EF4-FFF2-40B4-BE49-F238E27FC236}">
                  <a16:creationId xmlns:a16="http://schemas.microsoft.com/office/drawing/2014/main" id="{36145EA9-713A-D047-A4E7-92E79389A1E3}"/>
                </a:ext>
              </a:extLst>
            </p:cNvPr>
            <p:cNvSpPr/>
            <p:nvPr/>
          </p:nvSpPr>
          <p:spPr>
            <a:xfrm>
              <a:off x="747847" y="3238714"/>
              <a:ext cx="1437060" cy="583806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Make button “Sign in” clickable</a:t>
              </a:r>
            </a:p>
          </p:txBody>
        </p:sp>
        <p:sp>
          <p:nvSpPr>
            <p:cNvPr id="70" name="Flowchart: Decision 211">
              <a:extLst>
                <a:ext uri="{FF2B5EF4-FFF2-40B4-BE49-F238E27FC236}">
                  <a16:creationId xmlns:a16="http://schemas.microsoft.com/office/drawing/2014/main" id="{2199BFF5-54F6-7B4F-B842-84609C54B9FD}"/>
                </a:ext>
              </a:extLst>
            </p:cNvPr>
            <p:cNvSpPr/>
            <p:nvPr/>
          </p:nvSpPr>
          <p:spPr>
            <a:xfrm>
              <a:off x="823288" y="4210511"/>
              <a:ext cx="1286177" cy="77170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Button “Sign in” clicked?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BCC60E-1752-9148-BC89-7DB46F30D3DE}"/>
                </a:ext>
              </a:extLst>
            </p:cNvPr>
            <p:cNvCxnSpPr>
              <a:cxnSpLocks/>
              <a:stCxn id="66" idx="2"/>
              <a:endCxn id="70" idx="0"/>
            </p:cNvCxnSpPr>
            <p:nvPr/>
          </p:nvCxnSpPr>
          <p:spPr>
            <a:xfrm>
              <a:off x="1466377" y="3822520"/>
              <a:ext cx="0" cy="387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C33B8FFE-7F50-5745-8078-D87022688330}"/>
                </a:ext>
              </a:extLst>
            </p:cNvPr>
            <p:cNvCxnSpPr>
              <a:cxnSpLocks/>
              <a:stCxn id="70" idx="1"/>
              <a:endCxn id="66" idx="1"/>
            </p:cNvCxnSpPr>
            <p:nvPr/>
          </p:nvCxnSpPr>
          <p:spPr>
            <a:xfrm rot="10800000">
              <a:off x="747848" y="3530618"/>
              <a:ext cx="75441" cy="1065747"/>
            </a:xfrm>
            <a:prstGeom prst="bentConnector3">
              <a:avLst>
                <a:gd name="adj1" fmla="val 4030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5C9D37-3C28-0847-A007-7E0AC3D19142}"/>
                </a:ext>
              </a:extLst>
            </p:cNvPr>
            <p:cNvSpPr txBox="1"/>
            <p:nvPr/>
          </p:nvSpPr>
          <p:spPr>
            <a:xfrm>
              <a:off x="1466376" y="4982217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CE9AD9-D4B7-DB45-BAD4-EBCA918282E2}"/>
                </a:ext>
              </a:extLst>
            </p:cNvPr>
            <p:cNvSpPr txBox="1"/>
            <p:nvPr/>
          </p:nvSpPr>
          <p:spPr>
            <a:xfrm>
              <a:off x="548680" y="4362770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8E9AC88-5DC2-204C-AE63-5A943AE999A4}"/>
                </a:ext>
              </a:extLst>
            </p:cNvPr>
            <p:cNvCxnSpPr>
              <a:cxnSpLocks/>
              <a:stCxn id="70" idx="2"/>
              <a:endCxn id="3" idx="0"/>
            </p:cNvCxnSpPr>
            <p:nvPr/>
          </p:nvCxnSpPr>
          <p:spPr>
            <a:xfrm>
              <a:off x="1466377" y="4982217"/>
              <a:ext cx="0" cy="387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lowchart: Process 67">
              <a:extLst>
                <a:ext uri="{FF2B5EF4-FFF2-40B4-BE49-F238E27FC236}">
                  <a16:creationId xmlns:a16="http://schemas.microsoft.com/office/drawing/2014/main" id="{E6B8ADEF-24E3-284C-A1BC-2E76F7C586D5}"/>
                </a:ext>
              </a:extLst>
            </p:cNvPr>
            <p:cNvSpPr/>
            <p:nvPr/>
          </p:nvSpPr>
          <p:spPr>
            <a:xfrm>
              <a:off x="747844" y="6759833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screen for managing students</a:t>
              </a:r>
            </a:p>
          </p:txBody>
        </p:sp>
        <p:sp>
          <p:nvSpPr>
            <p:cNvPr id="123" name="Flowchart: Process 67">
              <a:extLst>
                <a:ext uri="{FF2B5EF4-FFF2-40B4-BE49-F238E27FC236}">
                  <a16:creationId xmlns:a16="http://schemas.microsoft.com/office/drawing/2014/main" id="{B22C40A8-DAE5-574F-9388-3754FF9C165A}"/>
                </a:ext>
              </a:extLst>
            </p:cNvPr>
            <p:cNvSpPr/>
            <p:nvPr/>
          </p:nvSpPr>
          <p:spPr>
            <a:xfrm>
              <a:off x="2705373" y="6767083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screen for creating groups</a:t>
              </a:r>
            </a:p>
          </p:txBody>
        </p:sp>
        <p:sp>
          <p:nvSpPr>
            <p:cNvPr id="124" name="Flowchart: Process 67">
              <a:extLst>
                <a:ext uri="{FF2B5EF4-FFF2-40B4-BE49-F238E27FC236}">
                  <a16:creationId xmlns:a16="http://schemas.microsoft.com/office/drawing/2014/main" id="{50760795-EB0A-F248-8DC3-BF44308A1B81}"/>
                </a:ext>
              </a:extLst>
            </p:cNvPr>
            <p:cNvSpPr/>
            <p:nvPr/>
          </p:nvSpPr>
          <p:spPr>
            <a:xfrm>
              <a:off x="4879475" y="6763941"/>
              <a:ext cx="1437060" cy="3858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Display alert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40AFAC7-3FBA-AE48-A482-D1A0A7518CB9}"/>
                </a:ext>
              </a:extLst>
            </p:cNvPr>
            <p:cNvCxnSpPr>
              <a:cxnSpLocks/>
              <a:stCxn id="76" idx="2"/>
              <a:endCxn id="122" idx="0"/>
            </p:cNvCxnSpPr>
            <p:nvPr/>
          </p:nvCxnSpPr>
          <p:spPr>
            <a:xfrm flipH="1">
              <a:off x="1466374" y="6622831"/>
              <a:ext cx="1" cy="1370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88A9AA9-6573-484A-B9B7-BD00B983D1EF}"/>
                </a:ext>
              </a:extLst>
            </p:cNvPr>
            <p:cNvCxnSpPr>
              <a:cxnSpLocks/>
              <a:stCxn id="83" idx="2"/>
              <a:endCxn id="123" idx="0"/>
            </p:cNvCxnSpPr>
            <p:nvPr/>
          </p:nvCxnSpPr>
          <p:spPr>
            <a:xfrm flipH="1">
              <a:off x="3423903" y="6606830"/>
              <a:ext cx="1" cy="1602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4AA634D-5182-0841-86D0-F284B60083D3}"/>
                </a:ext>
              </a:extLst>
            </p:cNvPr>
            <p:cNvCxnSpPr>
              <a:cxnSpLocks/>
              <a:stCxn id="86" idx="2"/>
              <a:endCxn id="124" idx="0"/>
            </p:cNvCxnSpPr>
            <p:nvPr/>
          </p:nvCxnSpPr>
          <p:spPr>
            <a:xfrm>
              <a:off x="5598005" y="6622831"/>
              <a:ext cx="0" cy="1411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owchart: Decision 211">
              <a:extLst>
                <a:ext uri="{FF2B5EF4-FFF2-40B4-BE49-F238E27FC236}">
                  <a16:creationId xmlns:a16="http://schemas.microsoft.com/office/drawing/2014/main" id="{5BA11982-9977-384E-B51D-2F71D16C22A6}"/>
                </a:ext>
              </a:extLst>
            </p:cNvPr>
            <p:cNvSpPr/>
            <p:nvPr/>
          </p:nvSpPr>
          <p:spPr>
            <a:xfrm>
              <a:off x="2778022" y="7283634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clicks a button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46017B4-FD68-174F-A578-BF813BAB1526}"/>
                </a:ext>
              </a:extLst>
            </p:cNvPr>
            <p:cNvCxnSpPr>
              <a:cxnSpLocks/>
              <a:stCxn id="123" idx="2"/>
              <a:endCxn id="142" idx="0"/>
            </p:cNvCxnSpPr>
            <p:nvPr/>
          </p:nvCxnSpPr>
          <p:spPr>
            <a:xfrm flipH="1">
              <a:off x="3422422" y="7152936"/>
              <a:ext cx="1481" cy="1306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EDABC69F-657D-864A-BD7D-8DB4EB516E7B}"/>
                </a:ext>
              </a:extLst>
            </p:cNvPr>
            <p:cNvCxnSpPr>
              <a:cxnSpLocks/>
              <a:stCxn id="121" idx="2"/>
              <a:endCxn id="3" idx="1"/>
            </p:cNvCxnSpPr>
            <p:nvPr/>
          </p:nvCxnSpPr>
          <p:spPr>
            <a:xfrm rot="5400000" flipH="1">
              <a:off x="1315294" y="4995689"/>
              <a:ext cx="3001162" cy="4136055"/>
            </a:xfrm>
            <a:prstGeom prst="bentConnector4">
              <a:avLst>
                <a:gd name="adj1" fmla="val -27634"/>
                <a:gd name="adj2" fmla="val 1055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19AA5B7-1C7C-D645-8887-614D72A2E067}"/>
                </a:ext>
              </a:extLst>
            </p:cNvPr>
            <p:cNvCxnSpPr>
              <a:cxnSpLocks/>
              <a:stCxn id="127" idx="2"/>
              <a:endCxn id="57" idx="0"/>
            </p:cNvCxnSpPr>
            <p:nvPr/>
          </p:nvCxnSpPr>
          <p:spPr>
            <a:xfrm flipH="1">
              <a:off x="6316534" y="8564296"/>
              <a:ext cx="1" cy="19292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Flowchart: Alternate Process 3">
              <a:extLst>
                <a:ext uri="{FF2B5EF4-FFF2-40B4-BE49-F238E27FC236}">
                  <a16:creationId xmlns:a16="http://schemas.microsoft.com/office/drawing/2014/main" id="{058DEA4F-CF39-EF42-A053-4CCA64E13D6F}"/>
                </a:ext>
              </a:extLst>
            </p:cNvPr>
            <p:cNvSpPr/>
            <p:nvPr/>
          </p:nvSpPr>
          <p:spPr>
            <a:xfrm>
              <a:off x="6071406" y="9326404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Elbow Connector 189">
              <a:extLst>
                <a:ext uri="{FF2B5EF4-FFF2-40B4-BE49-F238E27FC236}">
                  <a16:creationId xmlns:a16="http://schemas.microsoft.com/office/drawing/2014/main" id="{A6A92A9C-1631-B84A-967A-7E5F37CA171D}"/>
                </a:ext>
              </a:extLst>
            </p:cNvPr>
            <p:cNvCxnSpPr>
              <a:cxnSpLocks/>
              <a:stCxn id="192" idx="2"/>
              <a:endCxn id="3" idx="1"/>
            </p:cNvCxnSpPr>
            <p:nvPr/>
          </p:nvCxnSpPr>
          <p:spPr>
            <a:xfrm rot="5400000" flipH="1">
              <a:off x="230148" y="6080834"/>
              <a:ext cx="3001161" cy="1965764"/>
            </a:xfrm>
            <a:prstGeom prst="bentConnector4">
              <a:avLst>
                <a:gd name="adj1" fmla="val -27698"/>
                <a:gd name="adj2" fmla="val 1116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211">
              <a:extLst>
                <a:ext uri="{FF2B5EF4-FFF2-40B4-BE49-F238E27FC236}">
                  <a16:creationId xmlns:a16="http://schemas.microsoft.com/office/drawing/2014/main" id="{1572E788-2195-474D-94BC-47D1D3D57617}"/>
                </a:ext>
              </a:extLst>
            </p:cNvPr>
            <p:cNvSpPr/>
            <p:nvPr/>
          </p:nvSpPr>
          <p:spPr>
            <a:xfrm>
              <a:off x="2779503" y="5159538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clicks a button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C3EABB2-17FD-7E42-A31D-61C2F16C1A27}"/>
                </a:ext>
              </a:extLst>
            </p:cNvPr>
            <p:cNvCxnSpPr>
              <a:cxnSpLocks/>
              <a:stCxn id="3" idx="3"/>
              <a:endCxn id="67" idx="1"/>
            </p:cNvCxnSpPr>
            <p:nvPr/>
          </p:nvCxnSpPr>
          <p:spPr>
            <a:xfrm flipV="1">
              <a:off x="2184907" y="5562231"/>
              <a:ext cx="594596" cy="9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F4488700-732F-5149-8831-C785CB8B42B3}"/>
                </a:ext>
              </a:extLst>
            </p:cNvPr>
            <p:cNvCxnSpPr>
              <a:cxnSpLocks/>
              <a:stCxn id="67" idx="2"/>
              <a:endCxn id="76" idx="0"/>
            </p:cNvCxnSpPr>
            <p:nvPr/>
          </p:nvCxnSpPr>
          <p:spPr>
            <a:xfrm rot="5400000">
              <a:off x="2231602" y="5199697"/>
              <a:ext cx="427075" cy="19575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99575F-8F1A-DD4A-B823-8851BF1C01C5}"/>
                </a:ext>
              </a:extLst>
            </p:cNvPr>
            <p:cNvSpPr txBox="1"/>
            <p:nvPr/>
          </p:nvSpPr>
          <p:spPr>
            <a:xfrm>
              <a:off x="956459" y="6391999"/>
              <a:ext cx="10198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dirty="0"/>
                <a:t>Manage students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8F414F4-FED3-164F-81D7-8A7CCF9F16D1}"/>
                </a:ext>
              </a:extLst>
            </p:cNvPr>
            <p:cNvSpPr txBox="1"/>
            <p:nvPr/>
          </p:nvSpPr>
          <p:spPr>
            <a:xfrm>
              <a:off x="2913988" y="6375998"/>
              <a:ext cx="10198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Create groups</a:t>
              </a:r>
            </a:p>
          </p:txBody>
        </p: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EBDEBF4F-3E11-EB46-87FC-127BEB28D6E3}"/>
                </a:ext>
              </a:extLst>
            </p:cNvPr>
            <p:cNvCxnSpPr>
              <a:cxnSpLocks/>
              <a:stCxn id="67" idx="2"/>
              <a:endCxn id="86" idx="0"/>
            </p:cNvCxnSpPr>
            <p:nvPr/>
          </p:nvCxnSpPr>
          <p:spPr>
            <a:xfrm rot="16200000" flipH="1">
              <a:off x="4297417" y="5091410"/>
              <a:ext cx="427075" cy="21741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F625D6-CCEC-564D-A0F9-7BDC4ECF2356}"/>
                </a:ext>
              </a:extLst>
            </p:cNvPr>
            <p:cNvSpPr txBox="1"/>
            <p:nvPr/>
          </p:nvSpPr>
          <p:spPr>
            <a:xfrm>
              <a:off x="5384907" y="6391999"/>
              <a:ext cx="426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Quit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4F3A1E1-CF9C-DE4B-9758-B2F058C2201E}"/>
                </a:ext>
              </a:extLst>
            </p:cNvPr>
            <p:cNvCxnSpPr>
              <a:cxnSpLocks/>
              <a:stCxn id="67" idx="2"/>
              <a:endCxn id="83" idx="0"/>
            </p:cNvCxnSpPr>
            <p:nvPr/>
          </p:nvCxnSpPr>
          <p:spPr>
            <a:xfrm>
              <a:off x="3423903" y="5964924"/>
              <a:ext cx="1" cy="4110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Decision 211">
              <a:extLst>
                <a:ext uri="{FF2B5EF4-FFF2-40B4-BE49-F238E27FC236}">
                  <a16:creationId xmlns:a16="http://schemas.microsoft.com/office/drawing/2014/main" id="{F7B2AC29-A810-8A48-8A81-0038E1AB5DE4}"/>
                </a:ext>
              </a:extLst>
            </p:cNvPr>
            <p:cNvSpPr/>
            <p:nvPr/>
          </p:nvSpPr>
          <p:spPr>
            <a:xfrm>
              <a:off x="4956552" y="7287392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clicks a button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B535848-5F76-0747-B0BD-86B41F5A70A9}"/>
                </a:ext>
              </a:extLst>
            </p:cNvPr>
            <p:cNvCxnSpPr>
              <a:cxnSpLocks/>
              <a:stCxn id="124" idx="2"/>
              <a:endCxn id="113" idx="0"/>
            </p:cNvCxnSpPr>
            <p:nvPr/>
          </p:nvCxnSpPr>
          <p:spPr>
            <a:xfrm>
              <a:off x="5598005" y="7149794"/>
              <a:ext cx="2947" cy="1375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C551D4CC-D0C1-7144-8E5F-3E74EC70D231}"/>
                </a:ext>
              </a:extLst>
            </p:cNvPr>
            <p:cNvCxnSpPr>
              <a:cxnSpLocks/>
              <a:stCxn id="113" idx="2"/>
              <a:endCxn id="121" idx="0"/>
            </p:cNvCxnSpPr>
            <p:nvPr/>
          </p:nvCxnSpPr>
          <p:spPr>
            <a:xfrm rot="5400000">
              <a:off x="5122084" y="7854596"/>
              <a:ext cx="240687" cy="717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246DB16-8B13-1C4E-8811-DBD8883C834E}"/>
                </a:ext>
              </a:extLst>
            </p:cNvPr>
            <p:cNvSpPr txBox="1"/>
            <p:nvPr/>
          </p:nvSpPr>
          <p:spPr>
            <a:xfrm>
              <a:off x="4686572" y="8333465"/>
              <a:ext cx="3946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Stay</a:t>
              </a: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CE58F705-F690-854D-93C3-8AD379CA9B9B}"/>
                </a:ext>
              </a:extLst>
            </p:cNvPr>
            <p:cNvCxnSpPr>
              <a:cxnSpLocks/>
              <a:stCxn id="113" idx="2"/>
              <a:endCxn id="127" idx="0"/>
            </p:cNvCxnSpPr>
            <p:nvPr/>
          </p:nvCxnSpPr>
          <p:spPr>
            <a:xfrm rot="16200000" flipH="1">
              <a:off x="5838400" y="7855329"/>
              <a:ext cx="240686" cy="7155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02C4573-7B0E-8640-8CC8-2E729641E5D6}"/>
                </a:ext>
              </a:extLst>
            </p:cNvPr>
            <p:cNvSpPr txBox="1"/>
            <p:nvPr/>
          </p:nvSpPr>
          <p:spPr>
            <a:xfrm>
              <a:off x="6119205" y="8333464"/>
              <a:ext cx="3946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dirty="0"/>
                <a:t>Quit</a:t>
              </a:r>
            </a:p>
          </p:txBody>
        </p:sp>
        <p:sp>
          <p:nvSpPr>
            <p:cNvPr id="184" name="Flowchart: Decision 211">
              <a:extLst>
                <a:ext uri="{FF2B5EF4-FFF2-40B4-BE49-F238E27FC236}">
                  <a16:creationId xmlns:a16="http://schemas.microsoft.com/office/drawing/2014/main" id="{8E0F20A8-D058-FF4D-8467-DA4BC9AAD59C}"/>
                </a:ext>
              </a:extLst>
            </p:cNvPr>
            <p:cNvSpPr/>
            <p:nvPr/>
          </p:nvSpPr>
          <p:spPr>
            <a:xfrm>
              <a:off x="820665" y="7282146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clicks a button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16CD759-46AC-134B-9C8F-B2FA2F209F1D}"/>
                </a:ext>
              </a:extLst>
            </p:cNvPr>
            <p:cNvCxnSpPr>
              <a:cxnSpLocks/>
              <a:stCxn id="122" idx="2"/>
              <a:endCxn id="184" idx="0"/>
            </p:cNvCxnSpPr>
            <p:nvPr/>
          </p:nvCxnSpPr>
          <p:spPr>
            <a:xfrm flipH="1">
              <a:off x="1465065" y="7145686"/>
              <a:ext cx="1309" cy="1364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9E5AF3C2-0E2F-8049-904B-DCC068F50B3F}"/>
                </a:ext>
              </a:extLst>
            </p:cNvPr>
            <p:cNvCxnSpPr>
              <a:cxnSpLocks/>
              <a:stCxn id="142" idx="2"/>
              <a:endCxn id="192" idx="0"/>
            </p:cNvCxnSpPr>
            <p:nvPr/>
          </p:nvCxnSpPr>
          <p:spPr>
            <a:xfrm rot="5400000">
              <a:off x="2945795" y="7856837"/>
              <a:ext cx="244444" cy="7088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E1F08A1-257E-9441-ABCF-2F290453AD58}"/>
                </a:ext>
              </a:extLst>
            </p:cNvPr>
            <p:cNvSpPr txBox="1"/>
            <p:nvPr/>
          </p:nvSpPr>
          <p:spPr>
            <a:xfrm>
              <a:off x="2485017" y="8333464"/>
              <a:ext cx="45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Back</a:t>
              </a:r>
            </a:p>
          </p:txBody>
        </p:sp>
        <p:cxnSp>
          <p:nvCxnSpPr>
            <p:cNvPr id="207" name="Elbow Connector 206">
              <a:extLst>
                <a:ext uri="{FF2B5EF4-FFF2-40B4-BE49-F238E27FC236}">
                  <a16:creationId xmlns:a16="http://schemas.microsoft.com/office/drawing/2014/main" id="{9BD03477-5BB9-3F46-A7DA-C080287CCBA1}"/>
                </a:ext>
              </a:extLst>
            </p:cNvPr>
            <p:cNvCxnSpPr>
              <a:cxnSpLocks/>
              <a:stCxn id="142" idx="2"/>
              <a:endCxn id="210" idx="0"/>
            </p:cNvCxnSpPr>
            <p:nvPr/>
          </p:nvCxnSpPr>
          <p:spPr>
            <a:xfrm rot="16200000" flipH="1">
              <a:off x="3658358" y="7853083"/>
              <a:ext cx="244444" cy="7163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1797C1A-BE57-C342-8D67-02ECC057C317}"/>
                </a:ext>
              </a:extLst>
            </p:cNvPr>
            <p:cNvSpPr txBox="1"/>
            <p:nvPr/>
          </p:nvSpPr>
          <p:spPr>
            <a:xfrm>
              <a:off x="3802508" y="8333464"/>
              <a:ext cx="6724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Create</a:t>
              </a:r>
            </a:p>
          </p:txBody>
        </p:sp>
        <p:sp>
          <p:nvSpPr>
            <p:cNvPr id="211" name="Off-page Connector 210">
              <a:extLst>
                <a:ext uri="{FF2B5EF4-FFF2-40B4-BE49-F238E27FC236}">
                  <a16:creationId xmlns:a16="http://schemas.microsoft.com/office/drawing/2014/main" id="{94EA3BB7-562F-794E-BEC5-A0063A4ECE3D}"/>
                </a:ext>
              </a:extLst>
            </p:cNvPr>
            <p:cNvSpPr/>
            <p:nvPr/>
          </p:nvSpPr>
          <p:spPr>
            <a:xfrm>
              <a:off x="3955664" y="8757225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56A9E78-49DC-544B-971E-1B6C848F72A3}"/>
                </a:ext>
              </a:extLst>
            </p:cNvPr>
            <p:cNvCxnSpPr>
              <a:cxnSpLocks/>
              <a:stCxn id="210" idx="2"/>
              <a:endCxn id="211" idx="0"/>
            </p:cNvCxnSpPr>
            <p:nvPr/>
          </p:nvCxnSpPr>
          <p:spPr>
            <a:xfrm flipH="1">
              <a:off x="4138738" y="8564296"/>
              <a:ext cx="1" cy="19292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FE16A10-3557-F14F-860F-886A482EC5C8}"/>
                </a:ext>
              </a:extLst>
            </p:cNvPr>
            <p:cNvSpPr txBox="1"/>
            <p:nvPr/>
          </p:nvSpPr>
          <p:spPr>
            <a:xfrm>
              <a:off x="1236471" y="8333464"/>
              <a:ext cx="45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Back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59C194E-E90D-2643-97DA-D145AFCB51E4}"/>
                </a:ext>
              </a:extLst>
            </p:cNvPr>
            <p:cNvCxnSpPr>
              <a:cxnSpLocks/>
              <a:stCxn id="184" idx="2"/>
              <a:endCxn id="225" idx="0"/>
            </p:cNvCxnSpPr>
            <p:nvPr/>
          </p:nvCxnSpPr>
          <p:spPr>
            <a:xfrm>
              <a:off x="1465065" y="8087532"/>
              <a:ext cx="0" cy="2459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3D03C1CF-7C8A-BA48-9E29-733FCAC57CC1}"/>
                </a:ext>
              </a:extLst>
            </p:cNvPr>
            <p:cNvCxnSpPr>
              <a:cxnSpLocks/>
              <a:stCxn id="225" idx="2"/>
              <a:endCxn id="3" idx="1"/>
            </p:cNvCxnSpPr>
            <p:nvPr/>
          </p:nvCxnSpPr>
          <p:spPr>
            <a:xfrm rot="5400000" flipH="1">
              <a:off x="-394125" y="6705107"/>
              <a:ext cx="3001161" cy="717218"/>
            </a:xfrm>
            <a:prstGeom prst="bentConnector4">
              <a:avLst>
                <a:gd name="adj1" fmla="val -27698"/>
                <a:gd name="adj2" fmla="val 1318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ff-page Connector 56">
              <a:extLst>
                <a:ext uri="{FF2B5EF4-FFF2-40B4-BE49-F238E27FC236}">
                  <a16:creationId xmlns:a16="http://schemas.microsoft.com/office/drawing/2014/main" id="{78897920-6718-2748-B36A-3E8F5E6153EC}"/>
                </a:ext>
              </a:extLst>
            </p:cNvPr>
            <p:cNvSpPr/>
            <p:nvPr/>
          </p:nvSpPr>
          <p:spPr>
            <a:xfrm>
              <a:off x="6133460" y="8757225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4686E7D-E5C5-144F-9C87-61A90F030741}"/>
                </a:ext>
              </a:extLst>
            </p:cNvPr>
            <p:cNvCxnSpPr>
              <a:cxnSpLocks/>
              <a:stCxn id="57" idx="2"/>
              <a:endCxn id="183" idx="0"/>
            </p:cNvCxnSpPr>
            <p:nvPr/>
          </p:nvCxnSpPr>
          <p:spPr>
            <a:xfrm>
              <a:off x="6316534" y="9117265"/>
              <a:ext cx="0" cy="2091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3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AC4A25E-4AA8-F540-A682-E115A9570E7F}"/>
              </a:ext>
            </a:extLst>
          </p:cNvPr>
          <p:cNvGrpSpPr/>
          <p:nvPr/>
        </p:nvGrpSpPr>
        <p:grpSpPr>
          <a:xfrm>
            <a:off x="483016" y="201487"/>
            <a:ext cx="3491139" cy="5955019"/>
            <a:chOff x="483016" y="201487"/>
            <a:chExt cx="3491139" cy="5955019"/>
          </a:xfrm>
        </p:grpSpPr>
        <p:sp>
          <p:nvSpPr>
            <p:cNvPr id="2" name="Flowchart: Alternate Process 3">
              <a:extLst>
                <a:ext uri="{FF2B5EF4-FFF2-40B4-BE49-F238E27FC236}">
                  <a16:creationId xmlns:a16="http://schemas.microsoft.com/office/drawing/2014/main" id="{62BB7160-EA06-2F46-8256-32271A9970E8}"/>
                </a:ext>
              </a:extLst>
            </p:cNvPr>
            <p:cNvSpPr/>
            <p:nvPr/>
          </p:nvSpPr>
          <p:spPr>
            <a:xfrm>
              <a:off x="1094490" y="201487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780587-C061-EA43-B040-FA07FA424A08}"/>
                </a:ext>
              </a:extLst>
            </p:cNvPr>
            <p:cNvCxnSpPr>
              <a:cxnSpLocks/>
              <a:stCxn id="2" idx="2"/>
              <a:endCxn id="153" idx="0"/>
            </p:cNvCxnSpPr>
            <p:nvPr/>
          </p:nvCxnSpPr>
          <p:spPr>
            <a:xfrm>
              <a:off x="1339618" y="489438"/>
              <a:ext cx="0" cy="2150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6C60D4E-3C1B-8947-9D59-130AB058C3A4}"/>
                </a:ext>
              </a:extLst>
            </p:cNvPr>
            <p:cNvCxnSpPr>
              <a:cxnSpLocks/>
              <a:stCxn id="120" idx="2"/>
              <a:endCxn id="157" idx="0"/>
            </p:cNvCxnSpPr>
            <p:nvPr/>
          </p:nvCxnSpPr>
          <p:spPr>
            <a:xfrm>
              <a:off x="1339618" y="1784639"/>
              <a:ext cx="0" cy="2160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owchart: Process 67">
              <a:extLst>
                <a:ext uri="{FF2B5EF4-FFF2-40B4-BE49-F238E27FC236}">
                  <a16:creationId xmlns:a16="http://schemas.microsoft.com/office/drawing/2014/main" id="{9F5A65B0-F9AD-D645-AD20-912317A2A71C}"/>
                </a:ext>
              </a:extLst>
            </p:cNvPr>
            <p:cNvSpPr/>
            <p:nvPr/>
          </p:nvSpPr>
          <p:spPr>
            <a:xfrm>
              <a:off x="621088" y="704528"/>
              <a:ext cx="1437060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User provides credentials (username, key and pass.)</a:t>
              </a:r>
            </a:p>
          </p:txBody>
        </p:sp>
        <p:sp>
          <p:nvSpPr>
            <p:cNvPr id="157" name="Flowchart: Process 67">
              <a:extLst>
                <a:ext uri="{FF2B5EF4-FFF2-40B4-BE49-F238E27FC236}">
                  <a16:creationId xmlns:a16="http://schemas.microsoft.com/office/drawing/2014/main" id="{F0E8ED12-B114-1F4C-B2AB-EE26D914661A}"/>
                </a:ext>
              </a:extLst>
            </p:cNvPr>
            <p:cNvSpPr/>
            <p:nvPr/>
          </p:nvSpPr>
          <p:spPr>
            <a:xfrm>
              <a:off x="621088" y="2000672"/>
              <a:ext cx="1437060" cy="4284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User interacts with the program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7FEA16E4-989D-9545-8FC6-651737E54FBB}"/>
                </a:ext>
              </a:extLst>
            </p:cNvPr>
            <p:cNvCxnSpPr>
              <a:cxnSpLocks/>
              <a:stCxn id="157" idx="2"/>
              <a:endCxn id="272" idx="0"/>
            </p:cNvCxnSpPr>
            <p:nvPr/>
          </p:nvCxnSpPr>
          <p:spPr>
            <a:xfrm>
              <a:off x="1339618" y="2429072"/>
              <a:ext cx="0" cy="28622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lowchart: Decision 211">
              <a:extLst>
                <a:ext uri="{FF2B5EF4-FFF2-40B4-BE49-F238E27FC236}">
                  <a16:creationId xmlns:a16="http://schemas.microsoft.com/office/drawing/2014/main" id="{7292185F-6E4C-B742-892B-956E14530EEC}"/>
                </a:ext>
              </a:extLst>
            </p:cNvPr>
            <p:cNvSpPr/>
            <p:nvPr/>
          </p:nvSpPr>
          <p:spPr>
            <a:xfrm>
              <a:off x="701211" y="5158193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requested app quit?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09E452FE-0224-5C4E-B615-D21FCA910296}"/>
                </a:ext>
              </a:extLst>
            </p:cNvPr>
            <p:cNvCxnSpPr>
              <a:cxnSpLocks/>
              <a:stCxn id="255" idx="2"/>
              <a:endCxn id="162" idx="0"/>
            </p:cNvCxnSpPr>
            <p:nvPr/>
          </p:nvCxnSpPr>
          <p:spPr>
            <a:xfrm>
              <a:off x="1339617" y="4874740"/>
              <a:ext cx="5994" cy="2834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8AA0ECD-9814-0749-AC9E-985C8B3C5CE0}"/>
                </a:ext>
              </a:extLst>
            </p:cNvPr>
            <p:cNvCxnSpPr>
              <a:cxnSpLocks/>
              <a:stCxn id="162" idx="3"/>
              <a:endCxn id="112" idx="1"/>
            </p:cNvCxnSpPr>
            <p:nvPr/>
          </p:nvCxnSpPr>
          <p:spPr>
            <a:xfrm flipV="1">
              <a:off x="1990011" y="5555719"/>
              <a:ext cx="550696" cy="516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90D62E-6BAF-FF42-A8C2-46A0B2B8F581}"/>
                </a:ext>
              </a:extLst>
            </p:cNvPr>
            <p:cNvSpPr txBox="1"/>
            <p:nvPr/>
          </p:nvSpPr>
          <p:spPr>
            <a:xfrm>
              <a:off x="1298356" y="3543425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211" name="Elbow Connector 210">
              <a:extLst>
                <a:ext uri="{FF2B5EF4-FFF2-40B4-BE49-F238E27FC236}">
                  <a16:creationId xmlns:a16="http://schemas.microsoft.com/office/drawing/2014/main" id="{43756E7E-A92A-6B46-8782-EBFBE628F34D}"/>
                </a:ext>
              </a:extLst>
            </p:cNvPr>
            <p:cNvCxnSpPr>
              <a:cxnSpLocks/>
              <a:stCxn id="162" idx="2"/>
              <a:endCxn id="157" idx="1"/>
            </p:cNvCxnSpPr>
            <p:nvPr/>
          </p:nvCxnSpPr>
          <p:spPr>
            <a:xfrm rot="5400000" flipH="1">
              <a:off x="-891004" y="3726965"/>
              <a:ext cx="3748707" cy="724523"/>
            </a:xfrm>
            <a:prstGeom prst="bentConnector4">
              <a:avLst>
                <a:gd name="adj1" fmla="val -6098"/>
                <a:gd name="adj2" fmla="val 1315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AD08C10-D7CE-9042-BD5C-A8F19703B994}"/>
                </a:ext>
              </a:extLst>
            </p:cNvPr>
            <p:cNvSpPr txBox="1"/>
            <p:nvPr/>
          </p:nvSpPr>
          <p:spPr>
            <a:xfrm>
              <a:off x="1322422" y="371728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C124A91-A628-8345-828B-79EE14040224}"/>
                </a:ext>
              </a:extLst>
            </p:cNvPr>
            <p:cNvCxnSpPr>
              <a:cxnSpLocks/>
              <a:stCxn id="153" idx="2"/>
              <a:endCxn id="120" idx="0"/>
            </p:cNvCxnSpPr>
            <p:nvPr/>
          </p:nvCxnSpPr>
          <p:spPr>
            <a:xfrm>
              <a:off x="1339618" y="1132398"/>
              <a:ext cx="0" cy="29220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Flowchart: Decision 211">
              <a:extLst>
                <a:ext uri="{FF2B5EF4-FFF2-40B4-BE49-F238E27FC236}">
                  <a16:creationId xmlns:a16="http://schemas.microsoft.com/office/drawing/2014/main" id="{7BE33AAC-C751-6D44-8E52-1D25B91FE56E}"/>
                </a:ext>
              </a:extLst>
            </p:cNvPr>
            <p:cNvSpPr/>
            <p:nvPr/>
          </p:nvSpPr>
          <p:spPr>
            <a:xfrm>
              <a:off x="695217" y="4069354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requested group creation?</a:t>
              </a:r>
            </a:p>
          </p:txBody>
        </p:sp>
        <p:sp>
          <p:nvSpPr>
            <p:cNvPr id="272" name="Flowchart: Decision 211">
              <a:extLst>
                <a:ext uri="{FF2B5EF4-FFF2-40B4-BE49-F238E27FC236}">
                  <a16:creationId xmlns:a16="http://schemas.microsoft.com/office/drawing/2014/main" id="{DEE46F9B-6915-4943-B245-BD5FF5B37152}"/>
                </a:ext>
              </a:extLst>
            </p:cNvPr>
            <p:cNvSpPr/>
            <p:nvPr/>
          </p:nvSpPr>
          <p:spPr>
            <a:xfrm>
              <a:off x="483016" y="2715301"/>
              <a:ext cx="1713203" cy="1070600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User edited student data, added or removed a student?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D92FD8A-80FF-5F4C-8F80-ACBD295CF590}"/>
                </a:ext>
              </a:extLst>
            </p:cNvPr>
            <p:cNvCxnSpPr>
              <a:cxnSpLocks/>
              <a:stCxn id="272" idx="2"/>
              <a:endCxn id="255" idx="0"/>
            </p:cNvCxnSpPr>
            <p:nvPr/>
          </p:nvCxnSpPr>
          <p:spPr>
            <a:xfrm flipH="1">
              <a:off x="1339617" y="3785901"/>
              <a:ext cx="1" cy="28345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FB001E62-A8D9-0C4D-B96E-C79850D418D1}"/>
                </a:ext>
              </a:extLst>
            </p:cNvPr>
            <p:cNvCxnSpPr>
              <a:cxnSpLocks/>
              <a:stCxn id="255" idx="3"/>
              <a:endCxn id="109" idx="1"/>
            </p:cNvCxnSpPr>
            <p:nvPr/>
          </p:nvCxnSpPr>
          <p:spPr>
            <a:xfrm>
              <a:off x="1984017" y="4472047"/>
              <a:ext cx="55307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Flowchart: Process 67">
              <a:extLst>
                <a:ext uri="{FF2B5EF4-FFF2-40B4-BE49-F238E27FC236}">
                  <a16:creationId xmlns:a16="http://schemas.microsoft.com/office/drawing/2014/main" id="{13FC65F4-24EC-0B43-86AE-FB752F954A58}"/>
                </a:ext>
              </a:extLst>
            </p:cNvPr>
            <p:cNvSpPr/>
            <p:nvPr/>
          </p:nvSpPr>
          <p:spPr>
            <a:xfrm>
              <a:off x="2537095" y="3036666"/>
              <a:ext cx="1437060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Update student list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555CD82-686F-6542-8944-73FC8DB3B939}"/>
                </a:ext>
              </a:extLst>
            </p:cNvPr>
            <p:cNvCxnSpPr>
              <a:cxnSpLocks/>
              <a:stCxn id="272" idx="3"/>
              <a:endCxn id="317" idx="1"/>
            </p:cNvCxnSpPr>
            <p:nvPr/>
          </p:nvCxnSpPr>
          <p:spPr>
            <a:xfrm>
              <a:off x="2196219" y="3250601"/>
              <a:ext cx="3408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5239B9D0-2C8D-664F-9CC1-3EE0883E578F}"/>
                </a:ext>
              </a:extLst>
            </p:cNvPr>
            <p:cNvSpPr txBox="1"/>
            <p:nvPr/>
          </p:nvSpPr>
          <p:spPr>
            <a:xfrm>
              <a:off x="2136896" y="3016756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F0EAE32-6415-9446-9687-B78908D13479}"/>
                </a:ext>
              </a:extLst>
            </p:cNvPr>
            <p:cNvSpPr txBox="1"/>
            <p:nvPr/>
          </p:nvSpPr>
          <p:spPr>
            <a:xfrm>
              <a:off x="2136896" y="4230494"/>
              <a:ext cx="348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9CE5CC-A59D-0641-AF58-0E589B763240}"/>
                </a:ext>
              </a:extLst>
            </p:cNvPr>
            <p:cNvSpPr txBox="1"/>
            <p:nvPr/>
          </p:nvSpPr>
          <p:spPr>
            <a:xfrm>
              <a:off x="2134438" y="5324887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9427595-AAA1-E24F-BD40-05E9FB798B0C}"/>
                </a:ext>
              </a:extLst>
            </p:cNvPr>
            <p:cNvSpPr txBox="1"/>
            <p:nvPr/>
          </p:nvSpPr>
          <p:spPr>
            <a:xfrm>
              <a:off x="1334017" y="4874740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B6B7BAE-4F51-8F46-8981-52B1D5D659C2}"/>
                </a:ext>
              </a:extLst>
            </p:cNvPr>
            <p:cNvSpPr txBox="1"/>
            <p:nvPr/>
          </p:nvSpPr>
          <p:spPr>
            <a:xfrm>
              <a:off x="1331687" y="592567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109" name="Off-page Connector 108">
              <a:extLst>
                <a:ext uri="{FF2B5EF4-FFF2-40B4-BE49-F238E27FC236}">
                  <a16:creationId xmlns:a16="http://schemas.microsoft.com/office/drawing/2014/main" id="{61C96635-7861-D642-89C9-67DE8042F03E}"/>
                </a:ext>
              </a:extLst>
            </p:cNvPr>
            <p:cNvSpPr/>
            <p:nvPr/>
          </p:nvSpPr>
          <p:spPr>
            <a:xfrm>
              <a:off x="2537095" y="4292027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112" name="Off-page Connector 111">
              <a:extLst>
                <a:ext uri="{FF2B5EF4-FFF2-40B4-BE49-F238E27FC236}">
                  <a16:creationId xmlns:a16="http://schemas.microsoft.com/office/drawing/2014/main" id="{BAAA7782-9A7D-E44C-A22E-4FD987AA4162}"/>
                </a:ext>
              </a:extLst>
            </p:cNvPr>
            <p:cNvSpPr/>
            <p:nvPr/>
          </p:nvSpPr>
          <p:spPr>
            <a:xfrm>
              <a:off x="2540707" y="5375699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16" name="Flowchart: Alternate Process 3">
              <a:extLst>
                <a:ext uri="{FF2B5EF4-FFF2-40B4-BE49-F238E27FC236}">
                  <a16:creationId xmlns:a16="http://schemas.microsoft.com/office/drawing/2014/main" id="{D6CF4E5A-D443-FC46-AB2D-A120BF284BA8}"/>
                </a:ext>
              </a:extLst>
            </p:cNvPr>
            <p:cNvSpPr/>
            <p:nvPr/>
          </p:nvSpPr>
          <p:spPr>
            <a:xfrm>
              <a:off x="3457551" y="5411743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5ED9252-D9D2-D74F-BE24-C91C74302254}"/>
                </a:ext>
              </a:extLst>
            </p:cNvPr>
            <p:cNvCxnSpPr>
              <a:cxnSpLocks/>
              <a:stCxn id="112" idx="3"/>
              <a:endCxn id="116" idx="1"/>
            </p:cNvCxnSpPr>
            <p:nvPr/>
          </p:nvCxnSpPr>
          <p:spPr>
            <a:xfrm>
              <a:off x="2906855" y="5555719"/>
              <a:ext cx="5506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ff-page Connector 119">
              <a:extLst>
                <a:ext uri="{FF2B5EF4-FFF2-40B4-BE49-F238E27FC236}">
                  <a16:creationId xmlns:a16="http://schemas.microsoft.com/office/drawing/2014/main" id="{6972CB31-19C7-7346-B658-266E032B14E0}"/>
                </a:ext>
              </a:extLst>
            </p:cNvPr>
            <p:cNvSpPr/>
            <p:nvPr/>
          </p:nvSpPr>
          <p:spPr>
            <a:xfrm>
              <a:off x="1156544" y="1424599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41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805027A-51E9-3A4E-8142-FA0CFF2509EE}"/>
              </a:ext>
            </a:extLst>
          </p:cNvPr>
          <p:cNvGrpSpPr/>
          <p:nvPr/>
        </p:nvGrpSpPr>
        <p:grpSpPr>
          <a:xfrm>
            <a:off x="871847" y="7113240"/>
            <a:ext cx="4861409" cy="2346321"/>
            <a:chOff x="885127" y="5658311"/>
            <a:chExt cx="4861409" cy="2346321"/>
          </a:xfrm>
        </p:grpSpPr>
        <p:sp>
          <p:nvSpPr>
            <p:cNvPr id="87" name="Off-page Connector 86">
              <a:extLst>
                <a:ext uri="{FF2B5EF4-FFF2-40B4-BE49-F238E27FC236}">
                  <a16:creationId xmlns:a16="http://schemas.microsoft.com/office/drawing/2014/main" id="{D06EB233-953C-7440-82A4-A8C74544111B}"/>
                </a:ext>
              </a:extLst>
            </p:cNvPr>
            <p:cNvSpPr/>
            <p:nvPr/>
          </p:nvSpPr>
          <p:spPr>
            <a:xfrm>
              <a:off x="885127" y="5689484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853D4EB-3CC6-E647-985D-B4FFFDFD344C}"/>
                </a:ext>
              </a:extLst>
            </p:cNvPr>
            <p:cNvSpPr txBox="1"/>
            <p:nvPr/>
          </p:nvSpPr>
          <p:spPr>
            <a:xfrm>
              <a:off x="3086956" y="6295571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117" name="Flowchart: Process 67">
              <a:extLst>
                <a:ext uri="{FF2B5EF4-FFF2-40B4-BE49-F238E27FC236}">
                  <a16:creationId xmlns:a16="http://schemas.microsoft.com/office/drawing/2014/main" id="{2871A4C8-6AF3-F04D-A593-46CA5EF3EE00}"/>
                </a:ext>
              </a:extLst>
            </p:cNvPr>
            <p:cNvSpPr/>
            <p:nvPr/>
          </p:nvSpPr>
          <p:spPr>
            <a:xfrm>
              <a:off x="1883608" y="5658311"/>
              <a:ext cx="1175312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Open file to store encrypted student data</a:t>
              </a:r>
            </a:p>
          </p:txBody>
        </p:sp>
        <p:sp>
          <p:nvSpPr>
            <p:cNvPr id="118" name="Flowchart: Process 67">
              <a:extLst>
                <a:ext uri="{FF2B5EF4-FFF2-40B4-BE49-F238E27FC236}">
                  <a16:creationId xmlns:a16="http://schemas.microsoft.com/office/drawing/2014/main" id="{217C1E9C-5A1B-1248-AC38-D40F3AF77A38}"/>
                </a:ext>
              </a:extLst>
            </p:cNvPr>
            <p:cNvSpPr/>
            <p:nvPr/>
          </p:nvSpPr>
          <p:spPr>
            <a:xfrm>
              <a:off x="1883608" y="6303709"/>
              <a:ext cx="1175312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Take a student</a:t>
              </a:r>
            </a:p>
          </p:txBody>
        </p:sp>
        <p:sp>
          <p:nvSpPr>
            <p:cNvPr id="119" name="Flowchart: Data 155">
              <a:extLst>
                <a:ext uri="{FF2B5EF4-FFF2-40B4-BE49-F238E27FC236}">
                  <a16:creationId xmlns:a16="http://schemas.microsoft.com/office/drawing/2014/main" id="{DA80DC82-5BF4-E842-81D8-F681FD9DD733}"/>
                </a:ext>
              </a:extLst>
            </p:cNvPr>
            <p:cNvSpPr/>
            <p:nvPr/>
          </p:nvSpPr>
          <p:spPr>
            <a:xfrm>
              <a:off x="1519523" y="7576762"/>
              <a:ext cx="1903481" cy="42787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Write a tab-separated line of these values</a:t>
              </a:r>
            </a:p>
          </p:txBody>
        </p:sp>
        <p:sp>
          <p:nvSpPr>
            <p:cNvPr id="120" name="Flowchart: Process 67">
              <a:extLst>
                <a:ext uri="{FF2B5EF4-FFF2-40B4-BE49-F238E27FC236}">
                  <a16:creationId xmlns:a16="http://schemas.microsoft.com/office/drawing/2014/main" id="{5D6C3476-C833-FB40-A6BE-0C11591A397A}"/>
                </a:ext>
              </a:extLst>
            </p:cNvPr>
            <p:cNvSpPr/>
            <p:nvPr/>
          </p:nvSpPr>
          <p:spPr>
            <a:xfrm>
              <a:off x="1883608" y="6936599"/>
              <a:ext cx="1175312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Encrypt gender, previous class and name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0EF96D2-F864-0D4A-A0E0-227B53BFC735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2471264" y="6086181"/>
              <a:ext cx="0" cy="2175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516095F-EBBA-7F4A-97C6-584357783BEB}"/>
                </a:ext>
              </a:extLst>
            </p:cNvPr>
            <p:cNvCxnSpPr>
              <a:cxnSpLocks/>
              <a:stCxn id="118" idx="2"/>
              <a:endCxn id="120" idx="0"/>
            </p:cNvCxnSpPr>
            <p:nvPr/>
          </p:nvCxnSpPr>
          <p:spPr>
            <a:xfrm>
              <a:off x="2471264" y="6731579"/>
              <a:ext cx="0" cy="20502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61745BF-FB2E-B14C-B5A5-9B482E349EF9}"/>
                </a:ext>
              </a:extLst>
            </p:cNvPr>
            <p:cNvCxnSpPr>
              <a:cxnSpLocks/>
              <a:stCxn id="120" idx="2"/>
              <a:endCxn id="119" idx="1"/>
            </p:cNvCxnSpPr>
            <p:nvPr/>
          </p:nvCxnSpPr>
          <p:spPr>
            <a:xfrm>
              <a:off x="2471264" y="7364469"/>
              <a:ext cx="0" cy="21229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Decision 211">
              <a:extLst>
                <a:ext uri="{FF2B5EF4-FFF2-40B4-BE49-F238E27FC236}">
                  <a16:creationId xmlns:a16="http://schemas.microsoft.com/office/drawing/2014/main" id="{4DD38F2F-61D4-B84F-99D3-798E695AD939}"/>
                </a:ext>
              </a:extLst>
            </p:cNvPr>
            <p:cNvSpPr/>
            <p:nvPr/>
          </p:nvSpPr>
          <p:spPr>
            <a:xfrm>
              <a:off x="3294141" y="6114951"/>
              <a:ext cx="1288800" cy="80538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Are there more students?</a:t>
              </a:r>
            </a:p>
          </p:txBody>
        </p: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BB2825AE-B401-194E-9D07-FA7861741FCC}"/>
                </a:ext>
              </a:extLst>
            </p:cNvPr>
            <p:cNvCxnSpPr>
              <a:cxnSpLocks/>
              <a:stCxn id="119" idx="5"/>
              <a:endCxn id="124" idx="2"/>
            </p:cNvCxnSpPr>
            <p:nvPr/>
          </p:nvCxnSpPr>
          <p:spPr>
            <a:xfrm flipV="1">
              <a:off x="3232656" y="6920337"/>
              <a:ext cx="705885" cy="870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3E6D9B0-5769-6044-84A6-4D21A7AB6642}"/>
                </a:ext>
              </a:extLst>
            </p:cNvPr>
            <p:cNvSpPr txBox="1"/>
            <p:nvPr/>
          </p:nvSpPr>
          <p:spPr>
            <a:xfrm>
              <a:off x="4494833" y="6295571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7B2A9F5-5E85-FF45-A47F-4913D667E8C6}"/>
                </a:ext>
              </a:extLst>
            </p:cNvPr>
            <p:cNvCxnSpPr>
              <a:cxnSpLocks/>
              <a:stCxn id="124" idx="1"/>
              <a:endCxn id="118" idx="3"/>
            </p:cNvCxnSpPr>
            <p:nvPr/>
          </p:nvCxnSpPr>
          <p:spPr>
            <a:xfrm flipH="1">
              <a:off x="3058920" y="6517644"/>
              <a:ext cx="2352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Stored Data 130">
              <a:extLst>
                <a:ext uri="{FF2B5EF4-FFF2-40B4-BE49-F238E27FC236}">
                  <a16:creationId xmlns:a16="http://schemas.microsoft.com/office/drawing/2014/main" id="{0B450C5B-7C66-BD46-B217-52B07F0A8E9C}"/>
                </a:ext>
              </a:extLst>
            </p:cNvPr>
            <p:cNvSpPr/>
            <p:nvPr/>
          </p:nvSpPr>
          <p:spPr>
            <a:xfrm>
              <a:off x="4817357" y="6305730"/>
              <a:ext cx="929179" cy="427870"/>
            </a:xfrm>
            <a:prstGeom prst="flowChartOnlineStorage">
              <a:avLst/>
            </a:prstGeom>
            <a:solidFill>
              <a:srgbClr val="C0504D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Save file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7B0C096-A0E3-A949-AEA2-98A66A960521}"/>
                </a:ext>
              </a:extLst>
            </p:cNvPr>
            <p:cNvCxnSpPr>
              <a:cxnSpLocks/>
              <a:stCxn id="87" idx="3"/>
              <a:endCxn id="117" idx="1"/>
            </p:cNvCxnSpPr>
            <p:nvPr/>
          </p:nvCxnSpPr>
          <p:spPr>
            <a:xfrm>
              <a:off x="1251275" y="5869504"/>
              <a:ext cx="632333" cy="274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278CADE-B8CE-7943-A311-5269D2B18B74}"/>
                </a:ext>
              </a:extLst>
            </p:cNvPr>
            <p:cNvCxnSpPr>
              <a:cxnSpLocks/>
              <a:stCxn id="124" idx="3"/>
              <a:endCxn id="131" idx="1"/>
            </p:cNvCxnSpPr>
            <p:nvPr/>
          </p:nvCxnSpPr>
          <p:spPr>
            <a:xfrm>
              <a:off x="4582941" y="6517644"/>
              <a:ext cx="234416" cy="20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51D9E-8811-114A-BAE3-37965A601F4D}"/>
              </a:ext>
            </a:extLst>
          </p:cNvPr>
          <p:cNvGrpSpPr/>
          <p:nvPr/>
        </p:nvGrpSpPr>
        <p:grpSpPr>
          <a:xfrm>
            <a:off x="668406" y="2708034"/>
            <a:ext cx="5482635" cy="2659705"/>
            <a:chOff x="668406" y="2708034"/>
            <a:chExt cx="5482635" cy="2659705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07CBA94-09AF-E845-9B84-E12C37FA4B7E}"/>
                </a:ext>
              </a:extLst>
            </p:cNvPr>
            <p:cNvSpPr txBox="1"/>
            <p:nvPr/>
          </p:nvSpPr>
          <p:spPr>
            <a:xfrm>
              <a:off x="2402093" y="4821761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</a:t>
              </a:r>
            </a:p>
          </p:txBody>
        </p:sp>
        <p:sp>
          <p:nvSpPr>
            <p:cNvPr id="86" name="Off-page Connector 85">
              <a:extLst>
                <a:ext uri="{FF2B5EF4-FFF2-40B4-BE49-F238E27FC236}">
                  <a16:creationId xmlns:a16="http://schemas.microsoft.com/office/drawing/2014/main" id="{AEE3D4C3-CE34-8E45-8DF8-D54A675B533F}"/>
                </a:ext>
              </a:extLst>
            </p:cNvPr>
            <p:cNvSpPr/>
            <p:nvPr/>
          </p:nvSpPr>
          <p:spPr>
            <a:xfrm>
              <a:off x="668406" y="2742241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35" name="Flowchart: Data 155">
              <a:extLst>
                <a:ext uri="{FF2B5EF4-FFF2-40B4-BE49-F238E27FC236}">
                  <a16:creationId xmlns:a16="http://schemas.microsoft.com/office/drawing/2014/main" id="{F26CCDF2-58A1-364A-B4A9-D4EB5FBC03D3}"/>
                </a:ext>
              </a:extLst>
            </p:cNvPr>
            <p:cNvSpPr/>
            <p:nvPr/>
          </p:nvSpPr>
          <p:spPr>
            <a:xfrm>
              <a:off x="1457978" y="3416808"/>
              <a:ext cx="1796325" cy="3723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Read line of tab-separated values</a:t>
              </a:r>
            </a:p>
          </p:txBody>
        </p:sp>
        <p:sp>
          <p:nvSpPr>
            <p:cNvPr id="137" name="Flowchart: Decision 211">
              <a:extLst>
                <a:ext uri="{FF2B5EF4-FFF2-40B4-BE49-F238E27FC236}">
                  <a16:creationId xmlns:a16="http://schemas.microsoft.com/office/drawing/2014/main" id="{3D63A9B6-FE50-4044-BF33-0665F5434EA3}"/>
                </a:ext>
              </a:extLst>
            </p:cNvPr>
            <p:cNvSpPr/>
            <p:nvPr/>
          </p:nvSpPr>
          <p:spPr>
            <a:xfrm>
              <a:off x="1776819" y="4066952"/>
              <a:ext cx="1286177" cy="771706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Are there more lines?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991E5DD-9EB8-A644-838F-4FA3FC271EAC}"/>
                </a:ext>
              </a:extLst>
            </p:cNvPr>
            <p:cNvCxnSpPr>
              <a:cxnSpLocks/>
              <a:stCxn id="142" idx="2"/>
              <a:endCxn id="135" idx="1"/>
            </p:cNvCxnSpPr>
            <p:nvPr/>
          </p:nvCxnSpPr>
          <p:spPr>
            <a:xfrm>
              <a:off x="2356141" y="3135904"/>
              <a:ext cx="0" cy="2809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9D6B2E8-5D54-4647-AF13-17EDAD7DE392}"/>
                </a:ext>
              </a:extLst>
            </p:cNvPr>
            <p:cNvSpPr txBox="1"/>
            <p:nvPr/>
          </p:nvSpPr>
          <p:spPr>
            <a:xfrm>
              <a:off x="1457978" y="4221973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Yes</a:t>
              </a:r>
            </a:p>
          </p:txBody>
        </p:sp>
        <p:sp>
          <p:nvSpPr>
            <p:cNvPr id="142" name="Flowchart: Process 67">
              <a:extLst>
                <a:ext uri="{FF2B5EF4-FFF2-40B4-BE49-F238E27FC236}">
                  <a16:creationId xmlns:a16="http://schemas.microsoft.com/office/drawing/2014/main" id="{7EB2277C-DF46-7A43-98EB-EA50145F3B72}"/>
                </a:ext>
              </a:extLst>
            </p:cNvPr>
            <p:cNvSpPr/>
            <p:nvPr/>
          </p:nvSpPr>
          <p:spPr>
            <a:xfrm>
              <a:off x="1637611" y="2708034"/>
              <a:ext cx="1437060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Open text file with encrypted student data</a:t>
              </a:r>
            </a:p>
          </p:txBody>
        </p: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A77D6684-0083-014C-ADBA-BE2643A6D298}"/>
                </a:ext>
              </a:extLst>
            </p:cNvPr>
            <p:cNvCxnSpPr>
              <a:cxnSpLocks/>
              <a:stCxn id="137" idx="1"/>
              <a:endCxn id="135" idx="2"/>
            </p:cNvCxnSpPr>
            <p:nvPr/>
          </p:nvCxnSpPr>
          <p:spPr>
            <a:xfrm rot="10800000">
              <a:off x="1637611" y="3602971"/>
              <a:ext cx="139208" cy="849834"/>
            </a:xfrm>
            <a:prstGeom prst="bentConnector3">
              <a:avLst>
                <a:gd name="adj1" fmla="val 3932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68421BA-1B7D-C349-86A6-510DAC325387}"/>
                </a:ext>
              </a:extLst>
            </p:cNvPr>
            <p:cNvCxnSpPr>
              <a:cxnSpLocks/>
              <a:stCxn id="135" idx="5"/>
              <a:endCxn id="145" idx="1"/>
            </p:cNvCxnSpPr>
            <p:nvPr/>
          </p:nvCxnSpPr>
          <p:spPr>
            <a:xfrm>
              <a:off x="3074671" y="3602971"/>
              <a:ext cx="36274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owchart: Process 67">
              <a:extLst>
                <a:ext uri="{FF2B5EF4-FFF2-40B4-BE49-F238E27FC236}">
                  <a16:creationId xmlns:a16="http://schemas.microsoft.com/office/drawing/2014/main" id="{1BA2232A-3AC1-C449-8659-C09C0D9676C5}"/>
                </a:ext>
              </a:extLst>
            </p:cNvPr>
            <p:cNvSpPr/>
            <p:nvPr/>
          </p:nvSpPr>
          <p:spPr>
            <a:xfrm>
              <a:off x="3437411" y="3306459"/>
              <a:ext cx="1175312" cy="593024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Split the line to gender, previous class and name</a:t>
              </a:r>
            </a:p>
          </p:txBody>
        </p:sp>
        <p:sp>
          <p:nvSpPr>
            <p:cNvPr id="146" name="Flowchart: Process 67">
              <a:extLst>
                <a:ext uri="{FF2B5EF4-FFF2-40B4-BE49-F238E27FC236}">
                  <a16:creationId xmlns:a16="http://schemas.microsoft.com/office/drawing/2014/main" id="{D2C57EC8-4EB4-0B43-BCB8-E48F9A94041C}"/>
                </a:ext>
              </a:extLst>
            </p:cNvPr>
            <p:cNvSpPr/>
            <p:nvPr/>
          </p:nvSpPr>
          <p:spPr>
            <a:xfrm>
              <a:off x="4975729" y="3386092"/>
              <a:ext cx="1175312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Decrypt each field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8D0FAC9-4158-0F48-AA22-DDF02A06DCD4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 flipV="1">
              <a:off x="4612723" y="3600027"/>
              <a:ext cx="363006" cy="294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053D6F-9EE7-9E41-845E-96D2C0B21308}"/>
                </a:ext>
              </a:extLst>
            </p:cNvPr>
            <p:cNvCxnSpPr>
              <a:cxnSpLocks/>
              <a:stCxn id="146" idx="2"/>
              <a:endCxn id="149" idx="0"/>
            </p:cNvCxnSpPr>
            <p:nvPr/>
          </p:nvCxnSpPr>
          <p:spPr>
            <a:xfrm>
              <a:off x="5563385" y="3813962"/>
              <a:ext cx="0" cy="4249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lowchart: Process 67">
              <a:extLst>
                <a:ext uri="{FF2B5EF4-FFF2-40B4-BE49-F238E27FC236}">
                  <a16:creationId xmlns:a16="http://schemas.microsoft.com/office/drawing/2014/main" id="{AB9C9596-441B-D840-8AB5-41E544C85631}"/>
                </a:ext>
              </a:extLst>
            </p:cNvPr>
            <p:cNvSpPr/>
            <p:nvPr/>
          </p:nvSpPr>
          <p:spPr>
            <a:xfrm>
              <a:off x="4975729" y="4238922"/>
              <a:ext cx="1175312" cy="42787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Add a new student using this data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3F965CE-AC68-AB44-AEA8-EC2515E94C41}"/>
                </a:ext>
              </a:extLst>
            </p:cNvPr>
            <p:cNvCxnSpPr>
              <a:cxnSpLocks/>
              <a:stCxn id="149" idx="1"/>
              <a:endCxn id="137" idx="3"/>
            </p:cNvCxnSpPr>
            <p:nvPr/>
          </p:nvCxnSpPr>
          <p:spPr>
            <a:xfrm flipH="1" flipV="1">
              <a:off x="3062996" y="4452805"/>
              <a:ext cx="1912733" cy="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BF86C3A-462E-544C-BD2E-6E7F3B85717A}"/>
                </a:ext>
              </a:extLst>
            </p:cNvPr>
            <p:cNvCxnSpPr>
              <a:cxnSpLocks/>
              <a:stCxn id="86" idx="3"/>
              <a:endCxn id="142" idx="1"/>
            </p:cNvCxnSpPr>
            <p:nvPr/>
          </p:nvCxnSpPr>
          <p:spPr>
            <a:xfrm flipV="1">
              <a:off x="1034554" y="2921969"/>
              <a:ext cx="603057" cy="2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5D2EF39-C35C-6046-8C05-AE13178E9ECE}"/>
                </a:ext>
              </a:extLst>
            </p:cNvPr>
            <p:cNvCxnSpPr>
              <a:cxnSpLocks/>
              <a:stCxn id="137" idx="2"/>
              <a:endCxn id="46" idx="0"/>
            </p:cNvCxnSpPr>
            <p:nvPr/>
          </p:nvCxnSpPr>
          <p:spPr>
            <a:xfrm flipH="1">
              <a:off x="2419907" y="4838658"/>
              <a:ext cx="1" cy="24113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Alternate Process 3">
              <a:extLst>
                <a:ext uri="{FF2B5EF4-FFF2-40B4-BE49-F238E27FC236}">
                  <a16:creationId xmlns:a16="http://schemas.microsoft.com/office/drawing/2014/main" id="{51061776-D2BD-4A46-9060-4E724DC12229}"/>
                </a:ext>
              </a:extLst>
            </p:cNvPr>
            <p:cNvSpPr/>
            <p:nvPr/>
          </p:nvSpPr>
          <p:spPr>
            <a:xfrm>
              <a:off x="2174779" y="5079788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DE90C2-E49E-E949-B89B-88328F38D4EA}"/>
              </a:ext>
            </a:extLst>
          </p:cNvPr>
          <p:cNvCxnSpPr>
            <a:cxnSpLocks/>
            <a:stCxn id="131" idx="3"/>
            <a:endCxn id="54" idx="1"/>
          </p:cNvCxnSpPr>
          <p:nvPr/>
        </p:nvCxnSpPr>
        <p:spPr>
          <a:xfrm flipV="1">
            <a:off x="5578393" y="7972573"/>
            <a:ext cx="389279" cy="202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3">
            <a:extLst>
              <a:ext uri="{FF2B5EF4-FFF2-40B4-BE49-F238E27FC236}">
                <a16:creationId xmlns:a16="http://schemas.microsoft.com/office/drawing/2014/main" id="{BE400D60-A7F0-D941-B943-32AC39E01A13}"/>
              </a:ext>
            </a:extLst>
          </p:cNvPr>
          <p:cNvSpPr/>
          <p:nvPr/>
        </p:nvSpPr>
        <p:spPr>
          <a:xfrm>
            <a:off x="5967672" y="7828597"/>
            <a:ext cx="490256" cy="28795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366"/>
              </a:spcAft>
            </a:pPr>
            <a:r>
              <a:rPr lang="en-GB" sz="900" b="1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GB" sz="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DD19DF-2048-3541-B5FA-BE729AA1292D}"/>
              </a:ext>
            </a:extLst>
          </p:cNvPr>
          <p:cNvGrpSpPr/>
          <p:nvPr/>
        </p:nvGrpSpPr>
        <p:grpSpPr>
          <a:xfrm>
            <a:off x="534574" y="712463"/>
            <a:ext cx="5751935" cy="638827"/>
            <a:chOff x="534574" y="712463"/>
            <a:chExt cx="5751935" cy="638827"/>
          </a:xfrm>
        </p:grpSpPr>
        <p:sp>
          <p:nvSpPr>
            <p:cNvPr id="63" name="Flowchart: Process 67">
              <a:extLst>
                <a:ext uri="{FF2B5EF4-FFF2-40B4-BE49-F238E27FC236}">
                  <a16:creationId xmlns:a16="http://schemas.microsoft.com/office/drawing/2014/main" id="{C615294A-EB1A-184A-AA41-04F8D9883265}"/>
                </a:ext>
              </a:extLst>
            </p:cNvPr>
            <p:cNvSpPr/>
            <p:nvPr/>
          </p:nvSpPr>
          <p:spPr>
            <a:xfrm>
              <a:off x="3073676" y="712463"/>
              <a:ext cx="1437061" cy="638827"/>
            </a:xfrm>
            <a:prstGeom prst="flowChartPredefinedProcess">
              <a:avLst/>
            </a:prstGeom>
            <a:solidFill>
              <a:srgbClr val="8064A2"/>
            </a:solidFill>
            <a:ln w="12700">
              <a:solidFill>
                <a:srgbClr val="5C477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Execute relevant group-generation algorithm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BC69DFB-A509-004F-A859-C293A797655E}"/>
                </a:ext>
              </a:extLst>
            </p:cNvPr>
            <p:cNvCxnSpPr>
              <a:cxnSpLocks/>
              <a:stCxn id="63" idx="3"/>
              <a:endCxn id="66" idx="1"/>
            </p:cNvCxnSpPr>
            <p:nvPr/>
          </p:nvCxnSpPr>
          <p:spPr>
            <a:xfrm>
              <a:off x="4510737" y="1031877"/>
              <a:ext cx="185558" cy="34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77909B-D04C-5345-BD3B-E039333A517C}"/>
                </a:ext>
              </a:extLst>
            </p:cNvPr>
            <p:cNvCxnSpPr>
              <a:cxnSpLocks/>
              <a:stCxn id="181" idx="5"/>
              <a:endCxn id="63" idx="1"/>
            </p:cNvCxnSpPr>
            <p:nvPr/>
          </p:nvCxnSpPr>
          <p:spPr>
            <a:xfrm flipV="1">
              <a:off x="2708486" y="1031877"/>
              <a:ext cx="365190" cy="34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Document 65">
              <a:extLst>
                <a:ext uri="{FF2B5EF4-FFF2-40B4-BE49-F238E27FC236}">
                  <a16:creationId xmlns:a16="http://schemas.microsoft.com/office/drawing/2014/main" id="{E39900B4-C14F-5145-AF75-BE13C38373A2}"/>
                </a:ext>
              </a:extLst>
            </p:cNvPr>
            <p:cNvSpPr/>
            <p:nvPr/>
          </p:nvSpPr>
          <p:spPr>
            <a:xfrm>
              <a:off x="4696295" y="729027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Output created groups to a text file</a:t>
              </a:r>
            </a:p>
          </p:txBody>
        </p:sp>
        <p:sp>
          <p:nvSpPr>
            <p:cNvPr id="3" name="Off-page Connector 2">
              <a:extLst>
                <a:ext uri="{FF2B5EF4-FFF2-40B4-BE49-F238E27FC236}">
                  <a16:creationId xmlns:a16="http://schemas.microsoft.com/office/drawing/2014/main" id="{39E1C74F-090F-5943-917B-F9B2133EFB33}"/>
                </a:ext>
              </a:extLst>
            </p:cNvPr>
            <p:cNvSpPr/>
            <p:nvPr/>
          </p:nvSpPr>
          <p:spPr>
            <a:xfrm>
              <a:off x="534574" y="855330"/>
              <a:ext cx="366148" cy="360040"/>
            </a:xfrm>
            <a:prstGeom prst="flowChartOffpage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90E481B-3D09-F740-85A1-3DDAFBD12E51}"/>
                </a:ext>
              </a:extLst>
            </p:cNvPr>
            <p:cNvCxnSpPr>
              <a:cxnSpLocks/>
              <a:stCxn id="3" idx="3"/>
              <a:endCxn id="181" idx="2"/>
            </p:cNvCxnSpPr>
            <p:nvPr/>
          </p:nvCxnSpPr>
          <p:spPr>
            <a:xfrm>
              <a:off x="900722" y="1035350"/>
              <a:ext cx="37070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Flowchart: Data 155">
              <a:extLst>
                <a:ext uri="{FF2B5EF4-FFF2-40B4-BE49-F238E27FC236}">
                  <a16:creationId xmlns:a16="http://schemas.microsoft.com/office/drawing/2014/main" id="{DE5EC890-D8C6-9A4A-85BA-249483157A4B}"/>
                </a:ext>
              </a:extLst>
            </p:cNvPr>
            <p:cNvSpPr/>
            <p:nvPr/>
          </p:nvSpPr>
          <p:spPr>
            <a:xfrm>
              <a:off x="1091793" y="849187"/>
              <a:ext cx="1796325" cy="3723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User specifies criteria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F0F0FAD-29A7-9E43-B6B3-94FDE9522C9A}"/>
                </a:ext>
              </a:extLst>
            </p:cNvPr>
            <p:cNvCxnSpPr>
              <a:cxnSpLocks/>
              <a:stCxn id="66" idx="3"/>
              <a:endCxn id="59" idx="1"/>
            </p:cNvCxnSpPr>
            <p:nvPr/>
          </p:nvCxnSpPr>
          <p:spPr>
            <a:xfrm flipV="1">
              <a:off x="5610695" y="1035349"/>
              <a:ext cx="185558" cy="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Alternate Process 3">
              <a:extLst>
                <a:ext uri="{FF2B5EF4-FFF2-40B4-BE49-F238E27FC236}">
                  <a16:creationId xmlns:a16="http://schemas.microsoft.com/office/drawing/2014/main" id="{FE96B612-7AC6-C34D-B7AF-E3E32C182C79}"/>
                </a:ext>
              </a:extLst>
            </p:cNvPr>
            <p:cNvSpPr/>
            <p:nvPr/>
          </p:nvSpPr>
          <p:spPr>
            <a:xfrm>
              <a:off x="5796253" y="891373"/>
              <a:ext cx="490256" cy="287951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366"/>
                </a:spcAft>
              </a:pPr>
              <a:r>
                <a:rPr lang="en-GB" sz="9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8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61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62DEEB5-A42C-8B4D-BA93-BAB0B403063D}"/>
              </a:ext>
            </a:extLst>
          </p:cNvPr>
          <p:cNvSpPr/>
          <p:nvPr/>
        </p:nvSpPr>
        <p:spPr>
          <a:xfrm>
            <a:off x="2874400" y="357896"/>
            <a:ext cx="1584176" cy="6479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0F4F80-274B-B340-B344-BD9468B2926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666488" y="1005812"/>
            <a:ext cx="0" cy="5617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92DC7A-C376-774D-8849-46FB247D5B20}"/>
              </a:ext>
            </a:extLst>
          </p:cNvPr>
          <p:cNvSpPr/>
          <p:nvPr/>
        </p:nvSpPr>
        <p:spPr>
          <a:xfrm>
            <a:off x="2874400" y="1567584"/>
            <a:ext cx="1584176" cy="6479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9E5219-FB97-E84F-9E48-FCD6CEB4152F}"/>
              </a:ext>
            </a:extLst>
          </p:cNvPr>
          <p:cNvSpPr/>
          <p:nvPr/>
        </p:nvSpPr>
        <p:spPr>
          <a:xfrm>
            <a:off x="663619" y="2772803"/>
            <a:ext cx="1912733" cy="6479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4CDD6B-30FE-7B46-BFD0-A910DC8CA6D4}"/>
              </a:ext>
            </a:extLst>
          </p:cNvPr>
          <p:cNvSpPr/>
          <p:nvPr/>
        </p:nvSpPr>
        <p:spPr>
          <a:xfrm>
            <a:off x="-63897" y="4308193"/>
            <a:ext cx="1584176" cy="4736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Warning:</a:t>
            </a:r>
            <a:r>
              <a:rPr lang="en-GB" sz="1400" dirty="0">
                <a:solidFill>
                  <a:schemeClr val="tx1"/>
                </a:solidFill>
              </a:rPr>
              <a:t> Confirm student removal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34CC05-DBBB-7E40-96F1-E9FC26D03523}"/>
              </a:ext>
            </a:extLst>
          </p:cNvPr>
          <p:cNvSpPr/>
          <p:nvPr/>
        </p:nvSpPr>
        <p:spPr>
          <a:xfrm>
            <a:off x="2710121" y="2772803"/>
            <a:ext cx="1912733" cy="6479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groups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0BCFF5-4192-4D48-AF2B-A29333BF83F5}"/>
              </a:ext>
            </a:extLst>
          </p:cNvPr>
          <p:cNvSpPr/>
          <p:nvPr/>
        </p:nvSpPr>
        <p:spPr>
          <a:xfrm>
            <a:off x="4757756" y="2765030"/>
            <a:ext cx="1911600" cy="6479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Warning:</a:t>
            </a:r>
            <a:r>
              <a:rPr lang="en-GB" dirty="0">
                <a:solidFill>
                  <a:schemeClr val="tx1"/>
                </a:solidFill>
              </a:rPr>
              <a:t> Confirm app quitting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1CF4E-D381-5543-8A7D-02ABCF2ACD52}"/>
              </a:ext>
            </a:extLst>
          </p:cNvPr>
          <p:cNvCxnSpPr>
            <a:cxnSpLocks/>
            <a:stCxn id="8" idx="2"/>
            <a:endCxn id="89" idx="0"/>
          </p:cNvCxnSpPr>
          <p:nvPr/>
        </p:nvCxnSpPr>
        <p:spPr>
          <a:xfrm flipH="1">
            <a:off x="3666487" y="3420719"/>
            <a:ext cx="1" cy="2491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4D8F41-38AC-EB4E-8FE2-781A1B7095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28191" y="3420719"/>
            <a:ext cx="891795" cy="8874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FDDC2-961F-DC40-9F3A-C80585DE609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19986" y="2215500"/>
            <a:ext cx="2046502" cy="557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3F62CB-C84B-1844-ABFE-9C8860E5847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66488" y="2215500"/>
            <a:ext cx="0" cy="557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4CCABD-7923-D943-8AFE-EF4BFC884B1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666488" y="2215500"/>
            <a:ext cx="2047068" cy="5495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C6FDDCA-CD50-264E-8A19-C49BBE33934C}"/>
              </a:ext>
            </a:extLst>
          </p:cNvPr>
          <p:cNvSpPr/>
          <p:nvPr/>
        </p:nvSpPr>
        <p:spPr>
          <a:xfrm>
            <a:off x="1680230" y="4306663"/>
            <a:ext cx="1584176" cy="475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Warning:</a:t>
            </a:r>
            <a:r>
              <a:rPr lang="en-GB" sz="1400" dirty="0">
                <a:solidFill>
                  <a:schemeClr val="tx1"/>
                </a:solidFill>
              </a:rPr>
              <a:t> Student already on the list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EC93FD-FDED-934F-AFB9-75B2E1EF41DC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619986" y="3420719"/>
            <a:ext cx="852332" cy="8859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A87351F-44C0-9A41-9122-DCCC32094035}"/>
              </a:ext>
            </a:extLst>
          </p:cNvPr>
          <p:cNvSpPr/>
          <p:nvPr/>
        </p:nvSpPr>
        <p:spPr>
          <a:xfrm>
            <a:off x="2874399" y="3669839"/>
            <a:ext cx="1584176" cy="475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Warning:</a:t>
            </a:r>
            <a:r>
              <a:rPr lang="en-GB" sz="1400" dirty="0">
                <a:solidFill>
                  <a:schemeClr val="tx1"/>
                </a:solidFill>
              </a:rPr>
              <a:t> Not enough students</a:t>
            </a:r>
          </a:p>
        </p:txBody>
      </p:sp>
    </p:spTree>
    <p:extLst>
      <p:ext uri="{BB962C8B-B14F-4D97-AF65-F5344CB8AC3E}">
        <p14:creationId xmlns:p14="http://schemas.microsoft.com/office/powerpoint/2010/main" val="2555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342</Words>
  <Application>Microsoft Macintosh PowerPoint</Application>
  <PresentationFormat>A4 Paper (210x297 mm)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</dc:creator>
  <cp:lastModifiedBy>Filip Balucha</cp:lastModifiedBy>
  <cp:revision>251</cp:revision>
  <dcterms:created xsi:type="dcterms:W3CDTF">2018-07-16T18:23:21Z</dcterms:created>
  <dcterms:modified xsi:type="dcterms:W3CDTF">2019-03-19T14:10:25Z</dcterms:modified>
</cp:coreProperties>
</file>