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0" r:id="rId9"/>
    <p:sldId id="282" r:id="rId10"/>
    <p:sldId id="266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DK" dirty="0"/>
              <a:t>LEAP AI and data consulting – Case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047253" cy="3269589"/>
          </a:xfrm>
        </p:spPr>
        <p:txBody>
          <a:bodyPr>
            <a:normAutofit/>
          </a:bodyPr>
          <a:lstStyle/>
          <a:p>
            <a:r>
              <a:rPr lang="en-DK" dirty="0"/>
              <a:t>Project Introduction</a:t>
            </a:r>
            <a:endParaRPr lang="en-US" dirty="0"/>
          </a:p>
          <a:p>
            <a:r>
              <a:rPr lang="en-DK" dirty="0"/>
              <a:t>Data and Pipeline Overview</a:t>
            </a:r>
            <a:endParaRPr lang="en-US" dirty="0"/>
          </a:p>
          <a:p>
            <a:r>
              <a:rPr lang="en-DK" dirty="0"/>
              <a:t>DBT Snowflake Setup</a:t>
            </a:r>
            <a:endParaRPr lang="en-US" dirty="0"/>
          </a:p>
          <a:p>
            <a:r>
              <a:rPr lang="en-DK" dirty="0"/>
              <a:t>Data modelling layers</a:t>
            </a:r>
          </a:p>
          <a:p>
            <a:r>
              <a:rPr lang="en-DK" dirty="0"/>
              <a:t>BI and Insights </a:t>
            </a:r>
          </a:p>
          <a:p>
            <a:r>
              <a:rPr lang="en-DK" dirty="0"/>
              <a:t>Summary and 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118" y="1371535"/>
            <a:ext cx="5259293" cy="3377354"/>
          </a:xfrm>
        </p:spPr>
        <p:txBody>
          <a:bodyPr/>
          <a:lstStyle/>
          <a:p>
            <a:r>
              <a:rPr lang="en-DK" dirty="0"/>
              <a:t>Amazon E-commerce and Macroeconomic insight in the US (2018-2022)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80975"/>
            <a:ext cx="7288282" cy="873146"/>
          </a:xfrm>
        </p:spPr>
        <p:txBody>
          <a:bodyPr/>
          <a:lstStyle/>
          <a:p>
            <a:r>
              <a:rPr lang="en-DK" dirty="0"/>
              <a:t>project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8518" y="873146"/>
            <a:ext cx="6402457" cy="5433651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DK" dirty="0"/>
              <a:t>Project goal:</a:t>
            </a:r>
          </a:p>
          <a:p>
            <a:pPr marL="285750" lvl="1"/>
            <a:r>
              <a:rPr lang="en-US" dirty="0"/>
              <a:t>Transform raw data into a unified analytical model to explore consumer spending behavior and macroeconomic performance across U.S. states.</a:t>
            </a:r>
            <a:endParaRPr lang="en-DK" dirty="0"/>
          </a:p>
          <a:p>
            <a:pPr marL="0" lvl="1" indent="0">
              <a:buNone/>
            </a:pPr>
            <a:r>
              <a:rPr lang="en-DK" dirty="0"/>
              <a:t>Data:</a:t>
            </a:r>
          </a:p>
          <a:p>
            <a:pPr marL="285750" lvl="1"/>
            <a:r>
              <a:rPr lang="en-US" i="1" dirty="0"/>
              <a:t>FRED Economic Data</a:t>
            </a:r>
            <a:r>
              <a:rPr lang="en-US" dirty="0"/>
              <a:t> </a:t>
            </a:r>
            <a:r>
              <a:rPr lang="en-DK" dirty="0"/>
              <a:t>- </a:t>
            </a:r>
            <a:r>
              <a:rPr lang="en-US" dirty="0"/>
              <a:t>Monthly and state-level indicators (CPI, income, unemployment, consumer sentiment, etc.).</a:t>
            </a:r>
            <a:endParaRPr lang="en-DK" dirty="0"/>
          </a:p>
          <a:p>
            <a:pPr marL="285750" lvl="1"/>
            <a:r>
              <a:rPr lang="en-US" i="1" dirty="0"/>
              <a:t>Open E-commerce 1.0 (MIT Media Lab)</a:t>
            </a:r>
            <a:r>
              <a:rPr lang="en-DK" i="1" dirty="0"/>
              <a:t> -</a:t>
            </a:r>
            <a:r>
              <a:rPr lang="en-US" dirty="0"/>
              <a:t> 1.8M U.S. Amazon purchases (2018–2022) linked with user demographics.</a:t>
            </a:r>
            <a:endParaRPr lang="en-DK" dirty="0"/>
          </a:p>
          <a:p>
            <a:pPr marL="0" lvl="1" indent="0">
              <a:buNone/>
            </a:pPr>
            <a:r>
              <a:rPr lang="en-US" dirty="0"/>
              <a:t>Core Tasks:</a:t>
            </a:r>
            <a:endParaRPr lang="en-DK" dirty="0"/>
          </a:p>
          <a:p>
            <a:pPr marL="285750" lvl="1"/>
            <a:r>
              <a:rPr lang="en-US" dirty="0"/>
              <a:t>Load data into Snowflake and design raw → staging → intermediate → marts layers.</a:t>
            </a:r>
            <a:endParaRPr lang="en-DK" dirty="0"/>
          </a:p>
          <a:p>
            <a:pPr marL="285750" lvl="1"/>
            <a:r>
              <a:rPr lang="en-US" dirty="0"/>
              <a:t>Build </a:t>
            </a:r>
            <a:r>
              <a:rPr lang="en-DK" dirty="0"/>
              <a:t>robust </a:t>
            </a:r>
            <a:r>
              <a:rPr lang="en-US" dirty="0" err="1"/>
              <a:t>dbt</a:t>
            </a:r>
            <a:r>
              <a:rPr lang="en-US" dirty="0"/>
              <a:t> transformations with documentation and data tests.</a:t>
            </a:r>
            <a:endParaRPr lang="en-DK" dirty="0"/>
          </a:p>
          <a:p>
            <a:pPr marL="285750" lvl="1"/>
            <a:r>
              <a:rPr lang="en-US" dirty="0"/>
              <a:t>Model aggregated state-level performance metrics (spend, CPI, unemployment).</a:t>
            </a:r>
            <a:endParaRPr lang="en-DK" dirty="0"/>
          </a:p>
          <a:p>
            <a:pPr marL="285750" lvl="1"/>
            <a:r>
              <a:rPr lang="en-US" dirty="0"/>
              <a:t>Prepare outputs optimized for Power BI dashboards.</a:t>
            </a:r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0" lvl="1" indent="0">
              <a:buNone/>
            </a:pPr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597026" cy="3457971"/>
          </a:xfrm>
        </p:spPr>
        <p:txBody>
          <a:bodyPr/>
          <a:lstStyle/>
          <a:p>
            <a:r>
              <a:rPr lang="en-DK" dirty="0"/>
              <a:t>pipeline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" y="394447"/>
            <a:ext cx="9953308" cy="899331"/>
          </a:xfrm>
        </p:spPr>
        <p:txBody>
          <a:bodyPr/>
          <a:lstStyle/>
          <a:p>
            <a:r>
              <a:rPr lang="en-DK" dirty="0"/>
              <a:t>Data pipeline overview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1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DADF601-9E05-909F-B0B2-0961ECE3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" y="1541930"/>
            <a:ext cx="11224009" cy="48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{3AF092BE-DFE1-49FD-B490-F65EE8F9DD13}TF7521aafa-c748-4c40-a498-ba511be234dc5b1b6097_win32-5039330bb2f3</Template>
  <TotalTime>634</TotalTime>
  <Words>382</Words>
  <Application>Microsoft Office PowerPoint</Application>
  <PresentationFormat>Widescreen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LEAP AI and data consulting – Case </vt:lpstr>
      <vt:lpstr>AGENDA</vt:lpstr>
      <vt:lpstr>Amazon E-commerce and Macroeconomic insight in the US (2018-2022)</vt:lpstr>
      <vt:lpstr>project introduction</vt:lpstr>
      <vt:lpstr>pipeline overview</vt:lpstr>
      <vt:lpstr>Data pipeline overview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Arthur Blaafjell</dc:creator>
  <cp:lastModifiedBy>Filip Arthur Blaafjell</cp:lastModifiedBy>
  <cp:revision>2</cp:revision>
  <dcterms:created xsi:type="dcterms:W3CDTF">2025-10-20T09:17:04Z</dcterms:created>
  <dcterms:modified xsi:type="dcterms:W3CDTF">2025-10-20T19:52:03Z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