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78" r:id="rId7"/>
    <p:sldId id="279" r:id="rId8"/>
    <p:sldId id="258" r:id="rId9"/>
    <p:sldId id="280" r:id="rId10"/>
    <p:sldId id="281" r:id="rId11"/>
    <p:sldId id="282" r:id="rId12"/>
    <p:sldId id="266" r:id="rId13"/>
    <p:sldId id="283" r:id="rId14"/>
    <p:sldId id="284" r:id="rId15"/>
    <p:sldId id="285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0655" autoAdjust="0"/>
  </p:normalViewPr>
  <p:slideViewPr>
    <p:cSldViewPr snapToGrid="0">
      <p:cViewPr varScale="1">
        <p:scale>
          <a:sx n="80" d="100"/>
          <a:sy n="80" d="100"/>
        </p:scale>
        <p:origin x="510" y="45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DK" dirty="0"/>
              <a:t>LEAP AI and data consulting – Case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Dynamic </a:t>
            </a:r>
            <a:br>
              <a:rPr lang="en-US" dirty="0"/>
            </a:br>
            <a:r>
              <a:rPr lang="en-US" dirty="0"/>
              <a:t>delivery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87B122-1579-FDB8-443B-F05E622163C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8200" y="2813049"/>
            <a:ext cx="3247662" cy="3238499"/>
          </a:xfrm>
        </p:spPr>
        <p:txBody>
          <a:bodyPr>
            <a:normAutofit/>
          </a:bodyPr>
          <a:lstStyle/>
          <a:p>
            <a:r>
              <a:rPr lang="en-US"/>
              <a:t>Learn to infuse energy into your delivery to leave a lasting impression</a:t>
            </a:r>
          </a:p>
          <a:p>
            <a:r>
              <a:rPr lang="en-US"/>
              <a:t>One of the goals of effective communication is to motivate your audience</a:t>
            </a:r>
            <a:endParaRPr lang="en-US" dirty="0"/>
          </a:p>
        </p:txBody>
      </p:sp>
      <p:graphicFrame>
        <p:nvGraphicFramePr>
          <p:cNvPr id="10" name="Table Placeholder 2">
            <a:extLst>
              <a:ext uri="{FF2B5EF4-FFF2-40B4-BE49-F238E27FC236}">
                <a16:creationId xmlns:a16="http://schemas.microsoft.com/office/drawing/2014/main" id="{98ED67AF-B48B-F5F8-E2FD-1C98C42C4D5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774504910"/>
              </p:ext>
            </p:extLst>
          </p:nvPr>
        </p:nvGraphicFramePr>
        <p:xfrm>
          <a:off x="4216400" y="895350"/>
          <a:ext cx="7137404" cy="511588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84351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81028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87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1993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05177"/>
            <a:ext cx="5733772" cy="448990"/>
          </a:xfrm>
        </p:spPr>
        <p:txBody>
          <a:bodyPr/>
          <a:lstStyle/>
          <a:p>
            <a:r>
              <a:rPr lang="en-US" dirty="0"/>
              <a:t>Practice makes perfect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154166"/>
            <a:ext cx="5733773" cy="3032733"/>
          </a:xfrm>
        </p:spPr>
        <p:txBody>
          <a:bodyPr>
            <a:no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7108" y="2705177"/>
            <a:ext cx="3943627" cy="448989"/>
          </a:xfrm>
        </p:spPr>
        <p:txBody>
          <a:bodyPr/>
          <a:lstStyle/>
          <a:p>
            <a:r>
              <a:rPr lang="en-US" dirty="0"/>
              <a:t>Continue improving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E9A764F-6B65-050E-E561-82F77339D16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87107" y="3164867"/>
            <a:ext cx="3943627" cy="3032733"/>
          </a:xfrm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13" name="Table Placeholder 2">
            <a:extLst>
              <a:ext uri="{FF2B5EF4-FFF2-40B4-BE49-F238E27FC236}">
                <a16:creationId xmlns:a16="http://schemas.microsoft.com/office/drawing/2014/main" id="{4A94C7BE-6E60-66F0-EFD4-2F452B0D743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224246859"/>
              </p:ext>
            </p:extLst>
          </p:nvPr>
        </p:nvGraphicFramePr>
        <p:xfrm>
          <a:off x="838200" y="2111375"/>
          <a:ext cx="10515601" cy="35709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339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45089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7594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547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73334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7102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 lnSpcReduction="10000"/>
          </a:bodyPr>
          <a:lstStyle/>
          <a:p>
            <a:r>
              <a:rPr lang="en-DK" dirty="0"/>
              <a:t>Project Introduction</a:t>
            </a:r>
            <a:endParaRPr lang="en-US" dirty="0"/>
          </a:p>
          <a:p>
            <a:r>
              <a:rPr lang="en-DK" dirty="0"/>
              <a:t>Data and Pipeline Overview</a:t>
            </a:r>
            <a:endParaRPr lang="en-US" dirty="0"/>
          </a:p>
          <a:p>
            <a:r>
              <a:rPr lang="en-DK" dirty="0"/>
              <a:t>DBT Snowflake Setup</a:t>
            </a:r>
            <a:endParaRPr lang="en-US" dirty="0"/>
          </a:p>
          <a:p>
            <a:r>
              <a:rPr lang="en-DK" dirty="0"/>
              <a:t>Data modelling layers</a:t>
            </a:r>
          </a:p>
          <a:p>
            <a:r>
              <a:rPr lang="en-DK" dirty="0"/>
              <a:t>BI and Insights </a:t>
            </a:r>
          </a:p>
          <a:p>
            <a:r>
              <a:rPr lang="en-DK" dirty="0"/>
              <a:t>Summary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118" y="1371535"/>
            <a:ext cx="5259293" cy="3377354"/>
          </a:xfrm>
        </p:spPr>
        <p:txBody>
          <a:bodyPr/>
          <a:lstStyle/>
          <a:p>
            <a:r>
              <a:rPr lang="en-DK" dirty="0"/>
              <a:t>Amazon E-commerce and Macroeconomic indicators in the US (2018-2022)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6" name="Picture Placeholder 15" descr="A person stretching in a gym">
            <a:extLst>
              <a:ext uri="{FF2B5EF4-FFF2-40B4-BE49-F238E27FC236}">
                <a16:creationId xmlns:a16="http://schemas.microsoft.com/office/drawing/2014/main" id="{448EF356-1822-E2AE-2794-322870D4C22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44" r="44"/>
          <a:stretch/>
        </p:blipFill>
        <p:spPr>
          <a:xfrm>
            <a:off x="0" y="-5080"/>
            <a:ext cx="6576291" cy="6872605"/>
          </a:xfr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Techniques for connecting </a:t>
            </a:r>
          </a:p>
          <a:p>
            <a:pPr lvl="1"/>
            <a:r>
              <a:rPr lang="en-US" dirty="0"/>
              <a:t>Make eye contact with your audience to create a sense of intimacy and involvement</a:t>
            </a:r>
          </a:p>
          <a:p>
            <a:pPr lvl="1"/>
            <a:r>
              <a:rPr lang="en-US" dirty="0"/>
              <a:t>Weave relatable stories into your presentation using narratives that make your message memorable and impactful</a:t>
            </a:r>
          </a:p>
          <a:p>
            <a:pPr lvl="1"/>
            <a:r>
              <a:rPr lang="en-US" dirty="0"/>
              <a:t>Encourage questions and provide thoughtful responses to enhance audience participation</a:t>
            </a:r>
          </a:p>
          <a:p>
            <a:pPr lvl="1"/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Selecting Visual Aids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dirty="0"/>
              <a:t>Voice modulation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/>
          <a:lstStyle/>
          <a:p>
            <a:r>
              <a:rPr lang="en-US" dirty="0"/>
              <a:t>Body language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</a:t>
            </a:r>
            <a:r>
              <a:rPr lang="en-US"/>
              <a:t>and memorable:</a:t>
            </a:r>
            <a:endParaRPr lang="en-US" dirty="0"/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2722880" cy="351284"/>
          </a:xfrm>
        </p:spPr>
        <p:txBody>
          <a:bodyPr/>
          <a:lstStyle/>
          <a:p>
            <a:r>
              <a:rPr lang="en-US" dirty="0"/>
              <a:t>Preparing for questions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2722880" cy="2907164"/>
          </a:xfrm>
        </p:spPr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54881" y="2960877"/>
            <a:ext cx="5516880" cy="351284"/>
          </a:xfrm>
        </p:spPr>
        <p:txBody>
          <a:bodyPr/>
          <a:lstStyle/>
          <a:p>
            <a:r>
              <a:rPr lang="en-US" dirty="0"/>
              <a:t>Maintaining composure</a:t>
            </a:r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54881" y="3324859"/>
            <a:ext cx="5506720" cy="3031489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pic>
        <p:nvPicPr>
          <p:cNvPr id="47" name="Picture Placeholder 46" descr="A person smiling with a shadow on the wall">
            <a:extLst>
              <a:ext uri="{FF2B5EF4-FFF2-40B4-BE49-F238E27FC236}">
                <a16:creationId xmlns:a16="http://schemas.microsoft.com/office/drawing/2014/main" id="{F55BC7A4-EE4B-7EFC-C325-408D66C3CB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12" r="112"/>
          <a:stretch/>
        </p:blipFill>
        <p:spPr>
          <a:xfrm>
            <a:off x="-28230" y="-9144"/>
            <a:ext cx="5481955" cy="687628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3660774"/>
            <a:ext cx="5907176" cy="2536826"/>
          </a:xfrm>
        </p:spPr>
        <p:txBody>
          <a:bodyPr>
            <a:no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{3AF092BE-DFE1-49FD-B490-F65EE8F9DD13}TF7521aafa-c748-4c40-a498-ba511be234dc5b1b6097_win32-5039330bb2f3</Template>
  <TotalTime>6</TotalTime>
  <Words>458</Words>
  <Application>Microsoft Office PowerPoint</Application>
  <PresentationFormat>Widescreen</PresentationFormat>
  <Paragraphs>137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Custom</vt:lpstr>
      <vt:lpstr>LEAP AI and data consulting – Case </vt:lpstr>
      <vt:lpstr>AGENDA</vt:lpstr>
      <vt:lpstr>Amazon E-commerce and Macroeconomic indicators in the US (2018-2022)</vt:lpstr>
      <vt:lpstr>PowerPoint Presentation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 Arthur Blaafjell</dc:creator>
  <cp:lastModifiedBy>Filip Arthur Blaafjell</cp:lastModifiedBy>
  <cp:revision>1</cp:revision>
  <dcterms:created xsi:type="dcterms:W3CDTF">2025-10-20T09:17:04Z</dcterms:created>
  <dcterms:modified xsi:type="dcterms:W3CDTF">2025-10-20T09:23:35Z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