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2" r:id="rId4"/>
    <p:sldId id="260" r:id="rId5"/>
    <p:sldId id="259" r:id="rId6"/>
    <p:sldId id="261" r:id="rId7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D7C1FB6-8274-4666-AF50-29EC74578DFF}" type="datetimeFigureOut">
              <a:rPr lang="pt-PT" smtClean="0"/>
              <a:pPr/>
              <a:t>02-11-2015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7CF2457-FA48-4146-9A0E-DF68AD87009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98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2457-FA48-4146-9A0E-DF68AD870098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786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F2457-FA48-4146-9A0E-DF68AD870098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518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rosas@uninova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STR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err="1" smtClean="0">
                <a:solidFill>
                  <a:schemeClr val="tx1"/>
                </a:solidFill>
              </a:rPr>
              <a:t>Lab</a:t>
            </a:r>
            <a:r>
              <a:rPr lang="pt-PT" dirty="0" smtClean="0">
                <a:solidFill>
                  <a:schemeClr val="tx1"/>
                </a:solidFill>
              </a:rPr>
              <a:t>. </a:t>
            </a:r>
            <a:r>
              <a:rPr lang="pt-PT" dirty="0" err="1" smtClean="0">
                <a:solidFill>
                  <a:schemeClr val="tx1"/>
                </a:solidFill>
              </a:rPr>
              <a:t>Work</a:t>
            </a:r>
            <a:r>
              <a:rPr lang="pt-PT" dirty="0" smtClean="0">
                <a:solidFill>
                  <a:schemeClr val="tx1"/>
                </a:solidFill>
              </a:rPr>
              <a:t> 2 – </a:t>
            </a:r>
            <a:r>
              <a:rPr lang="pt-PT" dirty="0" err="1" smtClean="0">
                <a:solidFill>
                  <a:schemeClr val="tx1"/>
                </a:solidFill>
              </a:rPr>
              <a:t>lesson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pt-PT" dirty="0" smtClean="0">
                <a:solidFill>
                  <a:schemeClr val="tx1"/>
                </a:solidFill>
              </a:rPr>
              <a:t>3</a:t>
            </a:r>
            <a:endParaRPr lang="pt-PT" dirty="0" smtClean="0">
              <a:solidFill>
                <a:schemeClr val="tx1"/>
              </a:solidFill>
            </a:endParaRPr>
          </a:p>
          <a:p>
            <a:r>
              <a:rPr lang="pt-PT" dirty="0" err="1" smtClean="0">
                <a:solidFill>
                  <a:srgbClr val="FF0000"/>
                </a:solidFill>
              </a:rPr>
              <a:t>Operating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err="1" smtClean="0">
                <a:solidFill>
                  <a:srgbClr val="FF0000"/>
                </a:solidFill>
              </a:rPr>
              <a:t>the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err="1" smtClean="0">
                <a:solidFill>
                  <a:srgbClr val="FF0000"/>
                </a:solidFill>
              </a:rPr>
              <a:t>storage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err="1" smtClean="0">
                <a:solidFill>
                  <a:srgbClr val="FF0000"/>
                </a:solidFill>
              </a:rPr>
              <a:t>system</a:t>
            </a:r>
            <a:endParaRPr lang="pt-PT" dirty="0" smtClean="0">
              <a:solidFill>
                <a:srgbClr val="FF0000"/>
              </a:solidFill>
            </a:endParaRPr>
          </a:p>
          <a:p>
            <a:r>
              <a:rPr lang="pt-PT" dirty="0" smtClean="0">
                <a:solidFill>
                  <a:schemeClr val="tx1"/>
                </a:solidFill>
              </a:rPr>
              <a:t>João Rosas (</a:t>
            </a:r>
            <a:r>
              <a:rPr lang="pt-PT" dirty="0" smtClean="0">
                <a:solidFill>
                  <a:schemeClr val="tx1"/>
                </a:solidFill>
                <a:hlinkClick r:id="rId3"/>
              </a:rPr>
              <a:t>jrosas@uninova.pt</a:t>
            </a:r>
            <a:r>
              <a:rPr lang="pt-PT" dirty="0" smtClean="0">
                <a:solidFill>
                  <a:schemeClr val="tx1"/>
                </a:solidFill>
              </a:rPr>
              <a:t>), Filipe Moutinho (fcm@uninova.pt)</a:t>
            </a:r>
            <a:endParaRPr lang="pt-P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Agenda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real time (annex 3)</a:t>
            </a:r>
            <a:endParaRPr lang="en-US" dirty="0" smtClean="0"/>
          </a:p>
          <a:p>
            <a:r>
              <a:rPr lang="en-US" dirty="0" smtClean="0"/>
              <a:t>Lab work</a:t>
            </a:r>
          </a:p>
          <a:p>
            <a:pPr lvl="1"/>
            <a:r>
              <a:rPr lang="en-US" dirty="0" smtClean="0"/>
              <a:t>Storage </a:t>
            </a:r>
            <a:r>
              <a:rPr lang="en-US" dirty="0" smtClean="0"/>
              <a:t>services </a:t>
            </a:r>
            <a:r>
              <a:rPr lang="en-US" dirty="0" smtClean="0"/>
              <a:t>UI thread (started in main thread)</a:t>
            </a:r>
          </a:p>
          <a:p>
            <a:pPr lvl="1"/>
            <a:r>
              <a:rPr lang="en-US" dirty="0" err="1" smtClean="0"/>
              <a:t>goto_x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x), </a:t>
            </a:r>
            <a:r>
              <a:rPr lang="en-US" dirty="0" err="1" smtClean="0"/>
              <a:t>goto_y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y) and </a:t>
            </a:r>
            <a:r>
              <a:rPr lang="en-US" dirty="0" err="1" smtClean="0"/>
              <a:t>goto_z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z) in real time.</a:t>
            </a:r>
          </a:p>
          <a:p>
            <a:pPr lvl="1"/>
            <a:r>
              <a:rPr lang="en-US" dirty="0" err="1" smtClean="0"/>
              <a:t>Goto_xz</a:t>
            </a:r>
            <a:r>
              <a:rPr lang="en-US" dirty="0" smtClean="0"/>
              <a:t>(x, z) in </a:t>
            </a:r>
            <a:r>
              <a:rPr lang="en-US" dirty="0" err="1" smtClean="0"/>
              <a:t>realtime</a:t>
            </a:r>
            <a:endParaRPr lang="en-US" dirty="0" smtClean="0"/>
          </a:p>
          <a:p>
            <a:pPr lvl="1"/>
            <a:r>
              <a:rPr lang="en-US" dirty="0" err="1" smtClean="0"/>
              <a:t>PutIn</a:t>
            </a:r>
            <a:r>
              <a:rPr lang="en-US" dirty="0" err="1" smtClean="0"/>
              <a:t>Cell</a:t>
            </a:r>
            <a:r>
              <a:rPr lang="en-US" dirty="0" smtClean="0"/>
              <a:t>, </a:t>
            </a:r>
            <a:r>
              <a:rPr lang="en-US" dirty="0" err="1" smtClean="0"/>
              <a:t>GetFromCell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pt-P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lesson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" y="1066800"/>
            <a:ext cx="4800600" cy="2697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89" y="3505200"/>
            <a:ext cx="5657041" cy="3178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8800" y="2133600"/>
            <a:ext cx="33695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In the following slides, the </a:t>
            </a:r>
            <a:r>
              <a:rPr lang="en-US" sz="1600" u="sng" dirty="0" smtClean="0">
                <a:solidFill>
                  <a:srgbClr val="FF0000"/>
                </a:solidFill>
              </a:rPr>
              <a:t>mechanism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is the same as the </a:t>
            </a:r>
            <a:r>
              <a:rPr lang="en-US" sz="1600" u="sng" dirty="0" smtClean="0">
                <a:solidFill>
                  <a:srgbClr val="FF0000"/>
                </a:solidFill>
              </a:rPr>
              <a:t>store</a:t>
            </a:r>
            <a:r>
              <a:rPr lang="en-US" sz="1600" dirty="0" smtClean="0">
                <a:solidFill>
                  <a:srgbClr val="FF0000"/>
                </a:solidFill>
              </a:rPr>
              <a:t> in this slide.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7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Hardware.java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/>
              <a:t>import </a:t>
            </a:r>
            <a:r>
              <a:rPr lang="en-US" sz="1000" b="1" dirty="0" err="1"/>
              <a:t>java.util.concurrent.Semaphore</a:t>
            </a:r>
            <a:r>
              <a:rPr lang="en-US" sz="1000" b="1" dirty="0"/>
              <a:t>;</a:t>
            </a:r>
          </a:p>
          <a:p>
            <a:pPr marL="0" indent="0">
              <a:buNone/>
            </a:pPr>
            <a:r>
              <a:rPr lang="en-US" sz="1000" b="1" dirty="0"/>
              <a:t>import </a:t>
            </a:r>
            <a:r>
              <a:rPr lang="en-US" sz="1000" b="1" dirty="0" err="1"/>
              <a:t>java.util.logging.Level</a:t>
            </a:r>
            <a:r>
              <a:rPr lang="en-US" sz="1000" b="1" dirty="0"/>
              <a:t>;</a:t>
            </a:r>
          </a:p>
          <a:p>
            <a:pPr marL="0" indent="0">
              <a:buNone/>
            </a:pPr>
            <a:r>
              <a:rPr lang="en-US" sz="1000" b="1" dirty="0"/>
              <a:t>import </a:t>
            </a:r>
            <a:r>
              <a:rPr lang="en-US" sz="1000" b="1" dirty="0" err="1"/>
              <a:t>java.util.logging.Logger</a:t>
            </a:r>
            <a:r>
              <a:rPr lang="en-US" sz="1000" b="1" dirty="0"/>
              <a:t>;</a:t>
            </a:r>
          </a:p>
          <a:p>
            <a:pPr marL="0" indent="0">
              <a:buNone/>
            </a:pPr>
            <a:endParaRPr lang="en-US" sz="1000" b="1" dirty="0"/>
          </a:p>
          <a:p>
            <a:pPr marL="0" indent="0">
              <a:buNone/>
            </a:pPr>
            <a:r>
              <a:rPr lang="en-US" sz="1000" b="1" dirty="0" smtClean="0"/>
              <a:t>public </a:t>
            </a:r>
            <a:r>
              <a:rPr lang="en-US" sz="1000" b="1" dirty="0"/>
              <a:t>class Hardware {</a:t>
            </a:r>
          </a:p>
          <a:p>
            <a:pPr marL="0" indent="0">
              <a:buNone/>
            </a:pPr>
            <a:r>
              <a:rPr lang="en-US" sz="1000" b="1" dirty="0"/>
              <a:t>    native public void </a:t>
            </a:r>
            <a:r>
              <a:rPr lang="en-US" sz="1000" b="1" dirty="0" err="1"/>
              <a:t>create_di</a:t>
            </a:r>
            <a:r>
              <a:rPr lang="en-US" sz="1000" b="1" dirty="0"/>
              <a:t>(</a:t>
            </a:r>
            <a:r>
              <a:rPr lang="en-US" sz="1000" b="1" dirty="0" err="1"/>
              <a:t>int</a:t>
            </a:r>
            <a:r>
              <a:rPr lang="en-US" sz="1000" b="1" dirty="0"/>
              <a:t> port);</a:t>
            </a:r>
          </a:p>
          <a:p>
            <a:pPr marL="0" indent="0">
              <a:buNone/>
            </a:pPr>
            <a:r>
              <a:rPr lang="en-US" sz="1000" b="1" dirty="0"/>
              <a:t>    native public void </a:t>
            </a:r>
            <a:r>
              <a:rPr lang="en-US" sz="1000" b="1" dirty="0" err="1"/>
              <a:t>create_do</a:t>
            </a:r>
            <a:r>
              <a:rPr lang="en-US" sz="1000" b="1" dirty="0"/>
              <a:t>(</a:t>
            </a:r>
            <a:r>
              <a:rPr lang="en-US" sz="1000" b="1" dirty="0" err="1"/>
              <a:t>int</a:t>
            </a:r>
            <a:r>
              <a:rPr lang="en-US" sz="1000" b="1" dirty="0"/>
              <a:t> port);</a:t>
            </a:r>
          </a:p>
          <a:p>
            <a:pPr marL="0" indent="0">
              <a:buNone/>
            </a:pPr>
            <a:r>
              <a:rPr lang="en-US" sz="1000" b="1" dirty="0"/>
              <a:t>    native private void </a:t>
            </a:r>
            <a:r>
              <a:rPr lang="en-US" sz="1000" b="1" dirty="0" err="1"/>
              <a:t>write_port</a:t>
            </a:r>
            <a:r>
              <a:rPr lang="en-US" sz="1000" b="1" dirty="0"/>
              <a:t>(</a:t>
            </a:r>
            <a:r>
              <a:rPr lang="en-US" sz="1000" b="1" dirty="0" err="1"/>
              <a:t>int</a:t>
            </a:r>
            <a:r>
              <a:rPr lang="en-US" sz="1000" b="1" dirty="0"/>
              <a:t> port, </a:t>
            </a:r>
            <a:r>
              <a:rPr lang="en-US" sz="1000" b="1" dirty="0" err="1"/>
              <a:t>int</a:t>
            </a:r>
            <a:r>
              <a:rPr lang="en-US" sz="1000" b="1" dirty="0"/>
              <a:t> value);</a:t>
            </a:r>
          </a:p>
          <a:p>
            <a:pPr marL="0" indent="0">
              <a:buNone/>
            </a:pPr>
            <a:r>
              <a:rPr lang="en-US" sz="1000" b="1" dirty="0"/>
              <a:t>    native private </a:t>
            </a:r>
            <a:r>
              <a:rPr lang="en-US" sz="1000" b="1" dirty="0" err="1"/>
              <a:t>int</a:t>
            </a:r>
            <a:r>
              <a:rPr lang="en-US" sz="1000" b="1" dirty="0"/>
              <a:t>  </a:t>
            </a:r>
            <a:r>
              <a:rPr lang="en-US" sz="1000" b="1" dirty="0" err="1"/>
              <a:t>read_port</a:t>
            </a:r>
            <a:r>
              <a:rPr lang="en-US" sz="1000" b="1" dirty="0"/>
              <a:t>(</a:t>
            </a:r>
            <a:r>
              <a:rPr lang="en-US" sz="1000" b="1" dirty="0" err="1"/>
              <a:t>int</a:t>
            </a:r>
            <a:r>
              <a:rPr lang="en-US" sz="1000" b="1" dirty="0"/>
              <a:t> port);</a:t>
            </a:r>
          </a:p>
          <a:p>
            <a:pPr marL="0" indent="0">
              <a:buNone/>
            </a:pPr>
            <a:r>
              <a:rPr lang="en-US" sz="1000" b="1" dirty="0"/>
              <a:t>    </a:t>
            </a:r>
          </a:p>
          <a:p>
            <a:pPr marL="0" indent="0">
              <a:buNone/>
            </a:pPr>
            <a:r>
              <a:rPr lang="en-US" sz="1000" b="1" dirty="0"/>
              <a:t>    final static private Semaphore </a:t>
            </a:r>
            <a:r>
              <a:rPr lang="en-US" sz="1000" b="1" dirty="0" err="1"/>
              <a:t>SemKit</a:t>
            </a:r>
            <a:r>
              <a:rPr lang="en-US" sz="1000" b="1" dirty="0" smtClean="0"/>
              <a:t>=    </a:t>
            </a:r>
            <a:r>
              <a:rPr lang="en-US" sz="1000" b="1" dirty="0"/>
              <a:t>new Semaphore(1);    </a:t>
            </a:r>
          </a:p>
          <a:p>
            <a:pPr marL="0" indent="0">
              <a:buNone/>
            </a:pPr>
            <a:r>
              <a:rPr lang="en-US" sz="1000" b="1" dirty="0"/>
              <a:t>    public void </a:t>
            </a:r>
            <a:r>
              <a:rPr lang="en-US" sz="1000" b="1" dirty="0" err="1"/>
              <a:t>s_write_port</a:t>
            </a:r>
            <a:r>
              <a:rPr lang="en-US" sz="1000" b="1" dirty="0"/>
              <a:t>(</a:t>
            </a:r>
            <a:r>
              <a:rPr lang="en-US" sz="1000" b="1" dirty="0" err="1"/>
              <a:t>int</a:t>
            </a:r>
            <a:r>
              <a:rPr lang="en-US" sz="1000" b="1" dirty="0"/>
              <a:t> port, </a:t>
            </a:r>
            <a:r>
              <a:rPr lang="en-US" sz="1000" b="1" dirty="0" err="1"/>
              <a:t>int</a:t>
            </a:r>
            <a:r>
              <a:rPr lang="en-US" sz="1000" b="1" dirty="0"/>
              <a:t> value) {</a:t>
            </a:r>
          </a:p>
          <a:p>
            <a:pPr marL="0" indent="0">
              <a:buNone/>
            </a:pPr>
            <a:r>
              <a:rPr lang="en-US" sz="1000" b="1" dirty="0"/>
              <a:t>        try {</a:t>
            </a:r>
          </a:p>
          <a:p>
            <a:pPr marL="0" indent="0">
              <a:buNone/>
            </a:pPr>
            <a:r>
              <a:rPr lang="en-US" sz="1000" b="1" dirty="0"/>
              <a:t>            //safe write port</a:t>
            </a:r>
          </a:p>
          <a:p>
            <a:pPr marL="0" indent="0">
              <a:buNone/>
            </a:pPr>
            <a:r>
              <a:rPr lang="en-US" sz="1000" b="1" dirty="0"/>
              <a:t>            </a:t>
            </a:r>
            <a:r>
              <a:rPr lang="en-US" sz="1000" b="1" dirty="0" err="1"/>
              <a:t>SemKit.acquire</a:t>
            </a:r>
            <a:r>
              <a:rPr lang="en-US" sz="1000" b="1" dirty="0"/>
              <a:t>();</a:t>
            </a:r>
          </a:p>
          <a:p>
            <a:pPr marL="0" indent="0">
              <a:buNone/>
            </a:pPr>
            <a:r>
              <a:rPr lang="en-US" sz="1000" b="1" dirty="0"/>
              <a:t>            </a:t>
            </a:r>
            <a:r>
              <a:rPr lang="en-US" sz="1000" b="1" dirty="0" err="1"/>
              <a:t>write_port</a:t>
            </a:r>
            <a:r>
              <a:rPr lang="en-US" sz="1000" b="1" dirty="0"/>
              <a:t>(port, value);</a:t>
            </a:r>
          </a:p>
          <a:p>
            <a:pPr marL="0" indent="0">
              <a:buNone/>
            </a:pPr>
            <a:r>
              <a:rPr lang="en-US" sz="1000" b="1" dirty="0"/>
              <a:t>            </a:t>
            </a:r>
            <a:r>
              <a:rPr lang="en-US" sz="1000" b="1" dirty="0" err="1"/>
              <a:t>SemKit.release</a:t>
            </a:r>
            <a:r>
              <a:rPr lang="en-US" sz="1000" b="1" dirty="0"/>
              <a:t>();</a:t>
            </a:r>
          </a:p>
          <a:p>
            <a:pPr marL="0" indent="0">
              <a:buNone/>
            </a:pPr>
            <a:r>
              <a:rPr lang="en-US" sz="1000" b="1" dirty="0"/>
              <a:t>        } catch (</a:t>
            </a:r>
            <a:r>
              <a:rPr lang="en-US" sz="1000" b="1" dirty="0" err="1"/>
              <a:t>InterruptedException</a:t>
            </a:r>
            <a:r>
              <a:rPr lang="en-US" sz="1000" b="1" dirty="0"/>
              <a:t> ex) </a:t>
            </a:r>
            <a:r>
              <a:rPr lang="en-US" sz="1000" b="1" dirty="0" smtClean="0"/>
              <a:t>{             </a:t>
            </a:r>
            <a:r>
              <a:rPr lang="en-US" sz="1000" b="1" dirty="0" err="1"/>
              <a:t>ex.printStackTrace</a:t>
            </a:r>
            <a:r>
              <a:rPr lang="en-US" sz="1000" b="1" dirty="0" smtClean="0"/>
              <a:t>();         </a:t>
            </a:r>
            <a:r>
              <a:rPr lang="en-US" sz="1000" b="1" dirty="0"/>
              <a:t>}</a:t>
            </a:r>
          </a:p>
          <a:p>
            <a:pPr marL="0" indent="0">
              <a:buNone/>
            </a:pPr>
            <a:r>
              <a:rPr lang="en-US" sz="1000" b="1" dirty="0"/>
              <a:t>    }    </a:t>
            </a:r>
          </a:p>
          <a:p>
            <a:pPr marL="0" indent="0">
              <a:buNone/>
            </a:pPr>
            <a:r>
              <a:rPr lang="en-US" sz="1000" b="1" dirty="0"/>
              <a:t>    public </a:t>
            </a:r>
            <a:r>
              <a:rPr lang="en-US" sz="1000" b="1" dirty="0" err="1"/>
              <a:t>int</a:t>
            </a:r>
            <a:r>
              <a:rPr lang="en-US" sz="1000" b="1" dirty="0"/>
              <a:t> </a:t>
            </a:r>
            <a:r>
              <a:rPr lang="en-US" sz="1000" b="1" dirty="0" err="1"/>
              <a:t>s_read_port</a:t>
            </a:r>
            <a:r>
              <a:rPr lang="en-US" sz="1000" b="1" dirty="0"/>
              <a:t>(</a:t>
            </a:r>
            <a:r>
              <a:rPr lang="en-US" sz="1000" b="1" dirty="0" err="1"/>
              <a:t>int</a:t>
            </a:r>
            <a:r>
              <a:rPr lang="en-US" sz="1000" b="1" dirty="0"/>
              <a:t> port) {        </a:t>
            </a:r>
          </a:p>
          <a:p>
            <a:pPr marL="0" indent="0">
              <a:buNone/>
            </a:pPr>
            <a:r>
              <a:rPr lang="en-US" sz="1000" b="1" dirty="0"/>
              <a:t>        try {</a:t>
            </a:r>
          </a:p>
          <a:p>
            <a:pPr marL="0" indent="0">
              <a:buNone/>
            </a:pPr>
            <a:r>
              <a:rPr lang="en-US" sz="1000" b="1" dirty="0"/>
              <a:t>            //safe read port</a:t>
            </a:r>
          </a:p>
          <a:p>
            <a:pPr marL="0" indent="0">
              <a:buNone/>
            </a:pPr>
            <a:r>
              <a:rPr lang="en-US" sz="1000" b="1" dirty="0"/>
              <a:t>            </a:t>
            </a:r>
            <a:r>
              <a:rPr lang="en-US" sz="1000" b="1" dirty="0" err="1"/>
              <a:t>int</a:t>
            </a:r>
            <a:r>
              <a:rPr lang="en-US" sz="1000" b="1" dirty="0"/>
              <a:t> result;</a:t>
            </a:r>
          </a:p>
          <a:p>
            <a:pPr marL="0" indent="0">
              <a:buNone/>
            </a:pPr>
            <a:r>
              <a:rPr lang="en-US" sz="1000" b="1" dirty="0"/>
              <a:t>            </a:t>
            </a:r>
            <a:r>
              <a:rPr lang="en-US" sz="1000" b="1" dirty="0" err="1"/>
              <a:t>SemKit.acquire</a:t>
            </a:r>
            <a:r>
              <a:rPr lang="en-US" sz="1000" b="1" dirty="0"/>
              <a:t>();</a:t>
            </a:r>
          </a:p>
          <a:p>
            <a:pPr marL="0" indent="0">
              <a:buNone/>
            </a:pPr>
            <a:r>
              <a:rPr lang="en-US" sz="1000" b="1" dirty="0"/>
              <a:t>            result = </a:t>
            </a:r>
            <a:r>
              <a:rPr lang="en-US" sz="1000" b="1" dirty="0" err="1"/>
              <a:t>read_port</a:t>
            </a:r>
            <a:r>
              <a:rPr lang="en-US" sz="1000" b="1" dirty="0"/>
              <a:t>(port);</a:t>
            </a:r>
          </a:p>
          <a:p>
            <a:pPr marL="0" indent="0">
              <a:buNone/>
            </a:pPr>
            <a:r>
              <a:rPr lang="en-US" sz="1000" b="1" dirty="0"/>
              <a:t>            </a:t>
            </a:r>
            <a:r>
              <a:rPr lang="en-US" sz="1000" b="1" dirty="0" err="1"/>
              <a:t>SemKit.release</a:t>
            </a:r>
            <a:r>
              <a:rPr lang="en-US" sz="1000" b="1" dirty="0"/>
              <a:t>();</a:t>
            </a:r>
          </a:p>
          <a:p>
            <a:pPr marL="0" indent="0">
              <a:buNone/>
            </a:pPr>
            <a:r>
              <a:rPr lang="en-US" sz="1000" b="1" dirty="0"/>
              <a:t>            return result;</a:t>
            </a:r>
          </a:p>
          <a:p>
            <a:pPr marL="0" indent="0">
              <a:buNone/>
            </a:pPr>
            <a:r>
              <a:rPr lang="en-US" sz="1000" b="1" dirty="0"/>
              <a:t>        } catch (</a:t>
            </a:r>
            <a:r>
              <a:rPr lang="en-US" sz="1000" b="1" dirty="0" err="1"/>
              <a:t>InterruptedException</a:t>
            </a:r>
            <a:r>
              <a:rPr lang="en-US" sz="1000" b="1" dirty="0"/>
              <a:t> ex) </a:t>
            </a:r>
            <a:r>
              <a:rPr lang="en-US" sz="1000" b="1" dirty="0" smtClean="0"/>
              <a:t>{             </a:t>
            </a:r>
            <a:r>
              <a:rPr lang="en-US" sz="1000" b="1" dirty="0" err="1"/>
              <a:t>ex.printStackTrace</a:t>
            </a:r>
            <a:r>
              <a:rPr lang="en-US" sz="1000" b="1" dirty="0" smtClean="0"/>
              <a:t>();         </a:t>
            </a:r>
            <a:r>
              <a:rPr lang="en-US" sz="1000" b="1" dirty="0"/>
              <a:t>}</a:t>
            </a:r>
          </a:p>
          <a:p>
            <a:pPr marL="0" indent="0">
              <a:buNone/>
            </a:pPr>
            <a:r>
              <a:rPr lang="en-US" sz="1000" b="1" dirty="0"/>
              <a:t>         return(0); // </a:t>
            </a:r>
            <a:r>
              <a:rPr lang="en-US" sz="1000" b="1" dirty="0" err="1"/>
              <a:t>nunca</a:t>
            </a:r>
            <a:r>
              <a:rPr lang="en-US" sz="1000" b="1" dirty="0"/>
              <a:t> </a:t>
            </a:r>
            <a:r>
              <a:rPr lang="en-US" sz="1000" b="1" dirty="0" err="1"/>
              <a:t>deve</a:t>
            </a:r>
            <a:r>
              <a:rPr lang="en-US" sz="1000" b="1" dirty="0"/>
              <a:t> </a:t>
            </a:r>
            <a:r>
              <a:rPr lang="en-US" sz="1000" b="1" dirty="0" err="1"/>
              <a:t>chegar</a:t>
            </a:r>
            <a:r>
              <a:rPr lang="en-US" sz="1000" b="1" dirty="0"/>
              <a:t> </a:t>
            </a:r>
            <a:r>
              <a:rPr lang="en-US" sz="1000" b="1" dirty="0" err="1"/>
              <a:t>aqui</a:t>
            </a:r>
            <a:r>
              <a:rPr lang="en-US" sz="1000" b="1" dirty="0"/>
              <a:t>..</a:t>
            </a:r>
          </a:p>
          <a:p>
            <a:pPr marL="0" indent="0">
              <a:buNone/>
            </a:pPr>
            <a:r>
              <a:rPr lang="en-US" sz="1000" b="1" dirty="0"/>
              <a:t>    }</a:t>
            </a:r>
          </a:p>
          <a:p>
            <a:pPr marL="0" indent="0">
              <a:buNone/>
            </a:pPr>
            <a:r>
              <a:rPr lang="en-US" sz="1000" b="1" dirty="0"/>
              <a:t>    </a:t>
            </a:r>
          </a:p>
          <a:p>
            <a:pPr marL="0" indent="0">
              <a:buNone/>
            </a:pPr>
            <a:r>
              <a:rPr lang="en-US" sz="1000" b="1" dirty="0"/>
              <a:t> 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 smtClean="0"/>
              <a:t>public </a:t>
            </a:r>
            <a:r>
              <a:rPr lang="en-US" sz="1000" b="1" dirty="0" err="1" smtClean="0"/>
              <a:t>int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setBitValue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int</a:t>
            </a:r>
            <a:r>
              <a:rPr lang="en-US" sz="1000" b="1" dirty="0" smtClean="0"/>
              <a:t> variable, </a:t>
            </a:r>
            <a:r>
              <a:rPr lang="en-US" sz="1000" b="1" dirty="0" err="1" smtClean="0"/>
              <a:t>int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bit_n</a:t>
            </a:r>
            <a:r>
              <a:rPr lang="en-US" sz="1000" b="1" dirty="0" smtClean="0"/>
              <a:t>, </a:t>
            </a:r>
            <a:r>
              <a:rPr lang="en-US" sz="1000" b="1" dirty="0" err="1" smtClean="0"/>
              <a:t>boolean</a:t>
            </a:r>
            <a:r>
              <a:rPr lang="en-US" sz="1000" b="1" dirty="0" smtClean="0"/>
              <a:t> value)</a:t>
            </a:r>
          </a:p>
          <a:p>
            <a:pPr marL="0" indent="0">
              <a:buNone/>
            </a:pPr>
            <a:r>
              <a:rPr lang="en-US" sz="1000" b="1" dirty="0" smtClean="0"/>
              <a:t>    {</a:t>
            </a:r>
          </a:p>
          <a:p>
            <a:pPr marL="0" indent="0">
              <a:buNone/>
            </a:pPr>
            <a:r>
              <a:rPr lang="en-US" sz="1000" b="1" dirty="0" smtClean="0"/>
              <a:t>        </a:t>
            </a:r>
            <a:r>
              <a:rPr lang="en-US" sz="1000" b="1" dirty="0" err="1" smtClean="0"/>
              <a:t>int</a:t>
            </a:r>
            <a:r>
              <a:rPr lang="en-US" sz="1000" b="1" dirty="0" smtClean="0"/>
              <a:t> result;</a:t>
            </a:r>
          </a:p>
          <a:p>
            <a:pPr marL="0" indent="0">
              <a:buNone/>
            </a:pPr>
            <a:r>
              <a:rPr lang="en-US" sz="1000" b="1" dirty="0" smtClean="0"/>
              <a:t>        </a:t>
            </a:r>
            <a:r>
              <a:rPr lang="en-US" sz="1000" b="1" dirty="0" err="1" smtClean="0"/>
              <a:t>int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mask_on</a:t>
            </a:r>
            <a:r>
              <a:rPr lang="en-US" sz="1000" b="1" dirty="0" smtClean="0"/>
              <a:t> = 1&lt;&lt;</a:t>
            </a:r>
            <a:r>
              <a:rPr lang="en-US" sz="1000" b="1" dirty="0" err="1" smtClean="0"/>
              <a:t>bit_n</a:t>
            </a:r>
            <a:r>
              <a:rPr lang="en-US" sz="1000" b="1" dirty="0" smtClean="0"/>
              <a:t>;</a:t>
            </a:r>
          </a:p>
          <a:p>
            <a:pPr marL="0" indent="0">
              <a:buNone/>
            </a:pPr>
            <a:r>
              <a:rPr lang="en-US" sz="1000" b="1" dirty="0" smtClean="0"/>
              <a:t>        </a:t>
            </a:r>
            <a:r>
              <a:rPr lang="en-US" sz="1000" b="1" dirty="0" err="1" smtClean="0"/>
              <a:t>int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mask_off</a:t>
            </a:r>
            <a:r>
              <a:rPr lang="en-US" sz="1000" b="1" dirty="0" smtClean="0"/>
              <a:t> = ~</a:t>
            </a:r>
            <a:r>
              <a:rPr lang="en-US" sz="1000" b="1" dirty="0" err="1" smtClean="0"/>
              <a:t>mask_on</a:t>
            </a:r>
            <a:r>
              <a:rPr lang="en-US" sz="1000" b="1" dirty="0" smtClean="0"/>
              <a:t>; // </a:t>
            </a:r>
            <a:r>
              <a:rPr lang="en-US" sz="1000" b="1" dirty="0" err="1" smtClean="0"/>
              <a:t>mask_off</a:t>
            </a:r>
            <a:r>
              <a:rPr lang="en-US" sz="1000" b="1" dirty="0" smtClean="0"/>
              <a:t> =0xff-mask_on;</a:t>
            </a:r>
          </a:p>
          <a:p>
            <a:pPr marL="0" indent="0">
              <a:buNone/>
            </a:pPr>
            <a:r>
              <a:rPr lang="en-US" sz="1000" b="1" dirty="0" smtClean="0"/>
              <a:t>        if(value)</a:t>
            </a:r>
          </a:p>
          <a:p>
            <a:pPr marL="0" indent="0">
              <a:buNone/>
            </a:pPr>
            <a:r>
              <a:rPr lang="en-US" sz="1000" b="1" dirty="0" smtClean="0"/>
              <a:t>            result = variable | </a:t>
            </a:r>
            <a:r>
              <a:rPr lang="en-US" sz="1000" b="1" dirty="0" err="1" smtClean="0"/>
              <a:t>mask_on</a:t>
            </a:r>
            <a:r>
              <a:rPr lang="en-US" sz="1000" b="1" dirty="0" smtClean="0"/>
              <a:t>;</a:t>
            </a:r>
          </a:p>
          <a:p>
            <a:pPr marL="0" indent="0">
              <a:buNone/>
            </a:pPr>
            <a:r>
              <a:rPr lang="en-US" sz="1000" b="1" dirty="0" smtClean="0"/>
              <a:t>        else</a:t>
            </a:r>
          </a:p>
          <a:p>
            <a:pPr marL="0" indent="0">
              <a:buNone/>
            </a:pPr>
            <a:r>
              <a:rPr lang="en-US" sz="1000" b="1" dirty="0" smtClean="0"/>
              <a:t>            result = variable &amp; </a:t>
            </a:r>
            <a:r>
              <a:rPr lang="en-US" sz="1000" b="1" dirty="0" err="1" smtClean="0"/>
              <a:t>mask_off</a:t>
            </a:r>
            <a:r>
              <a:rPr lang="en-US" sz="1000" b="1" dirty="0" smtClean="0"/>
              <a:t>;</a:t>
            </a:r>
          </a:p>
          <a:p>
            <a:pPr marL="0" indent="0">
              <a:buNone/>
            </a:pPr>
            <a:r>
              <a:rPr lang="en-US" sz="1000" b="1" dirty="0" smtClean="0"/>
              <a:t>        return(result);</a:t>
            </a:r>
          </a:p>
          <a:p>
            <a:pPr marL="0" indent="0">
              <a:buNone/>
            </a:pPr>
            <a:r>
              <a:rPr lang="en-US" sz="1000" b="1" dirty="0" smtClean="0"/>
              <a:t>    }</a:t>
            </a:r>
          </a:p>
          <a:p>
            <a:pPr marL="0" indent="0">
              <a:buNone/>
            </a:pPr>
            <a:r>
              <a:rPr lang="en-US" sz="1000" b="1" dirty="0" smtClean="0"/>
              <a:t>    </a:t>
            </a:r>
          </a:p>
          <a:p>
            <a:pPr marL="0" indent="0">
              <a:buNone/>
            </a:pPr>
            <a:r>
              <a:rPr lang="en-US" sz="1000" b="1" dirty="0" smtClean="0"/>
              <a:t>    </a:t>
            </a:r>
          </a:p>
          <a:p>
            <a:pPr marL="0" indent="0">
              <a:buNone/>
            </a:pPr>
            <a:r>
              <a:rPr lang="en-US" sz="1000" b="1" dirty="0" smtClean="0"/>
              <a:t>    public </a:t>
            </a:r>
            <a:r>
              <a:rPr lang="en-US" sz="1000" b="1" dirty="0" err="1" smtClean="0"/>
              <a:t>boolean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getBit</a:t>
            </a:r>
            <a:r>
              <a:rPr lang="en-US" sz="1000" b="1" dirty="0" smtClean="0"/>
              <a:t>(</a:t>
            </a:r>
            <a:r>
              <a:rPr lang="en-US" sz="1000" b="1" dirty="0" err="1" smtClean="0"/>
              <a:t>int</a:t>
            </a:r>
            <a:r>
              <a:rPr lang="en-US" sz="1000" b="1" dirty="0" smtClean="0"/>
              <a:t> variable, </a:t>
            </a:r>
            <a:r>
              <a:rPr lang="en-US" sz="1000" b="1" dirty="0" err="1" smtClean="0"/>
              <a:t>int</a:t>
            </a:r>
            <a:r>
              <a:rPr lang="en-US" sz="1000" b="1" dirty="0" smtClean="0"/>
              <a:t> bit){</a:t>
            </a:r>
          </a:p>
          <a:p>
            <a:pPr marL="0" indent="0">
              <a:buNone/>
            </a:pPr>
            <a:r>
              <a:rPr lang="en-US" sz="1000" b="1" dirty="0" smtClean="0"/>
              <a:t>        </a:t>
            </a:r>
            <a:r>
              <a:rPr lang="en-US" sz="1000" b="1" dirty="0" err="1" smtClean="0"/>
              <a:t>int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mask_on</a:t>
            </a:r>
            <a:r>
              <a:rPr lang="en-US" sz="1000" b="1" dirty="0" smtClean="0"/>
              <a:t> = 1&lt;&lt;bit;</a:t>
            </a:r>
          </a:p>
          <a:p>
            <a:pPr marL="0" indent="0">
              <a:buNone/>
            </a:pPr>
            <a:r>
              <a:rPr lang="en-US" sz="1000" b="1" dirty="0" smtClean="0"/>
              <a:t>        </a:t>
            </a:r>
            <a:r>
              <a:rPr lang="en-US" sz="1000" b="1" dirty="0" err="1" smtClean="0"/>
              <a:t>int</a:t>
            </a:r>
            <a:r>
              <a:rPr lang="en-US" sz="1000" b="1" dirty="0" smtClean="0"/>
              <a:t> result = variable &amp; </a:t>
            </a:r>
            <a:r>
              <a:rPr lang="en-US" sz="1000" b="1" dirty="0" err="1" smtClean="0"/>
              <a:t>mask_on</a:t>
            </a:r>
            <a:r>
              <a:rPr lang="en-US" sz="1000" b="1" dirty="0" smtClean="0"/>
              <a:t>;</a:t>
            </a:r>
          </a:p>
          <a:p>
            <a:pPr marL="0" indent="0">
              <a:buNone/>
            </a:pPr>
            <a:r>
              <a:rPr lang="en-US" sz="1000" b="1" dirty="0" smtClean="0"/>
              <a:t>        if(result!=0)</a:t>
            </a:r>
          </a:p>
          <a:p>
            <a:pPr marL="0" indent="0">
              <a:buNone/>
            </a:pPr>
            <a:r>
              <a:rPr lang="en-US" sz="1000" b="1" dirty="0" smtClean="0"/>
              <a:t>            return(true);</a:t>
            </a:r>
          </a:p>
          <a:p>
            <a:pPr marL="0" indent="0">
              <a:buNone/>
            </a:pPr>
            <a:r>
              <a:rPr lang="en-US" sz="1000" b="1" dirty="0" smtClean="0"/>
              <a:t>        else</a:t>
            </a:r>
          </a:p>
          <a:p>
            <a:pPr marL="0" indent="0">
              <a:buNone/>
            </a:pPr>
            <a:r>
              <a:rPr lang="en-US" sz="1000" b="1" dirty="0" smtClean="0"/>
              <a:t>            return(false);       </a:t>
            </a:r>
          </a:p>
          <a:p>
            <a:pPr marL="0" indent="0">
              <a:buNone/>
            </a:pPr>
            <a:r>
              <a:rPr lang="en-US" sz="1000" b="1" dirty="0" smtClean="0"/>
              <a:t>        //return( (variable &amp; (1&lt;&lt;bit))!=0   );</a:t>
            </a:r>
          </a:p>
          <a:p>
            <a:pPr marL="0" indent="0">
              <a:buNone/>
            </a:pPr>
            <a:r>
              <a:rPr lang="en-US" sz="1000" b="1" dirty="0" smtClean="0"/>
              <a:t>    }</a:t>
            </a:r>
          </a:p>
          <a:p>
            <a:pPr marL="0" indent="0">
              <a:buNone/>
            </a:pPr>
            <a:r>
              <a:rPr lang="en-US" sz="1000" b="1" dirty="0" smtClean="0"/>
              <a:t>        </a:t>
            </a:r>
          </a:p>
          <a:p>
            <a:pPr marL="0" indent="0">
              <a:buNone/>
            </a:pPr>
            <a:r>
              <a:rPr lang="en-US" sz="1000" b="1" dirty="0" smtClean="0"/>
              <a:t>    </a:t>
            </a:r>
          </a:p>
          <a:p>
            <a:pPr marL="0" indent="0">
              <a:buNone/>
            </a:pPr>
            <a:r>
              <a:rPr lang="en-US" sz="1000" b="1" dirty="0" smtClean="0"/>
              <a:t>    static {</a:t>
            </a:r>
          </a:p>
          <a:p>
            <a:pPr marL="0" indent="0">
              <a:buNone/>
            </a:pPr>
            <a:r>
              <a:rPr lang="en-US" sz="1000" b="1" dirty="0" smtClean="0"/>
              <a:t>        </a:t>
            </a:r>
            <a:r>
              <a:rPr lang="en-US" sz="1000" b="1" dirty="0" err="1" smtClean="0"/>
              <a:t>System.load</a:t>
            </a:r>
            <a:r>
              <a:rPr lang="en-US" sz="1000" b="1" dirty="0" smtClean="0"/>
              <a:t>("c:\\str\\tttrab2\\Hardware\\x64\\Debug\\Hardware.dll");</a:t>
            </a:r>
          </a:p>
          <a:p>
            <a:pPr marL="0" indent="0">
              <a:buNone/>
            </a:pPr>
            <a:r>
              <a:rPr lang="en-US" sz="1000" b="1" dirty="0" smtClean="0"/>
              <a:t>    }</a:t>
            </a:r>
          </a:p>
          <a:p>
            <a:pPr marL="0" indent="0">
              <a:buNone/>
            </a:pPr>
            <a:r>
              <a:rPr lang="en-US" sz="1000" b="1" dirty="0" smtClean="0"/>
              <a:t>}</a:t>
            </a:r>
          </a:p>
          <a:p>
            <a:pPr marL="0" indent="0">
              <a:buNone/>
            </a:pPr>
            <a:endParaRPr lang="en-US" sz="1000" b="1" dirty="0" smtClean="0"/>
          </a:p>
          <a:p>
            <a:pPr marL="0" indent="0">
              <a:buNone/>
            </a:pP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9982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 time 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0198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static public void main(String []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Hardware hard = new Hardware();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Semaphore critical = new Semaphore(1);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Mechanism </a:t>
            </a:r>
            <a:r>
              <a:rPr lang="en-US" dirty="0" err="1" smtClean="0"/>
              <a:t>mech</a:t>
            </a:r>
            <a:r>
              <a:rPr lang="en-US" dirty="0" smtClean="0"/>
              <a:t> = new Mechanism(hard, critical)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BlockingQueue</a:t>
            </a:r>
            <a:r>
              <a:rPr lang="en-US" dirty="0" smtClean="0"/>
              <a:t> </a:t>
            </a:r>
            <a:r>
              <a:rPr lang="en-US" dirty="0" err="1" smtClean="0"/>
              <a:t>bq_x</a:t>
            </a:r>
            <a:r>
              <a:rPr lang="en-US" dirty="0" smtClean="0"/>
              <a:t> = new </a:t>
            </a:r>
            <a:r>
              <a:rPr lang="en-US" dirty="0" err="1" smtClean="0"/>
              <a:t>ArrayBlockingQueue</a:t>
            </a:r>
            <a:r>
              <a:rPr lang="en-US" dirty="0" smtClean="0"/>
              <a:t>(10);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BlockingQueue</a:t>
            </a:r>
            <a:r>
              <a:rPr lang="en-US" dirty="0"/>
              <a:t> </a:t>
            </a:r>
            <a:r>
              <a:rPr lang="en-US" dirty="0" err="1" smtClean="0"/>
              <a:t>bq_z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/>
              <a:t>ArrayBlockingQueue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java.util.concurrent.BlockingQueue</a:t>
            </a:r>
            <a:r>
              <a:rPr lang="en-US" dirty="0" smtClean="0"/>
              <a:t> </a:t>
            </a:r>
            <a:r>
              <a:rPr lang="en-US" dirty="0" err="1" smtClean="0"/>
              <a:t>xz_bk</a:t>
            </a:r>
            <a:r>
              <a:rPr lang="en-US" dirty="0" smtClean="0"/>
              <a:t> = new </a:t>
            </a:r>
            <a:r>
              <a:rPr lang="en-US" dirty="0" err="1" smtClean="0"/>
              <a:t>java.util.concurrent.ArrayBlockingQueue</a:t>
            </a:r>
            <a:r>
              <a:rPr lang="en-US" dirty="0" smtClean="0"/>
              <a:t>&lt;</a:t>
            </a:r>
            <a:r>
              <a:rPr lang="en-US" b="1" dirty="0" smtClean="0">
                <a:solidFill>
                  <a:srgbClr val="FF0000"/>
                </a:solidFill>
              </a:rPr>
              <a:t>Request</a:t>
            </a:r>
            <a:r>
              <a:rPr lang="en-US" dirty="0" smtClean="0"/>
              <a:t>&gt;(10);</a:t>
            </a:r>
          </a:p>
          <a:p>
            <a:pPr marL="0" indent="0">
              <a:buNone/>
            </a:pPr>
            <a:r>
              <a:rPr lang="en-US" dirty="0" smtClean="0"/>
              <a:t>   // … remaining blocking queues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X_Thread</a:t>
            </a:r>
            <a:r>
              <a:rPr lang="en-US" dirty="0"/>
              <a:t> </a:t>
            </a:r>
            <a:r>
              <a:rPr lang="en-US" dirty="0" err="1" smtClean="0"/>
              <a:t>x_thread</a:t>
            </a:r>
            <a:r>
              <a:rPr lang="en-US" dirty="0" smtClean="0"/>
              <a:t> = new </a:t>
            </a:r>
            <a:r>
              <a:rPr lang="en-US" dirty="0" err="1" smtClean="0"/>
              <a:t>X_Thread</a:t>
            </a:r>
            <a:r>
              <a:rPr lang="en-US" dirty="0" smtClean="0"/>
              <a:t>(</a:t>
            </a:r>
            <a:r>
              <a:rPr lang="en-US" dirty="0" err="1" smtClean="0"/>
              <a:t>mech</a:t>
            </a:r>
            <a:r>
              <a:rPr lang="en-US" dirty="0" smtClean="0"/>
              <a:t>,  </a:t>
            </a:r>
            <a:r>
              <a:rPr lang="en-US" dirty="0" err="1" smtClean="0"/>
              <a:t>bq_x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Y_Thread</a:t>
            </a:r>
            <a:r>
              <a:rPr lang="en-US" dirty="0"/>
              <a:t> </a:t>
            </a:r>
            <a:r>
              <a:rPr lang="en-US" dirty="0" err="1"/>
              <a:t>y_thread</a:t>
            </a:r>
            <a:r>
              <a:rPr lang="en-US" dirty="0"/>
              <a:t> = new </a:t>
            </a:r>
            <a:r>
              <a:rPr lang="en-US" dirty="0" err="1"/>
              <a:t>Y_Thread</a:t>
            </a:r>
            <a:r>
              <a:rPr lang="en-US" dirty="0"/>
              <a:t>(</a:t>
            </a:r>
            <a:r>
              <a:rPr lang="en-US" dirty="0" err="1"/>
              <a:t>mech</a:t>
            </a:r>
            <a:r>
              <a:rPr lang="en-US" dirty="0"/>
              <a:t>,  </a:t>
            </a:r>
            <a:r>
              <a:rPr lang="en-US" dirty="0" err="1" smtClean="0"/>
              <a:t>bq_y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Z_Thread</a:t>
            </a:r>
            <a:r>
              <a:rPr lang="en-US" dirty="0" smtClean="0"/>
              <a:t> </a:t>
            </a:r>
            <a:r>
              <a:rPr lang="en-US" dirty="0" err="1" smtClean="0"/>
              <a:t>Z_thread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/>
              <a:t>Z_Thread</a:t>
            </a:r>
            <a:r>
              <a:rPr lang="en-US" dirty="0" smtClean="0"/>
              <a:t>(</a:t>
            </a:r>
            <a:r>
              <a:rPr lang="en-US" dirty="0" err="1" smtClean="0"/>
              <a:t>mech</a:t>
            </a:r>
            <a:r>
              <a:rPr lang="en-US" dirty="0"/>
              <a:t>,  </a:t>
            </a:r>
            <a:r>
              <a:rPr lang="en-US" dirty="0" err="1" smtClean="0"/>
              <a:t>bq_z</a:t>
            </a:r>
            <a:r>
              <a:rPr lang="en-US" dirty="0" smtClean="0"/>
              <a:t>);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XZ_Thread</a:t>
            </a:r>
            <a:r>
              <a:rPr lang="en-US" dirty="0" smtClean="0"/>
              <a:t> </a:t>
            </a:r>
            <a:r>
              <a:rPr lang="en-US" dirty="0" err="1" smtClean="0"/>
              <a:t>XZ_thread</a:t>
            </a:r>
            <a:r>
              <a:rPr lang="en-US" dirty="0" smtClean="0"/>
              <a:t> </a:t>
            </a:r>
            <a:r>
              <a:rPr lang="en-US" dirty="0"/>
              <a:t>= new </a:t>
            </a:r>
            <a:r>
              <a:rPr lang="en-US" dirty="0" err="1" smtClean="0"/>
              <a:t>XZ_Thread</a:t>
            </a:r>
            <a:r>
              <a:rPr lang="en-US" dirty="0" smtClean="0"/>
              <a:t>(</a:t>
            </a:r>
            <a:r>
              <a:rPr lang="en-US" dirty="0" err="1" smtClean="0"/>
              <a:t>mech</a:t>
            </a:r>
            <a:r>
              <a:rPr lang="en-US" dirty="0"/>
              <a:t>,  </a:t>
            </a:r>
            <a:r>
              <a:rPr lang="en-US" dirty="0" err="1" smtClean="0"/>
              <a:t>bq_xz</a:t>
            </a:r>
            <a:r>
              <a:rPr lang="en-US" dirty="0" smtClean="0"/>
              <a:t>, </a:t>
            </a:r>
            <a:r>
              <a:rPr lang="en-US" dirty="0" err="1" smtClean="0"/>
              <a:t>bq_x</a:t>
            </a:r>
            <a:r>
              <a:rPr lang="en-US" dirty="0" smtClean="0"/>
              <a:t>, </a:t>
            </a:r>
            <a:r>
              <a:rPr lang="en-US" dirty="0" err="1" smtClean="0"/>
              <a:t>bq_z</a:t>
            </a:r>
            <a:r>
              <a:rPr lang="en-US" dirty="0" smtClean="0"/>
              <a:t>);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x_thread.start</a:t>
            </a:r>
            <a:r>
              <a:rPr lang="en-US" dirty="0" smtClean="0"/>
              <a:t>(); </a:t>
            </a:r>
            <a:r>
              <a:rPr lang="en-US" dirty="0" err="1" smtClean="0"/>
              <a:t>y_thread.start</a:t>
            </a:r>
            <a:r>
              <a:rPr lang="en-US" dirty="0" smtClean="0"/>
              <a:t>(); </a:t>
            </a:r>
            <a:r>
              <a:rPr lang="en-US" dirty="0" err="1" smtClean="0"/>
              <a:t>z_thread.start</a:t>
            </a:r>
            <a:r>
              <a:rPr lang="en-US" dirty="0" smtClean="0"/>
              <a:t>(); </a:t>
            </a:r>
            <a:r>
              <a:rPr lang="en-US" dirty="0" err="1" smtClean="0"/>
              <a:t>xz_thread.start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try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while(true) {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System.out.print</a:t>
            </a:r>
            <a:r>
              <a:rPr lang="en-US" dirty="0"/>
              <a:t>("X=");   </a:t>
            </a:r>
            <a:r>
              <a:rPr lang="en-US" dirty="0" err="1"/>
              <a:t>int</a:t>
            </a:r>
            <a:r>
              <a:rPr lang="en-US" dirty="0"/>
              <a:t> x = </a:t>
            </a:r>
            <a:r>
              <a:rPr lang="en-US" dirty="0" err="1"/>
              <a:t>System.in.read</a:t>
            </a:r>
            <a:r>
              <a:rPr lang="en-US" dirty="0"/>
              <a:t>();  </a:t>
            </a:r>
            <a:r>
              <a:rPr lang="en-US" dirty="0" err="1"/>
              <a:t>System.in.read</a:t>
            </a:r>
            <a:r>
              <a:rPr lang="en-US" dirty="0" smtClean="0"/>
              <a:t>();  //FILTER ENTER CHARACTER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System.out.print</a:t>
            </a:r>
            <a:r>
              <a:rPr lang="en-US" dirty="0"/>
              <a:t>("Z=");   </a:t>
            </a:r>
            <a:r>
              <a:rPr lang="en-US" dirty="0" err="1"/>
              <a:t>int</a:t>
            </a:r>
            <a:r>
              <a:rPr lang="en-US" dirty="0"/>
              <a:t> z = </a:t>
            </a:r>
            <a:r>
              <a:rPr lang="en-US" dirty="0" err="1"/>
              <a:t>System.in.read</a:t>
            </a:r>
            <a:r>
              <a:rPr lang="en-US" dirty="0" smtClean="0"/>
              <a:t>(); </a:t>
            </a:r>
            <a:r>
              <a:rPr lang="en-US" dirty="0" err="1" smtClean="0"/>
              <a:t>System.in.read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System.out.println</a:t>
            </a:r>
            <a:r>
              <a:rPr lang="en-US" dirty="0" smtClean="0"/>
              <a:t>("----------------------");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xz_bk.offer</a:t>
            </a:r>
            <a:r>
              <a:rPr lang="en-US" dirty="0"/>
              <a:t> ( </a:t>
            </a:r>
            <a:r>
              <a:rPr lang="en-US" b="1" dirty="0">
                <a:solidFill>
                  <a:srgbClr val="FF0000"/>
                </a:solidFill>
              </a:rPr>
              <a:t>new Request(</a:t>
            </a:r>
            <a:r>
              <a:rPr lang="en-US" b="1" dirty="0" err="1">
                <a:solidFill>
                  <a:srgbClr val="FF0000"/>
                </a:solidFill>
              </a:rPr>
              <a:t>x,z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r>
              <a:rPr lang="en-US" dirty="0"/>
              <a:t>  );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}catch(Exception e</a:t>
            </a:r>
            <a:r>
              <a:rPr lang="en-US" dirty="0" smtClean="0"/>
              <a:t>){ </a:t>
            </a:r>
            <a:r>
              <a:rPr lang="en-US" dirty="0" err="1" smtClean="0"/>
              <a:t>e.printStackFrame</a:t>
            </a:r>
            <a:r>
              <a:rPr lang="en-US" dirty="0" smtClean="0"/>
              <a:t>();}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4953000"/>
            <a:ext cx="2895600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class </a:t>
            </a:r>
            <a:r>
              <a:rPr lang="en-US" sz="1600" dirty="0">
                <a:solidFill>
                  <a:srgbClr val="FF0000"/>
                </a:solidFill>
              </a:rPr>
              <a:t>Request</a:t>
            </a:r>
            <a:r>
              <a:rPr lang="en-US" sz="1600" dirty="0"/>
              <a:t> {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x,z</a:t>
            </a:r>
            <a:r>
              <a:rPr lang="en-US" sz="1600" dirty="0"/>
              <a:t>;         </a:t>
            </a:r>
          </a:p>
          <a:p>
            <a:r>
              <a:rPr lang="en-US" sz="1600" dirty="0"/>
              <a:t>  Request(</a:t>
            </a:r>
            <a:r>
              <a:rPr lang="en-US" sz="1600" dirty="0" err="1"/>
              <a:t>int</a:t>
            </a:r>
            <a:r>
              <a:rPr lang="en-US" sz="1600" dirty="0"/>
              <a:t> __x, </a:t>
            </a:r>
            <a:r>
              <a:rPr lang="en-US" sz="1600" dirty="0" err="1"/>
              <a:t>int</a:t>
            </a:r>
            <a:r>
              <a:rPr lang="en-US" sz="1600" dirty="0"/>
              <a:t> __z) {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x = __</a:t>
            </a:r>
            <a:r>
              <a:rPr lang="en-US" sz="1600" dirty="0"/>
              <a:t>x; 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z = __</a:t>
            </a:r>
            <a:r>
              <a:rPr lang="en-US" sz="1600" dirty="0"/>
              <a:t>z;}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8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Mechanism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Mechanism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Hardware hard; Semaphore _critical_ </a:t>
            </a:r>
          </a:p>
          <a:p>
            <a:pPr marL="0" indent="0">
              <a:buNone/>
            </a:pPr>
            <a:r>
              <a:rPr lang="en-US" dirty="0" smtClean="0"/>
              <a:t>   public Mechanism(Hardware __hard</a:t>
            </a:r>
            <a:r>
              <a:rPr lang="en-US" dirty="0"/>
              <a:t>, </a:t>
            </a:r>
            <a:r>
              <a:rPr lang="en-US" dirty="0" smtClean="0"/>
              <a:t>Semaphore __critical)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hard = __hard;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_critical_  = __critical;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private</a:t>
            </a:r>
            <a:r>
              <a:rPr lang="en-US" dirty="0" smtClean="0"/>
              <a:t> void </a:t>
            </a:r>
            <a:r>
              <a:rPr lang="en-US" dirty="0" err="1" smtClean="0"/>
              <a:t>move_x_left</a:t>
            </a:r>
            <a:r>
              <a:rPr lang="en-US" dirty="0" smtClean="0"/>
              <a:t>(){…}      // calling </a:t>
            </a:r>
            <a:r>
              <a:rPr lang="en-US" dirty="0" err="1" smtClean="0"/>
              <a:t>move_x_left</a:t>
            </a:r>
            <a:r>
              <a:rPr lang="en-US" dirty="0" smtClean="0"/>
              <a:t> and so on is dangerous in </a:t>
            </a:r>
            <a:r>
              <a:rPr lang="en-US" dirty="0" err="1" smtClean="0"/>
              <a:t>realtime</a:t>
            </a:r>
            <a:r>
              <a:rPr lang="en-US" dirty="0" smtClean="0"/>
              <a:t> realm</a:t>
            </a:r>
          </a:p>
          <a:p>
            <a:pPr marL="0" indent="0">
              <a:buNone/>
            </a:pPr>
            <a:r>
              <a:rPr lang="en-US" dirty="0" smtClean="0"/>
              <a:t>   private </a:t>
            </a:r>
            <a:r>
              <a:rPr lang="en-US" dirty="0"/>
              <a:t>void </a:t>
            </a:r>
            <a:r>
              <a:rPr lang="en-US" dirty="0" err="1" smtClean="0"/>
              <a:t>move_x_rigth</a:t>
            </a:r>
            <a:r>
              <a:rPr lang="en-US" dirty="0" smtClean="0"/>
              <a:t>(){…}   // So we set these methods as private and set safer ones to be public  </a:t>
            </a:r>
          </a:p>
          <a:p>
            <a:pPr marL="0" indent="0">
              <a:buNone/>
            </a:pPr>
            <a:r>
              <a:rPr lang="en-US" dirty="0" smtClean="0"/>
              <a:t>   private </a:t>
            </a:r>
            <a:r>
              <a:rPr lang="en-US" dirty="0"/>
              <a:t>void </a:t>
            </a:r>
            <a:r>
              <a:rPr lang="en-US" dirty="0" smtClean="0"/>
              <a:t> </a:t>
            </a:r>
            <a:r>
              <a:rPr lang="en-US" dirty="0" err="1" smtClean="0"/>
              <a:t>stop_x</a:t>
            </a:r>
            <a:r>
              <a:rPr lang="en-US" dirty="0" smtClean="0"/>
              <a:t>(){…}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public void </a:t>
            </a:r>
            <a:r>
              <a:rPr lang="en-US" dirty="0" err="1" smtClean="0"/>
              <a:t>safe_move_x_left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 smtClean="0"/>
              <a:t>       try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_</a:t>
            </a:r>
            <a:r>
              <a:rPr lang="en-US" dirty="0" err="1" smtClean="0">
                <a:solidFill>
                  <a:srgbClr val="FF0000"/>
                </a:solidFill>
              </a:rPr>
              <a:t>critical_.acquire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err="1" smtClean="0"/>
              <a:t>move_x_left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_</a:t>
            </a:r>
            <a:r>
              <a:rPr lang="en-US" dirty="0" err="1" smtClean="0">
                <a:solidFill>
                  <a:srgbClr val="FF0000"/>
                </a:solidFill>
              </a:rPr>
              <a:t>critical_.release</a:t>
            </a:r>
            <a:r>
              <a:rPr lang="en-US" dirty="0" smtClean="0">
                <a:solidFill>
                  <a:srgbClr val="FF0000"/>
                </a:solidFill>
              </a:rPr>
              <a:t>();   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} catch(Exception e) { </a:t>
            </a:r>
            <a:r>
              <a:rPr lang="en-US" dirty="0" err="1" smtClean="0"/>
              <a:t>e.printStackFrame</a:t>
            </a:r>
            <a:r>
              <a:rPr lang="en-US" dirty="0" smtClean="0"/>
              <a:t>(); 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}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public </a:t>
            </a:r>
            <a:r>
              <a:rPr lang="en-US" dirty="0"/>
              <a:t>void </a:t>
            </a:r>
            <a:r>
              <a:rPr lang="en-US" dirty="0" err="1" smtClean="0"/>
              <a:t>safe_move_x_right</a:t>
            </a:r>
            <a:r>
              <a:rPr lang="en-US" dirty="0" smtClean="0"/>
              <a:t>()   {…}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public </a:t>
            </a:r>
            <a:r>
              <a:rPr lang="en-US" dirty="0"/>
              <a:t>void </a:t>
            </a:r>
            <a:r>
              <a:rPr lang="en-US" dirty="0" err="1" smtClean="0"/>
              <a:t>safe_stop_x</a:t>
            </a:r>
            <a:r>
              <a:rPr lang="en-US" dirty="0" smtClean="0"/>
              <a:t>()   </a:t>
            </a:r>
            <a:r>
              <a:rPr lang="en-US" dirty="0"/>
              <a:t>{…}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public </a:t>
            </a:r>
            <a:r>
              <a:rPr lang="en-US" dirty="0"/>
              <a:t>void </a:t>
            </a:r>
            <a:r>
              <a:rPr lang="en-US" dirty="0" err="1" smtClean="0"/>
              <a:t>safe_move_z_up</a:t>
            </a:r>
            <a:r>
              <a:rPr lang="en-US" dirty="0" smtClean="0"/>
              <a:t>()   {…}</a:t>
            </a:r>
          </a:p>
          <a:p>
            <a:pPr marL="0" indent="0">
              <a:buNone/>
            </a:pPr>
            <a:r>
              <a:rPr lang="en-US" dirty="0" smtClean="0"/>
              <a:t>  public </a:t>
            </a:r>
            <a:r>
              <a:rPr lang="en-US" dirty="0"/>
              <a:t>void </a:t>
            </a:r>
            <a:r>
              <a:rPr lang="en-US" dirty="0" err="1" smtClean="0"/>
              <a:t>safe_move_z_down</a:t>
            </a:r>
            <a:r>
              <a:rPr lang="en-US" dirty="0" smtClean="0"/>
              <a:t>()   </a:t>
            </a:r>
            <a:r>
              <a:rPr lang="en-US" dirty="0"/>
              <a:t>{…}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public </a:t>
            </a:r>
            <a:r>
              <a:rPr lang="en-US" dirty="0"/>
              <a:t>void </a:t>
            </a:r>
            <a:r>
              <a:rPr lang="en-US" dirty="0" err="1" smtClean="0"/>
              <a:t>safe_stop_z</a:t>
            </a:r>
            <a:r>
              <a:rPr lang="en-US" dirty="0" smtClean="0"/>
              <a:t>()   </a:t>
            </a:r>
            <a:r>
              <a:rPr lang="en-US" dirty="0"/>
              <a:t>{…}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// …. / 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24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4532</TotalTime>
  <Words>740</Words>
  <Application>Microsoft Office PowerPoint</Application>
  <PresentationFormat>On-screen Show (4:3)</PresentationFormat>
  <Paragraphs>152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STR</vt:lpstr>
      <vt:lpstr>Agenda</vt:lpstr>
      <vt:lpstr>Previous lesson</vt:lpstr>
      <vt:lpstr>Hardware.java</vt:lpstr>
      <vt:lpstr>Real time main function</vt:lpstr>
      <vt:lpstr>Mechanism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STR: aula_1</dc:title>
  <dc:creator>jrosas</dc:creator>
  <cp:lastModifiedBy>abstract mind</cp:lastModifiedBy>
  <cp:revision>182</cp:revision>
  <cp:lastPrinted>2013-09-16T15:10:59Z</cp:lastPrinted>
  <dcterms:created xsi:type="dcterms:W3CDTF">2006-08-16T00:00:00Z</dcterms:created>
  <dcterms:modified xsi:type="dcterms:W3CDTF">2015-11-02T16:09:21Z</dcterms:modified>
</cp:coreProperties>
</file>