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ckwell Condensed" panose="02060603050405020104" pitchFamily="18" charset="0"/>
      <p:regular r:id="rId11"/>
      <p:bold r:id="rId1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6402-4AB9-C86F-42CC-E7DFEB9E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9EE4B-33B9-9C20-2996-A1B8A767E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A8113-CD49-FD08-3709-0596EC9E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D23C2-A665-42EE-C5F4-4AE23C7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33E5C-6787-F836-E82D-FD5DEAC4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5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DB1AD-7332-1425-C946-928EC5FB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216DF-0983-C91F-FB3A-86D52AEE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FC943-7A1F-5398-7C07-424ECDC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16DA7-1B67-91BC-674A-9883D8F5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AF48B-78A0-19DE-29E0-2846E21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0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722F22-7B2C-9BA8-6BB0-3865CCAA3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A7850-27F6-4D2B-9E2D-F970375E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C4B0A-7FA9-D93C-A0B0-7C24D80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E7B59-9576-3A7D-A9FE-D5F6B9EF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4A671-50F9-8FBC-C916-3F44089C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B8F2-C61B-9644-357E-84E2ADC4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E12A9-00CB-7679-C9CC-FB817C55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8EC18-9AB1-54F2-5413-A200B45F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B456E-9FC2-BDF3-CCBB-9989B94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05632-C9CD-9464-ECA2-EECDF485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2FC7-331E-E392-B6D1-0E5D2AE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E1D2B-D146-B085-A636-102C886F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C20F8-9125-CECF-1E29-65F7E78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B644F-F750-BA03-63D5-3958EBED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74504-2611-7261-E69F-32F29ACD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DE0F-058D-7C30-8838-BA432DF3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F83D1-11C8-2EDB-42E2-2821FCE4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C7ADCA-6E07-1938-4056-D5E2A6674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03D8B0-BD45-6CE5-D561-2709EC5D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CED63B-BD00-F48B-DCC3-1776F221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35784-A35A-A0E9-13B6-E5A8EE7F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4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14BA5-AE84-DAB0-5C07-AB149CF3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102738-3BD3-C36E-D400-425B9DB9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B4CD8-A0DA-1562-4839-40BCD87B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41676F-A821-F9F5-65D6-741D5CF00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EFCAFB-35EF-F640-8BD1-D8A5F856E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A6C7E8-911F-57C4-FD55-23D07D98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52C523-BE25-0C92-63B7-804D3B08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4C2C84-A3A1-1CF0-5433-1AFCA206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8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4095D-39D6-7B07-8CCE-E69CA189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631663-4757-7CF8-6156-45DEDAF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C8A9AF-B1CA-5ACA-2F4B-65AA517C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B79617-6F7F-AAA4-754C-1A68A616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7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0232F9-B580-B73C-E8C6-6289F3E1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DFF14A-0F35-4275-2326-427338C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32597D-EDAD-55C9-D448-52E6238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5D417-EDCC-CE71-301B-389C4D26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4E4A-22D7-1AF6-07A8-217AEC5E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C6AC8C-8993-A64C-6DEC-31DF5BD4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9068D7-D7C7-577C-5379-6AD27EB6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E6D68-944A-6D4F-5D08-0C1BFF70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67005-8358-1106-D285-F9B5CCD1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7A3FC-4DDD-A145-2D5F-CB45C0D4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E3BA19-CB97-E678-CA6C-2022CB55E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5954AC-F164-F6C2-3A40-EB89C967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FE9EC-E2A2-783E-9903-AC63FB7F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97E85B-7F8D-EC1B-C152-0408A08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8C69C1-39CE-BA9B-0BAC-8849C6DC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15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B61304-8E05-261A-0716-0007078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737DC9-E333-A100-32AB-9FA0A733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879A0B-6FE7-BA0C-1E26-500349BC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6C48-8078-4724-8804-2A891B2DBF39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FB1C8-2A68-77CF-AC04-F8386757A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BF30B-DEC8-9D31-D61D-8392C22BD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4370-B9D4-41FB-9309-C87D2F2B3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1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yro.com/br/new-template" TargetMode="External"/><Relationship Id="rId3" Type="http://schemas.openxmlformats.org/officeDocument/2006/relationships/hyperlink" Target="https://www.flaticon.com/br/icone-premium/codificacao-da-web_3771819" TargetMode="External"/><Relationship Id="rId7" Type="http://schemas.openxmlformats.org/officeDocument/2006/relationships/hyperlink" Target="https://hatchful.shopify.com/pt-BR/onboarding/select-logo" TargetMode="External"/><Relationship Id="rId2" Type="http://schemas.openxmlformats.org/officeDocument/2006/relationships/hyperlink" Target="https://www.flaticon.com/br/icone-premium/tela-de-computador_207175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ogaster.com.br/a/wizard/logos?p=8F46Al65w8Dn7oJn&amp;n=8" TargetMode="External"/><Relationship Id="rId5" Type="http://schemas.openxmlformats.org/officeDocument/2006/relationships/hyperlink" Target="https://icons8.com.br/icon/116827/programa%C3%A7%C3%A3o" TargetMode="External"/><Relationship Id="rId4" Type="http://schemas.openxmlformats.org/officeDocument/2006/relationships/hyperlink" Target="https://www.flaticon.com/br/icone-gratis/desenvolvimento-web_6933220" TargetMode="External"/><Relationship Id="rId9" Type="http://schemas.openxmlformats.org/officeDocument/2006/relationships/hyperlink" Target="https://editor.freelogodesign.org/pt?companyName=Filipe%20Portilho&amp;category=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8D156FBE-806D-BD22-70E6-ED79673C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0" y="415077"/>
            <a:ext cx="2438400" cy="243840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FC014431-B8C3-1F6B-730D-72AC228D4525}"/>
              </a:ext>
            </a:extLst>
          </p:cNvPr>
          <p:cNvSpPr/>
          <p:nvPr/>
        </p:nvSpPr>
        <p:spPr>
          <a:xfrm>
            <a:off x="753131" y="3103419"/>
            <a:ext cx="2779778" cy="209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22C3E6"/>
                </a:solidFill>
                <a:latin typeface="Rockwell Condensed" panose="02060603050405020104" pitchFamily="18" charset="0"/>
                <a:ea typeface="Roboto" pitchFamily="2" charset="0"/>
              </a:rPr>
              <a:t>Filipe Portilho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273B221-14FA-3232-A0C7-07C7E0A65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1" y="415077"/>
            <a:ext cx="2438400" cy="24384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0EBDFC9C-23A6-A477-9CB9-435ACB51D247}"/>
              </a:ext>
            </a:extLst>
          </p:cNvPr>
          <p:cNvSpPr/>
          <p:nvPr/>
        </p:nvSpPr>
        <p:spPr>
          <a:xfrm>
            <a:off x="8040071" y="588259"/>
            <a:ext cx="2779778" cy="209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22C3E6"/>
                </a:solidFill>
                <a:latin typeface="Rockwell Condensed" panose="02060603050405020104" pitchFamily="18" charset="0"/>
                <a:ea typeface="Roboto" pitchFamily="2" charset="0"/>
              </a:rPr>
              <a:t>Filipe Portilho</a:t>
            </a:r>
          </a:p>
        </p:txBody>
      </p:sp>
    </p:spTree>
    <p:extLst>
      <p:ext uri="{BB962C8B-B14F-4D97-AF65-F5344CB8AC3E}">
        <p14:creationId xmlns:p14="http://schemas.microsoft.com/office/powerpoint/2010/main" val="31596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9B1A-DB0D-AF30-32CE-5E0CD4D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3FBD8-FA85-5934-4B0E-E913F347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CCC0C7-5251-61D0-E0BF-0F436C6B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87" y="3040241"/>
            <a:ext cx="2438400" cy="2438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8813B7-F07E-1D68-1704-F861E9AF1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35" y="1957503"/>
            <a:ext cx="1325880" cy="13258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4A2318-18C9-4917-7E91-ABFD93D73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97" y="3231638"/>
            <a:ext cx="1335579" cy="13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3BB5795-F290-F216-668B-2601908C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139510"/>
            <a:ext cx="10009632" cy="5871146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hlinkClick r:id="rId2"/>
              </a:rPr>
              <a:t>https://www.flaticon.com/br/icone-premium/tela-de-computador_2071756</a:t>
            </a:r>
            <a:endParaRPr lang="pt-BR" dirty="0"/>
          </a:p>
          <a:p>
            <a:r>
              <a:rPr lang="pt-BR" dirty="0">
                <a:hlinkClick r:id="rId3"/>
              </a:rPr>
              <a:t>https://www.flaticon.com/br/icone-premium/codificacao-da-web_3771819</a:t>
            </a:r>
            <a:endParaRPr lang="pt-BR" dirty="0"/>
          </a:p>
          <a:p>
            <a:r>
              <a:rPr lang="pt-BR" dirty="0">
                <a:hlinkClick r:id="rId4"/>
              </a:rPr>
              <a:t>https://www.flaticon.com/br/icone-gratis/desenvolvimento-web_6933220</a:t>
            </a:r>
            <a:endParaRPr lang="pt-BR" dirty="0"/>
          </a:p>
          <a:p>
            <a:r>
              <a:rPr lang="pt-BR" dirty="0">
                <a:hlinkClick r:id="rId5"/>
              </a:rPr>
              <a:t>https://www.flaticon.com/br/icone-gratis/codificacao_1440233</a:t>
            </a:r>
          </a:p>
          <a:p>
            <a:r>
              <a:rPr lang="pt-BR" dirty="0">
                <a:hlinkClick r:id="rId5"/>
              </a:rPr>
              <a:t>https://www.flaticon.com/br/icone-gratis/codificacao_7920196?term=desenvolvimento%20web&amp;page=3&amp;position=89&amp;page=3&amp;position=89&amp;related_id=7920196&amp;origin=search</a:t>
            </a:r>
          </a:p>
          <a:p>
            <a:r>
              <a:rPr lang="pt-BR" dirty="0">
                <a:hlinkClick r:id="rId5"/>
              </a:rPr>
              <a:t>https://icons8.com.br/icon/116827/programa%C3%A7%C3%A3o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https://www.logaster.com.br/a/wizard/logos?p=8F46Al65w8Dn7oJn&amp;n=8</a:t>
            </a:r>
            <a:endParaRPr lang="pt-BR" dirty="0"/>
          </a:p>
          <a:p>
            <a:r>
              <a:rPr lang="pt-BR" dirty="0">
                <a:hlinkClick r:id="rId7"/>
              </a:rPr>
              <a:t>https://hatchful.shopify.com/pt-BR/onboarding/select-logo</a:t>
            </a:r>
            <a:endParaRPr lang="pt-BR" dirty="0"/>
          </a:p>
          <a:p>
            <a:r>
              <a:rPr lang="pt-BR" dirty="0">
                <a:hlinkClick r:id="rId8"/>
              </a:rPr>
              <a:t>https://zyro.com/br/new-template</a:t>
            </a:r>
            <a:endParaRPr lang="pt-BR" dirty="0"/>
          </a:p>
          <a:p>
            <a:r>
              <a:rPr lang="pt-BR">
                <a:hlinkClick r:id="rId9"/>
              </a:rPr>
              <a:t>https://editor.freelogodesign.org/pt?companyName=Filipe%20Portilho&amp;category=35</a:t>
            </a:r>
            <a:endParaRPr lang="pt-BR"/>
          </a:p>
          <a:p>
            <a:endParaRPr lang="pt-BR" dirty="0"/>
          </a:p>
          <a:p>
            <a:r>
              <a:rPr lang="pt-BR" dirty="0"/>
              <a:t>#22C3E6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98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Rockwell Condensed</vt:lpstr>
      <vt:lpstr>Calibri Light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Portilho</dc:creator>
  <cp:lastModifiedBy>Filipe Portilho</cp:lastModifiedBy>
  <cp:revision>1</cp:revision>
  <dcterms:created xsi:type="dcterms:W3CDTF">2022-07-08T12:59:28Z</dcterms:created>
  <dcterms:modified xsi:type="dcterms:W3CDTF">2022-07-08T13:26:49Z</dcterms:modified>
</cp:coreProperties>
</file>