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4"/>
  </p:sldMasterIdLst>
  <p:sldIdLst>
    <p:sldId id="256" r:id="rId5"/>
    <p:sldId id="257" r:id="rId6"/>
    <p:sldId id="262" r:id="rId7"/>
    <p:sldId id="258" r:id="rId8"/>
    <p:sldId id="261" r:id="rId9"/>
    <p:sldId id="259" r:id="rId10"/>
    <p:sldId id="263" r:id="rId11"/>
    <p:sldId id="264" r:id="rId12"/>
    <p:sldId id="265" r:id="rId13"/>
    <p:sldId id="260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F7B70-6029-43B0-B9B9-6AE1A433F219}" v="19" dt="2024-09-24T16:49:59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43E21-DE04-84B8-597F-F7EE59609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54F745-91E4-6C50-30CB-384AA19D2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F387FE-20FB-8177-0047-2F6BD52B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AF3C1-7AA7-88FA-626A-3491970C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D6CFDF-786D-B973-A8F1-C09A6C6D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906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534B9-F54A-042B-0894-7CDB1FDD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94A927-0DCC-2F07-9BCF-7B3DCD26D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898E13-E6D5-4601-53D5-891E6FE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8F0B63-D982-2BB0-642E-E48F6403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3C028C-3D0F-9E27-B89E-259B3C51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536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3FAE3C-F077-E866-1A05-43E621AA3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728522-9988-1CDB-2F11-EC7A72BF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D7110-05B1-EA57-4F85-C68C5E76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5904B-C92D-19A0-A9AF-BCCF5657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51757-ECF4-5D3F-D5C4-C6239A86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243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9165F-F05C-049A-2210-FF5ADDBD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39FB2F-550B-D388-ED58-9EFDD82E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C8B62D-FC34-ECB8-6022-945F08E0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37456-8DB1-A0F2-A115-70434753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F04175-9102-C579-96E7-6F9F7C85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895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7CC40-D7B9-7EB4-BA40-3227D162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C472E3-E2D9-1F1A-1944-21AA8E0D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47B25-0E05-A6DC-8B60-59FD03BE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3B264-71FF-DE58-D504-2C308DB4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AEC249-96F6-74AE-3E06-6BAC93CF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328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E75DC-5A37-B848-3227-0D53BAC5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21F24-7990-D852-D23C-8FD69CEFD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FBEBFC-B88B-4939-E5B5-D80DDF1B0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3E6D4A-ABA1-1BA7-21D8-BC6BA0E8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236D82-B988-9865-D7BB-FA9C1DAC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17421-EE26-A883-76BA-F38D1293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321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8D161-DFAD-00ED-1946-FC26F07F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6D60B-B4BF-A26D-C1AC-6A581BF4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1B5988-BFA2-4A0B-C2EA-D24C8DC1A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D05680-8103-6F4F-90DC-1D765079F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6BC186-9103-D7B3-65C0-816ACB6AD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7CDD37-1A4E-3BD6-D477-9EA14D4C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30E0B4-C728-9D55-9F90-7C6807BE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3ACA3F-AA5A-C55F-4B08-D5AF2BED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684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53E76-309B-A6D3-7030-B6F208C2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CDA1A9-66EE-61CF-AC9C-C64AA907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51DB6A-AF4C-BB40-D101-AEE9815E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3AB1A7-E856-424E-7A6A-EA76B801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3256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9FCAE3-4DEF-E986-D3B0-40E37193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9C8CE8-49D9-EC28-0B24-9A2F507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D10DBF-19B9-7D2A-1D81-8C7AFAD2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868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A7D71-48F0-2C4E-75A7-ED3E4F2D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DFF57-A1D8-4501-5E92-AD4C9B9A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7F47E6-966C-1A8C-7866-676669EDD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F5C268-AE67-7D15-FDB5-E3B2AC83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2128F8-3B20-F244-FE7E-B689C292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DAD5E8-22D6-7AB6-DEEF-4080738D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306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2B0AE-50C5-BAFF-DDED-7BFE1C62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8A6D78-8A76-2C05-6ED7-74E914771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636390-98B1-F2B7-C7BD-D72A7541B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EDC52D-FAFF-3412-BD8A-A04E4A00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DD2B10-7A5C-7858-4F21-EA4777A7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 dirty="0"/>
              <a:t>Sample Footer Text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84FF2E-9FDF-2E78-97E3-075826B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576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EC3DDE-C589-739B-1E1A-24106BA2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A13305-A002-831B-1E57-DF628336A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4DE7A-ECD6-6DCA-9D4C-D9A5AA5B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September 26, 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74F423-8889-1181-0C2A-E88C9C22C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D8711D-3D2D-894F-B43D-8086FD28F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2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s máquinas que tudo veem : Revista Pesquisa Fapesp">
            <a:extLst>
              <a:ext uri="{FF2B5EF4-FFF2-40B4-BE49-F238E27FC236}">
                <a16:creationId xmlns:a16="http://schemas.microsoft.com/office/drawing/2014/main" id="{84C03576-2F85-E7A8-3327-C484A6855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7" t="9091" r="27137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DD567-2660-D8F5-3759-1575C5365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</a:rPr>
              <a:t>Sistema de monitoramento de vivacidade para recursos humanos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1C5B2F-6EDB-39B5-EC70-8211C5C37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Filipe Gama, Rafael Donner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Caio Rangel, Marcio Moreira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38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9C2369-5EFF-B018-5954-E04C9B36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788" y="669925"/>
            <a:ext cx="4800600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Funcionamento do sistema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963788" y="2026340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spaço Reservado para Conteúdo 12" descr="Uma imagem contendo pessoa, no interior, homem, segurando&#10;&#10;Descrição gerada automaticamente">
            <a:extLst>
              <a:ext uri="{FF2B5EF4-FFF2-40B4-BE49-F238E27FC236}">
                <a16:creationId xmlns:a16="http://schemas.microsoft.com/office/drawing/2014/main" id="{28DC57D0-0C36-DD65-1490-27809186F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07" y="2333603"/>
            <a:ext cx="4562475" cy="3645423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02BCF0-B967-E70C-F707-EB4D6EC2A3E9}"/>
              </a:ext>
            </a:extLst>
          </p:cNvPr>
          <p:cNvSpPr txBox="1"/>
          <p:nvPr/>
        </p:nvSpPr>
        <p:spPr>
          <a:xfrm>
            <a:off x="941559" y="1330515"/>
            <a:ext cx="48979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O usuário irá registrar uma foto tirada pela própria webcam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O sistema ira verificar se é a mesma pessoa da foto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O sistema Contará o número de piscadas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 O sistema irá fazer um desafio de levantar a mão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Conclusões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625A39-705D-40BE-6FC0-301A69346F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202" y="2994969"/>
            <a:ext cx="9941595" cy="242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O desenvolvimento deste projeto resultou em um sistema funcional de detecção facial e monitoramento de piscadas, capaz de verificar a presença e vivacidade de uma pessoa em tempo real assim Podemos concluir que o projeto se encaminhou muito bem apesar dos desafios enfrentados e o sistema ainda tem muitas melhorias a serem feitas em relação a adaptação do programa a ambientes com condições mais desafiadoras.</a:t>
            </a:r>
          </a:p>
        </p:txBody>
      </p:sp>
    </p:spTree>
    <p:extLst>
      <p:ext uri="{BB962C8B-B14F-4D97-AF65-F5344CB8AC3E}">
        <p14:creationId xmlns:p14="http://schemas.microsoft.com/office/powerpoint/2010/main" val="82518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ED025B-1D66-18BD-89D0-1B40A28A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Motivação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B45AC-69C2-ED39-E632-1027D9B8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Com o aumento significativo do trabalho remoto, surgiram novos desafios relacionados ao monitoramento eficaz dos funcionários. Empresas precisam garantir que os colaboradores estejam realmente presentes e engajados durante o horário de trabalho. Além disso, é crucial evitar fraudes, como o uso de fotos ou vídeos para simular a presença, um risco que se tornou mais relevante em ambientes de home office.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ED025B-1D66-18BD-89D0-1B40A28A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Problemas a ser resolvido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B45AC-69C2-ED39-E632-1027D9B8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Fraudes em sistemas de autenticação facial, como uso de fotos, vídeos e deepfakes.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Verificação de presença e vivacidade de uma pessoa em frente a uma câmera em tempo real.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Comunicação com outros dispositivos para alertas e ações quando condições são violadas (ex. ausência ou falta de piscadas).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0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756B9-D899-70E5-E158-AE27D5DB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Solução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F0CDD-B21D-6A30-8F34-BAC1F646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 solução proposta utiliza visão computacional para monitoramento automatizado dos funcionários em home office. O sistema identifica a presença dos funcionários através de webcams e valida sua identidade por meio de reconhecimento facial. Para garantir que o funcionário está realmente presente e não tentando enganar o sistema com fotos ou vídeos, a verificação de vivacidade é implementada.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2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Vivacidade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D4DCC-B8D0-E9F4-8B78-6C215D58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Um dos componentes mais importantes do sistema é a verificação de vivacidade. Isso é feito através da detecção de ações involuntárias, como piscadas. Outro componente é a verificação de processos de webcam virtual que podem passar um vídeo programado “fingindo” ser a entrada de vídeo da webcam em tempo real e o mais robusto componente de verificação de vivacidade são os desafios de levantar a mão em intervalos aleatórios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E55DD3-6D67-F25B-F980-E88242AF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Componentes do sistema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40C371-CBE3-8F3A-A0A3-9C4601E8F4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8188" y="2045257"/>
            <a:ext cx="953562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Responsável pela captura e processamento de imagens,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detectando o rosto dos funcionários.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Dlib/MediaPipe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Utilizado para identificar pontos faciais, como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olhos, que ajudam na detecção de piscadas.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MQTT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Protocolo utilizado para comunicação remota em tempo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real, enviando alertas e informações para os administradores.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400" dirty="0">
                <a:solidFill>
                  <a:schemeClr val="bg1"/>
                </a:solidFill>
                <a:latin typeface="Arial" panose="020B0604020202020204" pitchFamily="34" charset="0"/>
              </a:rPr>
              <a:t>Face_Recognition</a:t>
            </a:r>
            <a:r>
              <a:rPr lang="pt-BR" altLang="pt-BR" sz="2400" b="1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pt-BR" altLang="pt-BR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Biblioteca para verificação de identidade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 através de reconhecimento facial.</a:t>
            </a:r>
            <a:r>
              <a:rPr lang="pt-BR" altLang="pt-B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0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Etapas do desenvolvimento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625A39-705D-40BE-6FC0-301A69346F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4511" y="2365130"/>
            <a:ext cx="994297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Implementação de reconhecimento facial usando OpenCV 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face_recognititon.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Desenvolvimento da lógica de detecção de piscadas com Dlib.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Integração do desafio de detecção de mãos com MediaPipe.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Comunicação MQTT para enviar mensagens quando a vivacidade 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presença não são atendidas. </a:t>
            </a:r>
          </a:p>
        </p:txBody>
      </p:sp>
    </p:spTree>
    <p:extLst>
      <p:ext uri="{BB962C8B-B14F-4D97-AF65-F5344CB8AC3E}">
        <p14:creationId xmlns:p14="http://schemas.microsoft.com/office/powerpoint/2010/main" val="384113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Desafios de desenvolvimento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625A39-705D-40BE-6FC0-301A69346F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202" y="2057193"/>
            <a:ext cx="9941595" cy="3065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Ajuste de parâmetros para detecção precisa de piscadas (sensibilidade e número de frames).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Problemas de exposição com webcams de baixa qualidade.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Dificuldade em diferenciar uma pessoa real de um vídeo sem precisar implementar desafios aleatórios.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Ajustar o sistema para continuar reconhecendo a face do usuário com alta exposição de luz.</a:t>
            </a:r>
          </a:p>
        </p:txBody>
      </p:sp>
    </p:spTree>
    <p:extLst>
      <p:ext uri="{BB962C8B-B14F-4D97-AF65-F5344CB8AC3E}">
        <p14:creationId xmlns:p14="http://schemas.microsoft.com/office/powerpoint/2010/main" val="258740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7D93CF-B887-15DA-C477-C417B33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Trabalhos futuros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FC071F-14F1-F274-2365-783DB3B6A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539" y="2065845"/>
            <a:ext cx="883327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Melhorar a qualidade da detecção em condições de iluminação adversas.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Implementar métodos adicionais para diferenciar pessoas reais de vídeos ou deepfakes, sem depender de piscadas ou gestos.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400" dirty="0">
                <a:solidFill>
                  <a:schemeClr val="bg1"/>
                </a:solidFill>
                <a:latin typeface="Arial" panose="020B0604020202020204" pitchFamily="34" charset="0"/>
              </a:rPr>
              <a:t>Criar um banco de dados e um back-end para processar essa informações para disponibilizar esses dados ao cliente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47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8F0D360B65A54EBF2731F6F8E9C2E4" ma:contentTypeVersion="6" ma:contentTypeDescription="Create a new document." ma:contentTypeScope="" ma:versionID="e9c8a6c1478ac9639a81b06135d48b82">
  <xsd:schema xmlns:xsd="http://www.w3.org/2001/XMLSchema" xmlns:xs="http://www.w3.org/2001/XMLSchema" xmlns:p="http://schemas.microsoft.com/office/2006/metadata/properties" xmlns:ns3="5c9abaec-6266-4e4f-820b-3b4f899d14da" targetNamespace="http://schemas.microsoft.com/office/2006/metadata/properties" ma:root="true" ma:fieldsID="6e9f782da689439bacc4c5efcd0a0464" ns3:_="">
    <xsd:import namespace="5c9abaec-6266-4e4f-820b-3b4f899d14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abaec-6266-4e4f-820b-3b4f899d14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c9abaec-6266-4e4f-820b-3b4f899d14da" xsi:nil="true"/>
  </documentManagement>
</p:properties>
</file>

<file path=customXml/itemProps1.xml><?xml version="1.0" encoding="utf-8"?>
<ds:datastoreItem xmlns:ds="http://schemas.openxmlformats.org/officeDocument/2006/customXml" ds:itemID="{C79C0CC1-C9F6-4926-BC57-AA93812E38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DF87AC-E318-4599-880C-F3D9A29483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abaec-6266-4e4f-820b-3b4f899d14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E95B35-4242-4981-8077-6F5531313C69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5c9abaec-6266-4e4f-820b-3b4f899d14da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629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Tema do Office</vt:lpstr>
      <vt:lpstr>Sistema de monitoramento de vivacidade para recursos humanos</vt:lpstr>
      <vt:lpstr>Motivação</vt:lpstr>
      <vt:lpstr>Problemas a ser resolvido</vt:lpstr>
      <vt:lpstr>Solução </vt:lpstr>
      <vt:lpstr>Vivacidade </vt:lpstr>
      <vt:lpstr>Componentes do sistema</vt:lpstr>
      <vt:lpstr>Etapas do desenvolvimento </vt:lpstr>
      <vt:lpstr>Desafios de desenvolvimento</vt:lpstr>
      <vt:lpstr>Trabalhos futuros</vt:lpstr>
      <vt:lpstr>Funcionamento do sistema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 OLIVEIRA DE SALDANHA DA GAMA</dc:creator>
  <cp:lastModifiedBy>FILIPE OLIVEIRA DE SALDANHA DA GAMA</cp:lastModifiedBy>
  <cp:revision>4</cp:revision>
  <dcterms:created xsi:type="dcterms:W3CDTF">2024-09-23T19:06:43Z</dcterms:created>
  <dcterms:modified xsi:type="dcterms:W3CDTF">2024-09-26T05:20:12Z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0x0101005A8F0D360B65A54EBF2731F6F8E9C2E4</vt:lpwstr>
  </property>
</Properties>
</file>