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0" r:id="rId11"/>
    <p:sldId id="265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0FDFA64A-4833-4253-A48B-A730D1F941BA}">
          <p14:sldIdLst>
            <p14:sldId id="256"/>
            <p14:sldId id="268"/>
            <p14:sldId id="257"/>
            <p14:sldId id="258"/>
            <p14:sldId id="259"/>
            <p14:sldId id="261"/>
            <p14:sldId id="262"/>
            <p14:sldId id="263"/>
            <p14:sldId id="264"/>
            <p14:sldId id="260"/>
            <p14:sldId id="265"/>
            <p14:sldId id="269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582C7-B486-48C3-92A9-0096B58A9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7AE01B-22E4-4521-A5B1-8CF84256C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8AE2A1-4407-4433-9C8B-49990CFA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141E-E0EF-45A3-8ACB-C3BD9692285D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9F2967-2853-4E2A-AF07-E3B9FD8D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3E132C-6A22-488E-B0E5-3E105444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8A1-F4A4-4EAB-ABD0-1DF1C9E05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48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063EB-CBF6-4DCF-A5D1-D173EA4B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7F9838-B4BE-454F-B042-9AA269697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2298F1-5481-4A75-8D2D-7CC67C40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141E-E0EF-45A3-8ACB-C3BD9692285D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D6B83B-193B-4D41-980E-E66CF328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3606CB-DCCB-447F-B2E2-FAA1DF64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8A1-F4A4-4EAB-ABD0-1DF1C9E05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0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9A1AD0-3EF9-4F3B-B833-271D5011A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A57BED-BBF5-462B-8E29-309D52757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4381F8-12DD-47CE-A695-7B396BC6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141E-E0EF-45A3-8ACB-C3BD9692285D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F92F82-CBFC-4E88-9950-F1272F97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23C8BE-396F-42C0-AF65-478E4404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8A1-F4A4-4EAB-ABD0-1DF1C9E05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6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39826-2643-41C7-A8F2-E6B6EF06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8F0770-63E1-49EC-9C19-96847EA2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5455D1-C07E-4992-8371-C7536108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141E-E0EF-45A3-8ACB-C3BD9692285D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82FCF0-2F6A-40AA-93E3-F8A2BEF9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F4A6EA-EB73-44B1-A071-71A76110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8A1-F4A4-4EAB-ABD0-1DF1C9E05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46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F89E9-2DF1-494C-A897-C3255825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91F607-9B07-47C4-AE5D-38E3EB170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B37C65-97BC-4636-AEC2-A04FEA39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141E-E0EF-45A3-8ACB-C3BD9692285D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330765-8BE4-4624-BDF0-9AC88928A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F05AFC-A70D-4325-A1B0-4D33F41E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8A1-F4A4-4EAB-ABD0-1DF1C9E05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53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0CFDA-2457-4016-9FF1-448E69C9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5E350D-4EA4-4DE6-8636-1DFF13116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CBDDD0-FF32-4D32-9EA4-E2EE6B287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6E7174-EDE5-47DC-9F06-405E6606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141E-E0EF-45A3-8ACB-C3BD9692285D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6E94D5-7318-4B1E-AC3A-36E0CA18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B5A676-96DA-4934-9534-315116F7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8A1-F4A4-4EAB-ABD0-1DF1C9E05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99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AE892-EE27-4179-8FB7-E3D26B151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33AFD9-BB3A-41DC-B18F-6FA8CEF5D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ADC132-721A-4E24-B2D6-139E44474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ED7DDE-8EAF-4793-94EF-C65029CCA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630493-8877-49BB-842E-71121FB8E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2E4BAA4-957B-413C-86E0-E026C8F3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141E-E0EF-45A3-8ACB-C3BD9692285D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D9903E-F592-4910-9E9C-B378DFFFB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308A76-6FBF-4F35-8CCA-E2567826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8A1-F4A4-4EAB-ABD0-1DF1C9E05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60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8126E-A81F-4CDF-938E-B8535700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68596C-E129-4DC7-828A-EDB35966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141E-E0EF-45A3-8ACB-C3BD9692285D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AE8DAA-3E39-45F9-AEBA-CBEE5A7B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124330-B912-4D0C-9FB4-56673023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8A1-F4A4-4EAB-ABD0-1DF1C9E05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50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8E5F2C2-F467-4A28-9048-09BACEA6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141E-E0EF-45A3-8ACB-C3BD9692285D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C45E9CC-6CB5-414D-AF1D-7972FFC2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9830B2-06E6-4171-AC3C-B5288D61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8A1-F4A4-4EAB-ABD0-1DF1C9E05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37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B08D3-D87A-4F59-A05C-81E0AA09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38F40E-1696-4A67-B5DA-4AADC497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9986A4-1F28-4CBD-BC5F-34D5AC688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ACC970-DBB6-4622-AC34-C6733271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141E-E0EF-45A3-8ACB-C3BD9692285D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2B56D2-16E8-48FC-A371-EC75CB8F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FD886B-829D-41EB-9D95-C70DB3E1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8A1-F4A4-4EAB-ABD0-1DF1C9E05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30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C8AEF-02F2-48B0-943F-148497635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B43E186-02F5-4FC6-8F99-429AC2E92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E3AF08-710E-4D27-AFDF-F70DD9D72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C420F6-F861-4373-8B5B-6E27DBBB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141E-E0EF-45A3-8ACB-C3BD9692285D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6C7A2B-7234-45BA-A8CF-59D25470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E764DC-391A-4E47-AF03-6573092F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8A1-F4A4-4EAB-ABD0-1DF1C9E05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53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A9B41D5-6368-4B05-A025-AC4CAF23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0BB2E1-BCA7-484F-BFDE-FBA68ADE5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C10682-AED1-4D57-8B3C-51C38557E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E141E-E0EF-45A3-8ACB-C3BD9692285D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662B88-E9B9-4AC9-9956-3798C2451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E3B1A-57E2-44AD-8924-CE1296682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828A1-F4A4-4EAB-ABD0-1DF1C9E05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87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lipeaguiarrod/Case-Gol-Linhas-A-rea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ilipeaguiarrod/Case-Gol-Linhas-A-reas/blob/main/Case_01/EDA.ipynb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lipeaguiarrod/Case-Gol-Linhas-A-reas/tree/main/Case_02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ipeaguiarrod/Case-Gol-Linhas-A-reas/blob/main/Case_02/EDA_02.ipynb" TargetMode="External"/><Relationship Id="rId2" Type="http://schemas.openxmlformats.org/officeDocument/2006/relationships/hyperlink" Target="https://github.com/filipeaguiarrod/Case-Gol-Linhas-A-reas/blob/main/Case_02/Dados/Download_Agrupamento%20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lipeaguiarrod/Case-Gol-Linhas-A-reas/tree/main/Case_0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F3F2633-C049-42D5-9D27-D32CBFF4F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499" y="694524"/>
            <a:ext cx="9144000" cy="2387600"/>
          </a:xfrm>
        </p:spPr>
        <p:txBody>
          <a:bodyPr>
            <a:normAutofit/>
          </a:bodyPr>
          <a:lstStyle/>
          <a:p>
            <a:r>
              <a:rPr lang="pt-BR" sz="7200" b="0" i="0" dirty="0">
                <a:solidFill>
                  <a:schemeClr val="accent2">
                    <a:lumMod val="75000"/>
                  </a:schemeClr>
                </a:solidFill>
                <a:effectLst/>
                <a:latin typeface="Google Sans"/>
              </a:rPr>
              <a:t>Gol Linhas Aéreas</a:t>
            </a:r>
            <a:endParaRPr lang="pt-BR" sz="7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414D0DD8-AFA5-485A-B01C-0E20BB92F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Cases – Data </a:t>
            </a:r>
            <a:r>
              <a:rPr lang="pt-BR" dirty="0" err="1"/>
              <a:t>Scientist</a:t>
            </a:r>
            <a:endParaRPr lang="pt-BR" dirty="0"/>
          </a:p>
          <a:p>
            <a:endParaRPr lang="pt-BR" dirty="0"/>
          </a:p>
          <a:p>
            <a:r>
              <a:rPr lang="pt-BR" dirty="0"/>
              <a:t>Filipe Aguiar Rodrigues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FFBFBCE-D95B-4CCB-A9CF-6CC2F32AFC08}"/>
              </a:ext>
            </a:extLst>
          </p:cNvPr>
          <p:cNvSpPr txBox="1"/>
          <p:nvPr/>
        </p:nvSpPr>
        <p:spPr>
          <a:xfrm>
            <a:off x="3408027" y="559304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https://github.com/filipeaguiarrod/Case-Gol-Linhas-A-reas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4026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132CD76-D412-42C5-B285-8B22BDBAAB35}"/>
              </a:ext>
            </a:extLst>
          </p:cNvPr>
          <p:cNvSpPr txBox="1"/>
          <p:nvPr/>
        </p:nvSpPr>
        <p:spPr>
          <a:xfrm>
            <a:off x="631271" y="1130417"/>
            <a:ext cx="1060158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Baseado nos gráficos anteriormente apresentados:</a:t>
            </a:r>
          </a:p>
          <a:p>
            <a:pPr algn="l"/>
            <a:endParaRPr lang="pt-BR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 algn="l"/>
            <a:endParaRPr lang="pt-BR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 algn="l"/>
            <a:endParaRPr lang="pt-BR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 algn="l"/>
            <a:endParaRPr lang="pt-BR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pt-BR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Maior criticidade seria o </a:t>
            </a:r>
            <a:r>
              <a:rPr lang="pt-BR" b="0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Vast</a:t>
            </a:r>
            <a:r>
              <a:rPr lang="pt-BR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que para alcançar um Monetário Vendido próximo ao </a:t>
            </a:r>
            <a:r>
              <a:rPr lang="pt-BR" b="0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Mindscape</a:t>
            </a:r>
            <a:r>
              <a:rPr lang="pt-BR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precisa de muito mais Pessoas, o que sugere algo relacionado a eficiência; Se observarmos a linha de tendência </a:t>
            </a:r>
            <a:r>
              <a:rPr lang="pt-BR" b="0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Vast</a:t>
            </a:r>
            <a:r>
              <a:rPr lang="pt-BR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aparece como um possível </a:t>
            </a:r>
            <a:r>
              <a:rPr lang="pt-BR" b="0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outliner</a:t>
            </a:r>
            <a:r>
              <a:rPr lang="pt-BR" dirty="0">
                <a:solidFill>
                  <a:srgbClr val="252423"/>
                </a:solidFill>
                <a:latin typeface="Segoe UI" panose="020B0502040204020203" pitchFamily="34" charset="0"/>
              </a:rPr>
              <a:t>;</a:t>
            </a:r>
            <a:endParaRPr lang="pt-BR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pt-BR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pt-BR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Menor Monetário Vendido vem do </a:t>
            </a:r>
            <a:r>
              <a:rPr lang="pt-BR" b="0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Ellipsis</a:t>
            </a:r>
            <a:r>
              <a:rPr lang="pt-BR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, apesar de proporcionalmente estar coerente com os </a:t>
            </a:r>
          </a:p>
          <a:p>
            <a:pPr algn="l"/>
            <a:r>
              <a:rPr lang="pt-BR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demais;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E212AF-5091-4FC3-8ADC-D556A32D949C}"/>
              </a:ext>
            </a:extLst>
          </p:cNvPr>
          <p:cNvSpPr txBox="1"/>
          <p:nvPr/>
        </p:nvSpPr>
        <p:spPr>
          <a:xfrm>
            <a:off x="631271" y="465415"/>
            <a:ext cx="6113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Conclusão Sobre Criticidade de Locais de Venda</a:t>
            </a:r>
          </a:p>
        </p:txBody>
      </p:sp>
    </p:spTree>
    <p:extLst>
      <p:ext uri="{BB962C8B-B14F-4D97-AF65-F5344CB8AC3E}">
        <p14:creationId xmlns:p14="http://schemas.microsoft.com/office/powerpoint/2010/main" val="61507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680FDCB-882C-41B6-BD51-794F1D5AB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83" y="308392"/>
            <a:ext cx="10515600" cy="21175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4B63B9-C631-4523-8767-11AF2E150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340" y="3507452"/>
            <a:ext cx="6097485" cy="312042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49982B6-CE8E-47D4-B5D3-B927074780B7}"/>
              </a:ext>
            </a:extLst>
          </p:cNvPr>
          <p:cNvSpPr txBox="1"/>
          <p:nvPr/>
        </p:nvSpPr>
        <p:spPr>
          <a:xfrm>
            <a:off x="476283" y="2643525"/>
            <a:ext cx="9250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Link acesso notebook contendo todo passo a passo:</a:t>
            </a:r>
          </a:p>
          <a:p>
            <a:r>
              <a:rPr lang="pt-BR" dirty="0">
                <a:hlinkClick r:id="rId4"/>
              </a:rPr>
              <a:t>https://github.com/filipeaguiarrod/Case-Gol-Linhas-A-reas/blob/main/Case_01/EDA.ipynb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194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F3F2633-C049-42D5-9D27-D32CBFF4F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4190"/>
            <a:ext cx="9144000" cy="2387600"/>
          </a:xfrm>
        </p:spPr>
        <p:txBody>
          <a:bodyPr>
            <a:normAutofit/>
          </a:bodyPr>
          <a:lstStyle/>
          <a:p>
            <a:r>
              <a:rPr lang="pt-BR" sz="8800" b="0" i="0" dirty="0">
                <a:solidFill>
                  <a:schemeClr val="accent2">
                    <a:lumMod val="75000"/>
                  </a:schemeClr>
                </a:solidFill>
                <a:effectLst/>
                <a:latin typeface="Google Sans"/>
              </a:rPr>
              <a:t>Case - 2</a:t>
            </a:r>
            <a:endParaRPr lang="pt-BR" sz="8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5820287-2582-4DD4-B942-726C10D71B57}"/>
              </a:ext>
            </a:extLst>
          </p:cNvPr>
          <p:cNvSpPr txBox="1"/>
          <p:nvPr/>
        </p:nvSpPr>
        <p:spPr>
          <a:xfrm flipH="1">
            <a:off x="1122270" y="3429000"/>
            <a:ext cx="1046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Todos arquivos do : </a:t>
            </a:r>
            <a:r>
              <a:rPr lang="pt-BR" dirty="0">
                <a:hlinkClick r:id="rId2"/>
              </a:rPr>
              <a:t>https://github.com/filipeaguiarrod/Case-Gol-Linhas-A-reas/tree/main/Case_02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482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A37E1-04CC-49BE-A074-6B10DD39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Etapas: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C2EA21-2143-4EF7-9E26-3F61C6420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088" y="2332139"/>
            <a:ext cx="10515600" cy="3942826"/>
          </a:xfrm>
        </p:spPr>
        <p:txBody>
          <a:bodyPr/>
          <a:lstStyle/>
          <a:p>
            <a:r>
              <a:rPr lang="pt-BR" dirty="0"/>
              <a:t>Minerando Links a serem baixados;</a:t>
            </a:r>
          </a:p>
          <a:p>
            <a:endParaRPr lang="pt-BR" dirty="0"/>
          </a:p>
          <a:p>
            <a:r>
              <a:rPr lang="pt-BR" dirty="0"/>
              <a:t>Escolha de </a:t>
            </a:r>
            <a:r>
              <a:rPr lang="pt-BR" dirty="0" err="1"/>
              <a:t>dataset</a:t>
            </a:r>
            <a:r>
              <a:rPr lang="pt-BR" dirty="0"/>
              <a:t> e Produção do </a:t>
            </a:r>
            <a:r>
              <a:rPr lang="pt-BR" dirty="0" err="1"/>
              <a:t>Dataframe</a:t>
            </a:r>
            <a:endParaRPr lang="pt-BR" dirty="0"/>
          </a:p>
          <a:p>
            <a:endParaRPr lang="pt-BR" dirty="0"/>
          </a:p>
          <a:p>
            <a:r>
              <a:rPr lang="pt-BR" dirty="0"/>
              <a:t>Análise Exploratória dos Dados</a:t>
            </a:r>
          </a:p>
          <a:p>
            <a:endParaRPr lang="pt-BR" dirty="0"/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DC5A06BB-8614-4673-9BCD-FE01153FCDD5}"/>
              </a:ext>
            </a:extLst>
          </p:cNvPr>
          <p:cNvCxnSpPr/>
          <p:nvPr/>
        </p:nvCxnSpPr>
        <p:spPr>
          <a:xfrm>
            <a:off x="6182686" y="2567031"/>
            <a:ext cx="1392573" cy="998290"/>
          </a:xfrm>
          <a:prstGeom prst="bentConnector3">
            <a:avLst>
              <a:gd name="adj1" fmla="val 10963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671832-958C-4CC6-8146-A8B1F71ECC85}"/>
              </a:ext>
            </a:extLst>
          </p:cNvPr>
          <p:cNvSpPr txBox="1"/>
          <p:nvPr/>
        </p:nvSpPr>
        <p:spPr>
          <a:xfrm>
            <a:off x="7803857" y="2567031"/>
            <a:ext cx="4388143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Código notebook:</a:t>
            </a:r>
          </a:p>
          <a:p>
            <a:r>
              <a:rPr lang="pt-BR" sz="1400" dirty="0">
                <a:hlinkClick r:id="rId2"/>
              </a:rPr>
              <a:t>https://github.com/filipeaguiarrod/Case-Gol-Linhas-A-reas/blob/main/Case_02/Dados/Download_Agrupamento%20.ipynb </a:t>
            </a:r>
            <a:endParaRPr lang="pt-BR" sz="14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9296E05-954B-46EE-A8B3-EDB7EB0F92CF}"/>
              </a:ext>
            </a:extLst>
          </p:cNvPr>
          <p:cNvSpPr txBox="1"/>
          <p:nvPr/>
        </p:nvSpPr>
        <p:spPr>
          <a:xfrm>
            <a:off x="2032233" y="4881265"/>
            <a:ext cx="60946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Código notebook:</a:t>
            </a:r>
          </a:p>
          <a:p>
            <a:r>
              <a:rPr lang="pt-BR" sz="2000" dirty="0">
                <a:hlinkClick r:id="rId3"/>
              </a:rPr>
              <a:t>https://github.com/filipeaguiarrod/</a:t>
            </a:r>
            <a:r>
              <a:rPr lang="pt-BR" sz="1400" dirty="0">
                <a:hlinkClick r:id="rId3"/>
              </a:rPr>
              <a:t>Case-Gol-Linhas-A-reas</a:t>
            </a:r>
            <a:r>
              <a:rPr lang="pt-BR" sz="2000" dirty="0">
                <a:hlinkClick r:id="rId3"/>
              </a:rPr>
              <a:t>/blob/main/Case_02/EDA_02.ipynb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72396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19E9C-5EAC-429E-9388-1AD0E2C4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Obrigado, espero que gostem !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AB332F-BC20-4930-A2E7-3A7CAC3FD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Aberto a feedbacks !</a:t>
            </a:r>
          </a:p>
        </p:txBody>
      </p:sp>
    </p:spTree>
    <p:extLst>
      <p:ext uri="{BB962C8B-B14F-4D97-AF65-F5344CB8AC3E}">
        <p14:creationId xmlns:p14="http://schemas.microsoft.com/office/powerpoint/2010/main" val="177468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F3F2633-C049-42D5-9D27-D32CBFF4F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0576"/>
            <a:ext cx="9144000" cy="2387600"/>
          </a:xfrm>
        </p:spPr>
        <p:txBody>
          <a:bodyPr>
            <a:normAutofit/>
          </a:bodyPr>
          <a:lstStyle/>
          <a:p>
            <a:r>
              <a:rPr lang="pt-BR" sz="8800" b="0" i="0" dirty="0">
                <a:solidFill>
                  <a:schemeClr val="accent2">
                    <a:lumMod val="75000"/>
                  </a:schemeClr>
                </a:solidFill>
                <a:effectLst/>
                <a:latin typeface="Google Sans"/>
              </a:rPr>
              <a:t>Case - 1</a:t>
            </a:r>
            <a:endParaRPr lang="pt-BR" sz="8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C9FE9C-F06A-4166-ABEB-5B9CF2788CB1}"/>
              </a:ext>
            </a:extLst>
          </p:cNvPr>
          <p:cNvSpPr txBox="1"/>
          <p:nvPr/>
        </p:nvSpPr>
        <p:spPr>
          <a:xfrm flipH="1">
            <a:off x="1130659" y="3948901"/>
            <a:ext cx="10462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Todos arquivos do : </a:t>
            </a:r>
            <a:r>
              <a:rPr lang="pt-BR" dirty="0">
                <a:hlinkClick r:id="rId2"/>
              </a:rPr>
              <a:t>https://github.com/filipeaguiarrod/Case-Gol-Linhas-A-reas/tree/main/Case_01</a:t>
            </a:r>
            <a:endParaRPr lang="pt-BR" dirty="0"/>
          </a:p>
          <a:p>
            <a:endParaRPr lang="pt-BR" dirty="0"/>
          </a:p>
          <a:p>
            <a:r>
              <a:rPr lang="pt-BR" dirty="0"/>
              <a:t>Power Bi e Python</a:t>
            </a:r>
          </a:p>
        </p:txBody>
      </p:sp>
    </p:spTree>
    <p:extLst>
      <p:ext uri="{BB962C8B-B14F-4D97-AF65-F5344CB8AC3E}">
        <p14:creationId xmlns:p14="http://schemas.microsoft.com/office/powerpoint/2010/main" val="334020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39E6F41-07CE-4D54-836F-7AF147D1F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3AB31E97-D49E-474E-B9CA-C660B8512CB3}"/>
              </a:ext>
            </a:extLst>
          </p:cNvPr>
          <p:cNvSpPr/>
          <p:nvPr/>
        </p:nvSpPr>
        <p:spPr>
          <a:xfrm>
            <a:off x="9370503" y="2172749"/>
            <a:ext cx="1073791" cy="7633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18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3B2092A-5626-4D1D-94C8-6EC0CB8B3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10"/>
          <a:stretch/>
        </p:blipFill>
        <p:spPr>
          <a:xfrm>
            <a:off x="19527" y="1149290"/>
            <a:ext cx="12172473" cy="51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5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D033E44-D36B-42C8-B978-560006148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18"/>
            <a:ext cx="12192000" cy="657218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694DE1F-037B-479D-BF77-0B099B0CBD42}"/>
              </a:ext>
            </a:extLst>
          </p:cNvPr>
          <p:cNvSpPr txBox="1"/>
          <p:nvPr/>
        </p:nvSpPr>
        <p:spPr>
          <a:xfrm>
            <a:off x="7055142" y="5519956"/>
            <a:ext cx="185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95% de Confiança</a:t>
            </a:r>
          </a:p>
        </p:txBody>
      </p:sp>
    </p:spTree>
    <p:extLst>
      <p:ext uri="{BB962C8B-B14F-4D97-AF65-F5344CB8AC3E}">
        <p14:creationId xmlns:p14="http://schemas.microsoft.com/office/powerpoint/2010/main" val="164187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9A1FA1F-FCB0-4F82-98A3-9409A2BDF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80"/>
            <a:ext cx="12192000" cy="662924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F2C62C4-3FCF-4A8C-8306-A39E08A6CDBD}"/>
              </a:ext>
            </a:extLst>
          </p:cNvPr>
          <p:cNvSpPr txBox="1"/>
          <p:nvPr/>
        </p:nvSpPr>
        <p:spPr>
          <a:xfrm>
            <a:off x="7055142" y="5519956"/>
            <a:ext cx="185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95% de Confiança</a:t>
            </a:r>
          </a:p>
        </p:txBody>
      </p:sp>
    </p:spTree>
    <p:extLst>
      <p:ext uri="{BB962C8B-B14F-4D97-AF65-F5344CB8AC3E}">
        <p14:creationId xmlns:p14="http://schemas.microsoft.com/office/powerpoint/2010/main" val="157809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5BE3657-2F94-446E-94FE-6225147AB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47"/>
            <a:ext cx="12192000" cy="640710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2E4EE26-06C3-4AF4-8DF9-601064C071C4}"/>
              </a:ext>
            </a:extLst>
          </p:cNvPr>
          <p:cNvSpPr txBox="1"/>
          <p:nvPr/>
        </p:nvSpPr>
        <p:spPr>
          <a:xfrm>
            <a:off x="7055142" y="5519956"/>
            <a:ext cx="185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95% de Confiança</a:t>
            </a:r>
          </a:p>
        </p:txBody>
      </p:sp>
    </p:spTree>
    <p:extLst>
      <p:ext uri="{BB962C8B-B14F-4D97-AF65-F5344CB8AC3E}">
        <p14:creationId xmlns:p14="http://schemas.microsoft.com/office/powerpoint/2010/main" val="64511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B0B6E90-FE1D-4B08-A702-09F895F4B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441"/>
            <a:ext cx="12192000" cy="656955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65B37AD-D0FB-441F-9DC2-665DC83BA8E9}"/>
              </a:ext>
            </a:extLst>
          </p:cNvPr>
          <p:cNvSpPr txBox="1"/>
          <p:nvPr/>
        </p:nvSpPr>
        <p:spPr>
          <a:xfrm>
            <a:off x="7055142" y="5519956"/>
            <a:ext cx="185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95% de Confiança</a:t>
            </a:r>
          </a:p>
        </p:txBody>
      </p:sp>
    </p:spTree>
    <p:extLst>
      <p:ext uri="{BB962C8B-B14F-4D97-AF65-F5344CB8AC3E}">
        <p14:creationId xmlns:p14="http://schemas.microsoft.com/office/powerpoint/2010/main" val="336562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5C070D0-578B-4A7A-8DC5-4CDEFC253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793F16C-4C59-439D-8C24-06A2F6057225}"/>
              </a:ext>
            </a:extLst>
          </p:cNvPr>
          <p:cNvCxnSpPr>
            <a:cxnSpLocks/>
          </p:cNvCxnSpPr>
          <p:nvPr/>
        </p:nvCxnSpPr>
        <p:spPr>
          <a:xfrm>
            <a:off x="2877424" y="3934437"/>
            <a:ext cx="3716323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033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273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Google Sans</vt:lpstr>
      <vt:lpstr>Segoe UI</vt:lpstr>
      <vt:lpstr>Tema do Office</vt:lpstr>
      <vt:lpstr>Gol Linhas Aéreas</vt:lpstr>
      <vt:lpstr>Case - 1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Case - 2</vt:lpstr>
      <vt:lpstr>Descrição Etapas:</vt:lpstr>
      <vt:lpstr>Obrigado, espero que gostem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 Linhas Aéreas</dc:title>
  <dc:creator>Filipe Aguiar R</dc:creator>
  <cp:lastModifiedBy>Filipe Aguiar R</cp:lastModifiedBy>
  <cp:revision>10</cp:revision>
  <dcterms:created xsi:type="dcterms:W3CDTF">2021-01-07T02:22:56Z</dcterms:created>
  <dcterms:modified xsi:type="dcterms:W3CDTF">2021-01-07T03:57:14Z</dcterms:modified>
</cp:coreProperties>
</file>