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028" r:id="rId1"/>
  </p:sldMasterIdLst>
  <p:notesMasterIdLst>
    <p:notesMasterId r:id="rId34"/>
  </p:notesMasterIdLst>
  <p:handoutMasterIdLst>
    <p:handoutMasterId r:id="rId35"/>
  </p:handoutMasterIdLst>
  <p:sldIdLst>
    <p:sldId id="498" r:id="rId2"/>
    <p:sldId id="523" r:id="rId3"/>
    <p:sldId id="531" r:id="rId4"/>
    <p:sldId id="534" r:id="rId5"/>
    <p:sldId id="533" r:id="rId6"/>
    <p:sldId id="536" r:id="rId7"/>
    <p:sldId id="565" r:id="rId8"/>
    <p:sldId id="540" r:id="rId9"/>
    <p:sldId id="551" r:id="rId10"/>
    <p:sldId id="552" r:id="rId11"/>
    <p:sldId id="554" r:id="rId12"/>
    <p:sldId id="555" r:id="rId13"/>
    <p:sldId id="556" r:id="rId14"/>
    <p:sldId id="557" r:id="rId15"/>
    <p:sldId id="539" r:id="rId16"/>
    <p:sldId id="548" r:id="rId17"/>
    <p:sldId id="549" r:id="rId18"/>
    <p:sldId id="546" r:id="rId19"/>
    <p:sldId id="547" r:id="rId20"/>
    <p:sldId id="541" r:id="rId21"/>
    <p:sldId id="558" r:id="rId22"/>
    <p:sldId id="543" r:id="rId23"/>
    <p:sldId id="550" r:id="rId24"/>
    <p:sldId id="553" r:id="rId25"/>
    <p:sldId id="542" r:id="rId26"/>
    <p:sldId id="544" r:id="rId27"/>
    <p:sldId id="564" r:id="rId28"/>
    <p:sldId id="535" r:id="rId29"/>
    <p:sldId id="560" r:id="rId30"/>
    <p:sldId id="559" r:id="rId31"/>
    <p:sldId id="561" r:id="rId32"/>
    <p:sldId id="562" r:id="rId33"/>
  </p:sldIdLst>
  <p:sldSz cx="9144000" cy="5143500" type="screen16x9"/>
  <p:notesSz cx="6805613" cy="9939338"/>
  <p:custDataLst>
    <p:tags r:id="rId36"/>
  </p:custDataLst>
  <p:defaultTextStyle>
    <a:defPPr>
      <a:defRPr lang="en-US"/>
    </a:defPPr>
    <a:lvl1pPr marL="0" algn="l" defTabSz="914346" rtl="0" eaLnBrk="1" latinLnBrk="0" hangingPunct="1">
      <a:defRPr sz="1800" kern="1200">
        <a:solidFill>
          <a:schemeClr val="tx1"/>
        </a:solidFill>
        <a:latin typeface="+mn-lt"/>
        <a:ea typeface="+mn-ea"/>
        <a:cs typeface="+mn-cs"/>
      </a:defRPr>
    </a:lvl1pPr>
    <a:lvl2pPr marL="457173" algn="l" defTabSz="914346" rtl="0" eaLnBrk="1" latinLnBrk="0" hangingPunct="1">
      <a:defRPr sz="1800" kern="1200">
        <a:solidFill>
          <a:schemeClr val="tx1"/>
        </a:solidFill>
        <a:latin typeface="+mn-lt"/>
        <a:ea typeface="+mn-ea"/>
        <a:cs typeface="+mn-cs"/>
      </a:defRPr>
    </a:lvl2pPr>
    <a:lvl3pPr marL="914346" algn="l" defTabSz="914346" rtl="0" eaLnBrk="1" latinLnBrk="0" hangingPunct="1">
      <a:defRPr sz="1800" kern="1200">
        <a:solidFill>
          <a:schemeClr val="tx1"/>
        </a:solidFill>
        <a:latin typeface="+mn-lt"/>
        <a:ea typeface="+mn-ea"/>
        <a:cs typeface="+mn-cs"/>
      </a:defRPr>
    </a:lvl3pPr>
    <a:lvl4pPr marL="1371519" algn="l" defTabSz="914346" rtl="0" eaLnBrk="1" latinLnBrk="0" hangingPunct="1">
      <a:defRPr sz="1800" kern="1200">
        <a:solidFill>
          <a:schemeClr val="tx1"/>
        </a:solidFill>
        <a:latin typeface="+mn-lt"/>
        <a:ea typeface="+mn-ea"/>
        <a:cs typeface="+mn-cs"/>
      </a:defRPr>
    </a:lvl4pPr>
    <a:lvl5pPr marL="1828691" algn="l" defTabSz="914346" rtl="0" eaLnBrk="1" latinLnBrk="0" hangingPunct="1">
      <a:defRPr sz="1800" kern="1200">
        <a:solidFill>
          <a:schemeClr val="tx1"/>
        </a:solidFill>
        <a:latin typeface="+mn-lt"/>
        <a:ea typeface="+mn-ea"/>
        <a:cs typeface="+mn-cs"/>
      </a:defRPr>
    </a:lvl5pPr>
    <a:lvl6pPr marL="2285865" algn="l" defTabSz="914346" rtl="0" eaLnBrk="1" latinLnBrk="0" hangingPunct="1">
      <a:defRPr sz="1800" kern="1200">
        <a:solidFill>
          <a:schemeClr val="tx1"/>
        </a:solidFill>
        <a:latin typeface="+mn-lt"/>
        <a:ea typeface="+mn-ea"/>
        <a:cs typeface="+mn-cs"/>
      </a:defRPr>
    </a:lvl6pPr>
    <a:lvl7pPr marL="2743037" algn="l" defTabSz="914346" rtl="0" eaLnBrk="1" latinLnBrk="0" hangingPunct="1">
      <a:defRPr sz="1800" kern="1200">
        <a:solidFill>
          <a:schemeClr val="tx1"/>
        </a:solidFill>
        <a:latin typeface="+mn-lt"/>
        <a:ea typeface="+mn-ea"/>
        <a:cs typeface="+mn-cs"/>
      </a:defRPr>
    </a:lvl7pPr>
    <a:lvl8pPr marL="3200210" algn="l" defTabSz="914346" rtl="0" eaLnBrk="1" latinLnBrk="0" hangingPunct="1">
      <a:defRPr sz="1800" kern="1200">
        <a:solidFill>
          <a:schemeClr val="tx1"/>
        </a:solidFill>
        <a:latin typeface="+mn-lt"/>
        <a:ea typeface="+mn-ea"/>
        <a:cs typeface="+mn-cs"/>
      </a:defRPr>
    </a:lvl8pPr>
    <a:lvl9pPr marL="3657383" algn="l" defTabSz="91434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idas #DBC Template" id="{86DE7371-68C9-488D-9691-9C8F2F050A4D}">
          <p14:sldIdLst>
            <p14:sldId id="498"/>
            <p14:sldId id="523"/>
            <p14:sldId id="531"/>
            <p14:sldId id="534"/>
            <p14:sldId id="533"/>
            <p14:sldId id="536"/>
            <p14:sldId id="565"/>
            <p14:sldId id="540"/>
            <p14:sldId id="551"/>
            <p14:sldId id="552"/>
            <p14:sldId id="554"/>
            <p14:sldId id="555"/>
            <p14:sldId id="556"/>
            <p14:sldId id="557"/>
            <p14:sldId id="539"/>
            <p14:sldId id="548"/>
            <p14:sldId id="549"/>
            <p14:sldId id="546"/>
            <p14:sldId id="547"/>
            <p14:sldId id="541"/>
            <p14:sldId id="558"/>
            <p14:sldId id="543"/>
            <p14:sldId id="550"/>
            <p14:sldId id="553"/>
            <p14:sldId id="542"/>
            <p14:sldId id="544"/>
            <p14:sldId id="564"/>
            <p14:sldId id="535"/>
            <p14:sldId id="560"/>
            <p14:sldId id="559"/>
            <p14:sldId id="561"/>
            <p14:sldId id="562"/>
          </p14:sldIdLst>
        </p14:section>
      </p14:sectionLst>
    </p:ext>
    <p:ext uri="{EFAFB233-063F-42B5-8137-9DF3F51BA10A}">
      <p15:sldGuideLst xmlns:p15="http://schemas.microsoft.com/office/powerpoint/2012/main">
        <p15:guide id="1" orient="horz" pos="1620">
          <p15:clr>
            <a:srgbClr val="A4A3A4"/>
          </p15:clr>
        </p15:guide>
        <p15:guide id="2" orient="horz" pos="2709">
          <p15:clr>
            <a:srgbClr val="A4A3A4"/>
          </p15:clr>
        </p15:guide>
        <p15:guide id="3" orient="horz" pos="2164">
          <p15:clr>
            <a:srgbClr val="A4A3A4"/>
          </p15:clr>
        </p15:guide>
        <p15:guide id="4" orient="horz" pos="1076">
          <p15:clr>
            <a:srgbClr val="A4A3A4"/>
          </p15:clr>
        </p15:guide>
        <p15:guide id="5" orient="horz" pos="554">
          <p15:clr>
            <a:srgbClr val="A4A3A4"/>
          </p15:clr>
        </p15:guide>
        <p15:guide id="6" orient="horz" pos="282">
          <p15:clr>
            <a:srgbClr val="A4A3A4"/>
          </p15:clr>
        </p15:guide>
        <p15:guide id="7" orient="horz" pos="622">
          <p15:clr>
            <a:srgbClr val="A4A3A4"/>
          </p15:clr>
        </p15:guide>
        <p15:guide id="8" orient="horz" pos="2981">
          <p15:clr>
            <a:srgbClr val="A4A3A4"/>
          </p15:clr>
        </p15:guide>
        <p15:guide id="9" pos="3840">
          <p15:clr>
            <a:srgbClr val="A4A3A4"/>
          </p15:clr>
        </p15:guide>
        <p15:guide id="10" pos="952">
          <p15:clr>
            <a:srgbClr val="A4A3A4"/>
          </p15:clr>
        </p15:guide>
        <p15:guide id="11" pos="2879">
          <p15:clr>
            <a:srgbClr val="A4A3A4"/>
          </p15:clr>
        </p15:guide>
        <p15:guide id="12" pos="1927">
          <p15:clr>
            <a:srgbClr val="A4A3A4"/>
          </p15:clr>
        </p15:guide>
        <p15:guide id="13" pos="226">
          <p15:clr>
            <a:srgbClr val="A4A3A4"/>
          </p15:clr>
        </p15:guide>
        <p15:guide id="14" pos="5531">
          <p15:clr>
            <a:srgbClr val="A4A3A4"/>
          </p15:clr>
        </p15:guide>
        <p15:guide id="15" pos="4808">
          <p15:clr>
            <a:srgbClr val="A4A3A4"/>
          </p15:clr>
        </p15:guide>
      </p15:sldGuideLst>
    </p:ext>
    <p:ext uri="{2D200454-40CA-4A62-9FC3-DE9A4176ACB9}">
      <p15:notesGuideLst xmlns:p15="http://schemas.microsoft.com/office/powerpoint/2012/main">
        <p15:guide id="1" orient="horz" pos="274">
          <p15:clr>
            <a:srgbClr val="A4A3A4"/>
          </p15:clr>
        </p15:guide>
        <p15:guide id="2" orient="horz" pos="2491">
          <p15:clr>
            <a:srgbClr val="A4A3A4"/>
          </p15:clr>
        </p15:guide>
        <p15:guide id="3" orient="horz" pos="2712">
          <p15:clr>
            <a:srgbClr val="A4A3A4"/>
          </p15:clr>
        </p15:guide>
        <p15:guide id="4" orient="horz" pos="6082">
          <p15:clr>
            <a:srgbClr val="A4A3A4"/>
          </p15:clr>
        </p15:guide>
        <p15:guide id="5" pos="197">
          <p15:clr>
            <a:srgbClr val="A4A3A4"/>
          </p15:clr>
        </p15:guide>
        <p15:guide id="6" pos="4088">
          <p15:clr>
            <a:srgbClr val="A4A3A4"/>
          </p15:clr>
        </p15:guide>
        <p15:guide id="7" pos="3013">
          <p15:clr>
            <a:srgbClr val="A4A3A4"/>
          </p15:clr>
        </p15:guide>
        <p15:guide id="8" pos="279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do, Daniel" initials="PD" lastIdx="3" clrIdx="0">
    <p:extLst>
      <p:ext uri="{19B8F6BF-5375-455C-9EA6-DF929625EA0E}">
        <p15:presenceInfo xmlns:p15="http://schemas.microsoft.com/office/powerpoint/2012/main" userId="S::daniel.pardo@adidas.com::db96f150-3924-4bdc-8779-3e3c13f76d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2CD5C4"/>
    <a:srgbClr val="000000"/>
    <a:srgbClr val="FFFFFF"/>
    <a:srgbClr val="FFB500"/>
    <a:srgbClr val="FEDD00"/>
    <a:srgbClr val="F9423A"/>
    <a:srgbClr val="2644DC"/>
    <a:srgbClr val="1118F1"/>
    <a:srgbClr val="428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04" autoAdjust="0"/>
    <p:restoredTop sz="96357" autoAdjust="0"/>
  </p:normalViewPr>
  <p:slideViewPr>
    <p:cSldViewPr showGuides="1">
      <p:cViewPr>
        <p:scale>
          <a:sx n="150" d="100"/>
          <a:sy n="150" d="100"/>
        </p:scale>
        <p:origin x="954" y="210"/>
      </p:cViewPr>
      <p:guideLst>
        <p:guide orient="horz" pos="1620"/>
        <p:guide orient="horz" pos="2709"/>
        <p:guide orient="horz" pos="2164"/>
        <p:guide orient="horz" pos="1076"/>
        <p:guide orient="horz" pos="554"/>
        <p:guide orient="horz" pos="282"/>
        <p:guide orient="horz" pos="622"/>
        <p:guide orient="horz" pos="2981"/>
        <p:guide pos="3840"/>
        <p:guide pos="952"/>
        <p:guide pos="2879"/>
        <p:guide pos="1927"/>
        <p:guide pos="226"/>
        <p:guide pos="5531"/>
        <p:guide pos="4808"/>
      </p:guideLst>
    </p:cSldViewPr>
  </p:slideViewPr>
  <p:outlineViewPr>
    <p:cViewPr>
      <p:scale>
        <a:sx n="33" d="100"/>
        <a:sy n="33" d="100"/>
      </p:scale>
      <p:origin x="258" y="32958"/>
    </p:cViewPr>
  </p:outlineViewPr>
  <p:notesTextViewPr>
    <p:cViewPr>
      <p:scale>
        <a:sx n="100" d="100"/>
        <a:sy n="100" d="100"/>
      </p:scale>
      <p:origin x="0" y="0"/>
    </p:cViewPr>
  </p:notesTextViewPr>
  <p:sorterViewPr>
    <p:cViewPr>
      <p:scale>
        <a:sx n="125" d="100"/>
        <a:sy n="125" d="100"/>
      </p:scale>
      <p:origin x="0" y="0"/>
    </p:cViewPr>
  </p:sorterViewPr>
  <p:notesViewPr>
    <p:cSldViewPr showGuides="1">
      <p:cViewPr varScale="1">
        <p:scale>
          <a:sx n="77" d="100"/>
          <a:sy n="77" d="100"/>
        </p:scale>
        <p:origin x="-3978" y="-96"/>
      </p:cViewPr>
      <p:guideLst>
        <p:guide orient="horz" pos="274"/>
        <p:guide orient="horz" pos="2491"/>
        <p:guide orient="horz" pos="2712"/>
        <p:guide orient="horz" pos="6082"/>
        <p:guide pos="197"/>
        <p:guide pos="4088"/>
        <p:guide pos="3013"/>
        <p:guide pos="2795"/>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A9572-02D6-4C2B-B28B-6B5FD74493E8}"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4C587CFB-5934-4B3A-8793-A4CCD1CC4E43}">
      <dgm:prSet phldrT="[Text]" custT="1"/>
      <dgm:spPr/>
      <dgm:t>
        <a:bodyPr/>
        <a:lstStyle/>
        <a:p>
          <a:r>
            <a:rPr lang="en-US" sz="1600" dirty="0">
              <a:latin typeface="+mn-lt"/>
            </a:rPr>
            <a:t>Product Owner</a:t>
          </a:r>
        </a:p>
      </dgm:t>
    </dgm:pt>
    <dgm:pt modelId="{333E6666-1D59-47CF-BC48-E2A3C4B36A7D}" type="parTrans" cxnId="{7B04743A-C590-4F78-9DB6-F8C746077980}">
      <dgm:prSet/>
      <dgm:spPr/>
      <dgm:t>
        <a:bodyPr/>
        <a:lstStyle/>
        <a:p>
          <a:endParaRPr lang="en-US" sz="2000">
            <a:latin typeface="+mn-lt"/>
          </a:endParaRPr>
        </a:p>
      </dgm:t>
    </dgm:pt>
    <dgm:pt modelId="{05793BCF-F021-4C7A-BA95-F37B9292BC66}" type="sibTrans" cxnId="{7B04743A-C590-4F78-9DB6-F8C746077980}">
      <dgm:prSet/>
      <dgm:spPr/>
      <dgm:t>
        <a:bodyPr/>
        <a:lstStyle/>
        <a:p>
          <a:endParaRPr lang="en-US" sz="2000">
            <a:latin typeface="+mn-lt"/>
          </a:endParaRPr>
        </a:p>
      </dgm:t>
    </dgm:pt>
    <dgm:pt modelId="{EC9ED9C9-8B4D-4113-88B5-556E1535025D}">
      <dgm:prSet phldrT="[Text]" custT="1"/>
      <dgm:spPr/>
      <dgm:t>
        <a:bodyPr/>
        <a:lstStyle/>
        <a:p>
          <a:r>
            <a:rPr lang="en-US" sz="1600" dirty="0">
              <a:latin typeface="+mn-lt"/>
            </a:rPr>
            <a:t>Developer Manager</a:t>
          </a:r>
        </a:p>
      </dgm:t>
    </dgm:pt>
    <dgm:pt modelId="{1D223DAA-F943-42A1-978A-FE306FFE6644}" type="parTrans" cxnId="{E92E0ABF-F366-44F1-9174-AA58111FC74F}">
      <dgm:prSet/>
      <dgm:spPr/>
      <dgm:t>
        <a:bodyPr/>
        <a:lstStyle/>
        <a:p>
          <a:endParaRPr lang="en-US" sz="2000">
            <a:latin typeface="+mn-lt"/>
          </a:endParaRPr>
        </a:p>
      </dgm:t>
    </dgm:pt>
    <dgm:pt modelId="{30B712AC-7B15-45AE-A5D3-8925A380F178}" type="sibTrans" cxnId="{E92E0ABF-F366-44F1-9174-AA58111FC74F}">
      <dgm:prSet/>
      <dgm:spPr/>
      <dgm:t>
        <a:bodyPr/>
        <a:lstStyle/>
        <a:p>
          <a:endParaRPr lang="en-US" sz="2000">
            <a:latin typeface="+mn-lt"/>
          </a:endParaRPr>
        </a:p>
      </dgm:t>
    </dgm:pt>
    <dgm:pt modelId="{EE81CCCD-C0CE-4970-8409-B3EAD59332BC}">
      <dgm:prSet phldrT="[Text]" custT="1"/>
      <dgm:spPr/>
      <dgm:t>
        <a:bodyPr/>
        <a:lstStyle/>
        <a:p>
          <a:r>
            <a:rPr lang="en-US" sz="1600" dirty="0">
              <a:latin typeface="+mn-lt"/>
            </a:rPr>
            <a:t>Developer</a:t>
          </a:r>
        </a:p>
      </dgm:t>
    </dgm:pt>
    <dgm:pt modelId="{5A3B1E0E-42DC-4AAC-BC52-7D7F57586FC3}" type="parTrans" cxnId="{F3CAF959-C341-498B-8C44-C6C3E17A3A8D}">
      <dgm:prSet/>
      <dgm:spPr/>
      <dgm:t>
        <a:bodyPr/>
        <a:lstStyle/>
        <a:p>
          <a:endParaRPr lang="en-US" sz="2000">
            <a:latin typeface="+mn-lt"/>
          </a:endParaRPr>
        </a:p>
      </dgm:t>
    </dgm:pt>
    <dgm:pt modelId="{F34E0290-097A-4A87-B642-4CE4CFABDF9F}" type="sibTrans" cxnId="{F3CAF959-C341-498B-8C44-C6C3E17A3A8D}">
      <dgm:prSet/>
      <dgm:spPr/>
      <dgm:t>
        <a:bodyPr/>
        <a:lstStyle/>
        <a:p>
          <a:endParaRPr lang="en-US" sz="2000">
            <a:latin typeface="+mn-lt"/>
          </a:endParaRPr>
        </a:p>
      </dgm:t>
    </dgm:pt>
    <dgm:pt modelId="{7E528294-7DE8-4748-AEBB-A7B95BBFC5CE}">
      <dgm:prSet phldrT="[Text]" custT="1"/>
      <dgm:spPr/>
      <dgm:t>
        <a:bodyPr/>
        <a:lstStyle/>
        <a:p>
          <a:r>
            <a:rPr lang="en-US" sz="1600" dirty="0">
              <a:latin typeface="+mn-lt"/>
            </a:rPr>
            <a:t>Developer</a:t>
          </a:r>
        </a:p>
      </dgm:t>
    </dgm:pt>
    <dgm:pt modelId="{32300A42-601A-4CEC-B314-37C988B376B4}" type="parTrans" cxnId="{B293A119-EB9A-49C9-93CC-B276F670C24B}">
      <dgm:prSet/>
      <dgm:spPr/>
      <dgm:t>
        <a:bodyPr/>
        <a:lstStyle/>
        <a:p>
          <a:endParaRPr lang="en-US" sz="2000">
            <a:latin typeface="+mn-lt"/>
          </a:endParaRPr>
        </a:p>
      </dgm:t>
    </dgm:pt>
    <dgm:pt modelId="{8CE53C57-55A8-46C1-BAFE-2D2332D3C7E1}" type="sibTrans" cxnId="{B293A119-EB9A-49C9-93CC-B276F670C24B}">
      <dgm:prSet/>
      <dgm:spPr/>
      <dgm:t>
        <a:bodyPr/>
        <a:lstStyle/>
        <a:p>
          <a:endParaRPr lang="en-US" sz="2000">
            <a:latin typeface="+mn-lt"/>
          </a:endParaRPr>
        </a:p>
      </dgm:t>
    </dgm:pt>
    <dgm:pt modelId="{D31E4EDA-9BD0-4A75-8D14-B70358949E25}">
      <dgm:prSet phldrT="[Text]" custT="1"/>
      <dgm:spPr/>
      <dgm:t>
        <a:bodyPr/>
        <a:lstStyle/>
        <a:p>
          <a:r>
            <a:rPr lang="en-US" sz="1600" dirty="0">
              <a:latin typeface="+mn-lt"/>
            </a:rPr>
            <a:t>Business Analyst</a:t>
          </a:r>
        </a:p>
      </dgm:t>
    </dgm:pt>
    <dgm:pt modelId="{715689C9-CF7B-4408-9D15-0A78C0F099DA}" type="parTrans" cxnId="{8625F1AD-0429-4BAD-A485-964EA80B2E3A}">
      <dgm:prSet/>
      <dgm:spPr/>
      <dgm:t>
        <a:bodyPr/>
        <a:lstStyle/>
        <a:p>
          <a:endParaRPr lang="en-US" sz="2000">
            <a:latin typeface="+mn-lt"/>
          </a:endParaRPr>
        </a:p>
      </dgm:t>
    </dgm:pt>
    <dgm:pt modelId="{21237727-B304-4FE2-B879-D944C3183348}" type="sibTrans" cxnId="{8625F1AD-0429-4BAD-A485-964EA80B2E3A}">
      <dgm:prSet/>
      <dgm:spPr/>
      <dgm:t>
        <a:bodyPr/>
        <a:lstStyle/>
        <a:p>
          <a:endParaRPr lang="en-US" sz="2000">
            <a:latin typeface="+mn-lt"/>
          </a:endParaRPr>
        </a:p>
      </dgm:t>
    </dgm:pt>
    <dgm:pt modelId="{DA5DA1FC-0AA2-4C6F-B80F-75466D065E9A}">
      <dgm:prSet phldrT="[Text]" custT="1"/>
      <dgm:spPr/>
      <dgm:t>
        <a:bodyPr/>
        <a:lstStyle/>
        <a:p>
          <a:r>
            <a:rPr lang="en-US" sz="1600" dirty="0">
              <a:latin typeface="+mn-lt"/>
            </a:rPr>
            <a:t>Scrum Master</a:t>
          </a:r>
        </a:p>
      </dgm:t>
    </dgm:pt>
    <dgm:pt modelId="{A6482E96-596F-4B21-B0F7-D25A2D3677F3}" type="parTrans" cxnId="{4794BC9F-6733-41EB-88F2-FEFD26D9DAC1}">
      <dgm:prSet/>
      <dgm:spPr/>
      <dgm:t>
        <a:bodyPr/>
        <a:lstStyle/>
        <a:p>
          <a:endParaRPr lang="en-US" sz="2000">
            <a:latin typeface="+mn-lt"/>
          </a:endParaRPr>
        </a:p>
      </dgm:t>
    </dgm:pt>
    <dgm:pt modelId="{BF1180FA-0147-400C-85DA-780B108AA333}" type="sibTrans" cxnId="{4794BC9F-6733-41EB-88F2-FEFD26D9DAC1}">
      <dgm:prSet/>
      <dgm:spPr/>
      <dgm:t>
        <a:bodyPr/>
        <a:lstStyle/>
        <a:p>
          <a:endParaRPr lang="en-US" sz="2000">
            <a:latin typeface="+mn-lt"/>
          </a:endParaRPr>
        </a:p>
      </dgm:t>
    </dgm:pt>
    <dgm:pt modelId="{71224A28-4A14-4546-9ED7-857F57D264C7}">
      <dgm:prSet phldrT="[Text]" custT="1"/>
      <dgm:spPr/>
      <dgm:t>
        <a:bodyPr/>
        <a:lstStyle/>
        <a:p>
          <a:r>
            <a:rPr lang="en-US" sz="1600" dirty="0">
              <a:latin typeface="+mn-lt"/>
            </a:rPr>
            <a:t>Developer</a:t>
          </a:r>
        </a:p>
      </dgm:t>
    </dgm:pt>
    <dgm:pt modelId="{F8155951-D9DB-41EC-91D5-179640A37061}" type="parTrans" cxnId="{0294AF4C-757E-470C-A808-026F98DECFB2}">
      <dgm:prSet/>
      <dgm:spPr/>
      <dgm:t>
        <a:bodyPr/>
        <a:lstStyle/>
        <a:p>
          <a:endParaRPr lang="en-US" sz="2000">
            <a:latin typeface="+mn-lt"/>
          </a:endParaRPr>
        </a:p>
      </dgm:t>
    </dgm:pt>
    <dgm:pt modelId="{678C7690-BEDB-4A8A-AABD-0751F214E44A}" type="sibTrans" cxnId="{0294AF4C-757E-470C-A808-026F98DECFB2}">
      <dgm:prSet/>
      <dgm:spPr/>
      <dgm:t>
        <a:bodyPr/>
        <a:lstStyle/>
        <a:p>
          <a:endParaRPr lang="en-US" sz="2000">
            <a:latin typeface="+mn-lt"/>
          </a:endParaRPr>
        </a:p>
      </dgm:t>
    </dgm:pt>
    <dgm:pt modelId="{9CE83679-7485-46A6-BCC1-D7B7116B077C}">
      <dgm:prSet phldrT="[Text]" custT="1"/>
      <dgm:spPr/>
      <dgm:t>
        <a:bodyPr/>
        <a:lstStyle/>
        <a:p>
          <a:r>
            <a:rPr lang="en-US" sz="1600" b="0" i="0" dirty="0">
              <a:latin typeface="+mn-lt"/>
            </a:rPr>
            <a:t>Quality Assurance</a:t>
          </a:r>
          <a:endParaRPr lang="en-US" sz="1600" dirty="0">
            <a:latin typeface="+mn-lt"/>
          </a:endParaRPr>
        </a:p>
      </dgm:t>
    </dgm:pt>
    <dgm:pt modelId="{FCECAB40-44FC-44FC-8868-D89EA09B6DA6}" type="parTrans" cxnId="{0878F819-0EDE-4497-B885-5EFE6034A150}">
      <dgm:prSet/>
      <dgm:spPr/>
      <dgm:t>
        <a:bodyPr/>
        <a:lstStyle/>
        <a:p>
          <a:endParaRPr lang="en-US" sz="2000">
            <a:latin typeface="+mn-lt"/>
          </a:endParaRPr>
        </a:p>
      </dgm:t>
    </dgm:pt>
    <dgm:pt modelId="{3EBECF83-A192-4B23-8F8D-BC756A11E968}" type="sibTrans" cxnId="{0878F819-0EDE-4497-B885-5EFE6034A150}">
      <dgm:prSet/>
      <dgm:spPr/>
      <dgm:t>
        <a:bodyPr/>
        <a:lstStyle/>
        <a:p>
          <a:endParaRPr lang="en-US" sz="2000">
            <a:latin typeface="+mn-lt"/>
          </a:endParaRPr>
        </a:p>
      </dgm:t>
    </dgm:pt>
    <dgm:pt modelId="{0E6A3979-E8EF-419A-A343-22E88E223315}">
      <dgm:prSet phldrT="[Text]" custT="1"/>
      <dgm:spPr/>
      <dgm:t>
        <a:bodyPr/>
        <a:lstStyle/>
        <a:p>
          <a:r>
            <a:rPr lang="en-US" sz="1600" dirty="0">
              <a:latin typeface="+mn-lt"/>
            </a:rPr>
            <a:t>Solution Architect</a:t>
          </a:r>
        </a:p>
      </dgm:t>
    </dgm:pt>
    <dgm:pt modelId="{BE795572-0804-48A0-9A62-FF4E2921BBDF}" type="parTrans" cxnId="{BB2FAAA7-A380-4CD1-A8E7-F421556BB589}">
      <dgm:prSet/>
      <dgm:spPr/>
      <dgm:t>
        <a:bodyPr/>
        <a:lstStyle/>
        <a:p>
          <a:endParaRPr lang="en-US" sz="2000">
            <a:latin typeface="+mn-lt"/>
          </a:endParaRPr>
        </a:p>
      </dgm:t>
    </dgm:pt>
    <dgm:pt modelId="{0BE2A829-A083-4E5E-AACC-BA9545B38E9B}" type="sibTrans" cxnId="{BB2FAAA7-A380-4CD1-A8E7-F421556BB589}">
      <dgm:prSet/>
      <dgm:spPr/>
      <dgm:t>
        <a:bodyPr/>
        <a:lstStyle/>
        <a:p>
          <a:endParaRPr lang="en-US" sz="2000">
            <a:latin typeface="+mn-lt"/>
          </a:endParaRPr>
        </a:p>
      </dgm:t>
    </dgm:pt>
    <dgm:pt modelId="{7410267C-E0DB-4F45-9CC2-6EBD756914CD}">
      <dgm:prSet phldrT="[Text]" custT="1"/>
      <dgm:spPr/>
      <dgm:t>
        <a:bodyPr/>
        <a:lstStyle/>
        <a:p>
          <a:r>
            <a:rPr lang="en-US" sz="1600" b="0" i="0">
              <a:latin typeface="+mn-lt"/>
            </a:rPr>
            <a:t>Quality Assurance</a:t>
          </a:r>
          <a:endParaRPr lang="en-US" sz="1600" dirty="0">
            <a:latin typeface="+mn-lt"/>
          </a:endParaRPr>
        </a:p>
      </dgm:t>
    </dgm:pt>
    <dgm:pt modelId="{D9384607-5FD5-4CCA-A948-650409E3B5D8}" type="parTrans" cxnId="{34DC5D5C-DDB0-41E0-A20F-3EB412C7048A}">
      <dgm:prSet/>
      <dgm:spPr/>
      <dgm:t>
        <a:bodyPr/>
        <a:lstStyle/>
        <a:p>
          <a:endParaRPr lang="en-US" sz="2000">
            <a:latin typeface="+mn-lt"/>
          </a:endParaRPr>
        </a:p>
      </dgm:t>
    </dgm:pt>
    <dgm:pt modelId="{9C4F5CCE-5C33-4C38-A39E-870F19C3E86A}" type="sibTrans" cxnId="{34DC5D5C-DDB0-41E0-A20F-3EB412C7048A}">
      <dgm:prSet/>
      <dgm:spPr/>
      <dgm:t>
        <a:bodyPr/>
        <a:lstStyle/>
        <a:p>
          <a:endParaRPr lang="en-US" sz="2000">
            <a:latin typeface="+mn-lt"/>
          </a:endParaRPr>
        </a:p>
      </dgm:t>
    </dgm:pt>
    <dgm:pt modelId="{F414ECC8-AC69-42F2-B259-9C049DFE77B8}" type="pres">
      <dgm:prSet presAssocID="{B65A9572-02D6-4C2B-B28B-6B5FD74493E8}" presName="hierChild1" presStyleCnt="0">
        <dgm:presLayoutVars>
          <dgm:chPref val="1"/>
          <dgm:dir/>
          <dgm:animOne val="branch"/>
          <dgm:animLvl val="lvl"/>
          <dgm:resizeHandles/>
        </dgm:presLayoutVars>
      </dgm:prSet>
      <dgm:spPr/>
    </dgm:pt>
    <dgm:pt modelId="{92486162-2C52-45DD-9E9F-4FC188BF86C0}" type="pres">
      <dgm:prSet presAssocID="{4C587CFB-5934-4B3A-8793-A4CCD1CC4E43}" presName="hierRoot1" presStyleCnt="0"/>
      <dgm:spPr/>
    </dgm:pt>
    <dgm:pt modelId="{FC0963FB-AD90-4E6C-82C1-7B2053C45D89}" type="pres">
      <dgm:prSet presAssocID="{4C587CFB-5934-4B3A-8793-A4CCD1CC4E43}" presName="composite" presStyleCnt="0"/>
      <dgm:spPr/>
    </dgm:pt>
    <dgm:pt modelId="{56B6E008-A5E8-4616-AD8A-22C6886ABEE8}" type="pres">
      <dgm:prSet presAssocID="{4C587CFB-5934-4B3A-8793-A4CCD1CC4E43}" presName="background" presStyleLbl="node0" presStyleIdx="0" presStyleCnt="1"/>
      <dgm:spPr/>
    </dgm:pt>
    <dgm:pt modelId="{F1E638DB-A5B3-4FF9-80B0-2C87FA752370}" type="pres">
      <dgm:prSet presAssocID="{4C587CFB-5934-4B3A-8793-A4CCD1CC4E43}" presName="text" presStyleLbl="fgAcc0" presStyleIdx="0" presStyleCnt="1">
        <dgm:presLayoutVars>
          <dgm:chPref val="3"/>
        </dgm:presLayoutVars>
      </dgm:prSet>
      <dgm:spPr/>
    </dgm:pt>
    <dgm:pt modelId="{C612F8DE-40CE-4F7B-B351-625B21F7A7C3}" type="pres">
      <dgm:prSet presAssocID="{4C587CFB-5934-4B3A-8793-A4CCD1CC4E43}" presName="hierChild2" presStyleCnt="0"/>
      <dgm:spPr/>
    </dgm:pt>
    <dgm:pt modelId="{70ADF0BD-54E7-4D79-97AB-C704C9073952}" type="pres">
      <dgm:prSet presAssocID="{1D223DAA-F943-42A1-978A-FE306FFE6644}" presName="Name10" presStyleLbl="parChTrans1D2" presStyleIdx="0" presStyleCnt="5"/>
      <dgm:spPr/>
    </dgm:pt>
    <dgm:pt modelId="{204F1B12-8998-4310-BEC3-9436F2122134}" type="pres">
      <dgm:prSet presAssocID="{EC9ED9C9-8B4D-4113-88B5-556E1535025D}" presName="hierRoot2" presStyleCnt="0"/>
      <dgm:spPr/>
    </dgm:pt>
    <dgm:pt modelId="{776B57CE-AF32-4D30-9E4B-354BCDF449DC}" type="pres">
      <dgm:prSet presAssocID="{EC9ED9C9-8B4D-4113-88B5-556E1535025D}" presName="composite2" presStyleCnt="0"/>
      <dgm:spPr/>
    </dgm:pt>
    <dgm:pt modelId="{E849B219-B491-484D-A493-B51B6172CC30}" type="pres">
      <dgm:prSet presAssocID="{EC9ED9C9-8B4D-4113-88B5-556E1535025D}" presName="background2" presStyleLbl="node2" presStyleIdx="0" presStyleCnt="5"/>
      <dgm:spPr/>
    </dgm:pt>
    <dgm:pt modelId="{910B3849-DCB1-43CE-A00F-EB1D5831FF41}" type="pres">
      <dgm:prSet presAssocID="{EC9ED9C9-8B4D-4113-88B5-556E1535025D}" presName="text2" presStyleLbl="fgAcc2" presStyleIdx="0" presStyleCnt="5">
        <dgm:presLayoutVars>
          <dgm:chPref val="3"/>
        </dgm:presLayoutVars>
      </dgm:prSet>
      <dgm:spPr/>
    </dgm:pt>
    <dgm:pt modelId="{66648861-EFBB-4351-9362-07037AFA33E7}" type="pres">
      <dgm:prSet presAssocID="{EC9ED9C9-8B4D-4113-88B5-556E1535025D}" presName="hierChild3" presStyleCnt="0"/>
      <dgm:spPr/>
    </dgm:pt>
    <dgm:pt modelId="{BB245C58-6049-46CD-8D9A-A7FD1777ADD7}" type="pres">
      <dgm:prSet presAssocID="{5A3B1E0E-42DC-4AAC-BC52-7D7F57586FC3}" presName="Name17" presStyleLbl="parChTrans1D3" presStyleIdx="0" presStyleCnt="4"/>
      <dgm:spPr/>
    </dgm:pt>
    <dgm:pt modelId="{E1B7E73E-CEB2-4EFE-8CFD-812723FC51BD}" type="pres">
      <dgm:prSet presAssocID="{EE81CCCD-C0CE-4970-8409-B3EAD59332BC}" presName="hierRoot3" presStyleCnt="0"/>
      <dgm:spPr/>
    </dgm:pt>
    <dgm:pt modelId="{FA6E980B-8C92-498B-B397-6F4E821DD00F}" type="pres">
      <dgm:prSet presAssocID="{EE81CCCD-C0CE-4970-8409-B3EAD59332BC}" presName="composite3" presStyleCnt="0"/>
      <dgm:spPr/>
    </dgm:pt>
    <dgm:pt modelId="{EF55BD55-10A7-45E0-8D22-D20978272D80}" type="pres">
      <dgm:prSet presAssocID="{EE81CCCD-C0CE-4970-8409-B3EAD59332BC}" presName="background3" presStyleLbl="node3" presStyleIdx="0" presStyleCnt="4"/>
      <dgm:spPr/>
    </dgm:pt>
    <dgm:pt modelId="{88D13D5D-7EA8-42F0-A8B3-04D63554F8B5}" type="pres">
      <dgm:prSet presAssocID="{EE81CCCD-C0CE-4970-8409-B3EAD59332BC}" presName="text3" presStyleLbl="fgAcc3" presStyleIdx="0" presStyleCnt="4">
        <dgm:presLayoutVars>
          <dgm:chPref val="3"/>
        </dgm:presLayoutVars>
      </dgm:prSet>
      <dgm:spPr/>
    </dgm:pt>
    <dgm:pt modelId="{5FD3A0B9-3BEE-4C15-B2AE-3D6119B6B5DD}" type="pres">
      <dgm:prSet presAssocID="{EE81CCCD-C0CE-4970-8409-B3EAD59332BC}" presName="hierChild4" presStyleCnt="0"/>
      <dgm:spPr/>
    </dgm:pt>
    <dgm:pt modelId="{2855715B-2162-44F4-96AA-EA2ED9D52FB1}" type="pres">
      <dgm:prSet presAssocID="{32300A42-601A-4CEC-B314-37C988B376B4}" presName="Name17" presStyleLbl="parChTrans1D3" presStyleIdx="1" presStyleCnt="4"/>
      <dgm:spPr/>
    </dgm:pt>
    <dgm:pt modelId="{D7B9C1F4-D323-42AA-BB73-79D5CD8F5765}" type="pres">
      <dgm:prSet presAssocID="{7E528294-7DE8-4748-AEBB-A7B95BBFC5CE}" presName="hierRoot3" presStyleCnt="0"/>
      <dgm:spPr/>
    </dgm:pt>
    <dgm:pt modelId="{2379CFD4-15B6-444F-8F68-D3709CEEB064}" type="pres">
      <dgm:prSet presAssocID="{7E528294-7DE8-4748-AEBB-A7B95BBFC5CE}" presName="composite3" presStyleCnt="0"/>
      <dgm:spPr/>
    </dgm:pt>
    <dgm:pt modelId="{685D0068-0DA6-4DC9-9587-9BA2D39124AA}" type="pres">
      <dgm:prSet presAssocID="{7E528294-7DE8-4748-AEBB-A7B95BBFC5CE}" presName="background3" presStyleLbl="node3" presStyleIdx="1" presStyleCnt="4"/>
      <dgm:spPr/>
    </dgm:pt>
    <dgm:pt modelId="{0A1B132E-0A9A-4978-A4ED-F08ADDF7C53A}" type="pres">
      <dgm:prSet presAssocID="{7E528294-7DE8-4748-AEBB-A7B95BBFC5CE}" presName="text3" presStyleLbl="fgAcc3" presStyleIdx="1" presStyleCnt="4">
        <dgm:presLayoutVars>
          <dgm:chPref val="3"/>
        </dgm:presLayoutVars>
      </dgm:prSet>
      <dgm:spPr/>
    </dgm:pt>
    <dgm:pt modelId="{7E0B0E16-F3FF-4E09-8607-98D08CD8DC48}" type="pres">
      <dgm:prSet presAssocID="{7E528294-7DE8-4748-AEBB-A7B95BBFC5CE}" presName="hierChild4" presStyleCnt="0"/>
      <dgm:spPr/>
    </dgm:pt>
    <dgm:pt modelId="{E95FD4BB-9D32-4EB6-B429-27EE164CD639}" type="pres">
      <dgm:prSet presAssocID="{F8155951-D9DB-41EC-91D5-179640A37061}" presName="Name17" presStyleLbl="parChTrans1D3" presStyleIdx="2" presStyleCnt="4"/>
      <dgm:spPr/>
    </dgm:pt>
    <dgm:pt modelId="{EE6D4BAA-C52D-4FC4-84C0-5AC4CDA05E11}" type="pres">
      <dgm:prSet presAssocID="{71224A28-4A14-4546-9ED7-857F57D264C7}" presName="hierRoot3" presStyleCnt="0"/>
      <dgm:spPr/>
    </dgm:pt>
    <dgm:pt modelId="{0765FEB7-FC77-4E98-BD56-55445B509F5F}" type="pres">
      <dgm:prSet presAssocID="{71224A28-4A14-4546-9ED7-857F57D264C7}" presName="composite3" presStyleCnt="0"/>
      <dgm:spPr/>
    </dgm:pt>
    <dgm:pt modelId="{0338162F-3D8B-4984-AEA6-60B73697C0F6}" type="pres">
      <dgm:prSet presAssocID="{71224A28-4A14-4546-9ED7-857F57D264C7}" presName="background3" presStyleLbl="node3" presStyleIdx="2" presStyleCnt="4"/>
      <dgm:spPr/>
    </dgm:pt>
    <dgm:pt modelId="{49151BAC-FC05-4735-88CA-7B17FAA576C5}" type="pres">
      <dgm:prSet presAssocID="{71224A28-4A14-4546-9ED7-857F57D264C7}" presName="text3" presStyleLbl="fgAcc3" presStyleIdx="2" presStyleCnt="4">
        <dgm:presLayoutVars>
          <dgm:chPref val="3"/>
        </dgm:presLayoutVars>
      </dgm:prSet>
      <dgm:spPr/>
    </dgm:pt>
    <dgm:pt modelId="{E86292DD-9861-4CC4-86C7-181BFA0F3F04}" type="pres">
      <dgm:prSet presAssocID="{71224A28-4A14-4546-9ED7-857F57D264C7}" presName="hierChild4" presStyleCnt="0"/>
      <dgm:spPr/>
    </dgm:pt>
    <dgm:pt modelId="{27D910B8-EAAC-4AE8-8496-8668290861F7}" type="pres">
      <dgm:prSet presAssocID="{715689C9-CF7B-4408-9D15-0A78C0F099DA}" presName="Name10" presStyleLbl="parChTrans1D2" presStyleIdx="1" presStyleCnt="5"/>
      <dgm:spPr/>
    </dgm:pt>
    <dgm:pt modelId="{0833CF43-2907-440F-A9AD-D8FC53C6873E}" type="pres">
      <dgm:prSet presAssocID="{D31E4EDA-9BD0-4A75-8D14-B70358949E25}" presName="hierRoot2" presStyleCnt="0"/>
      <dgm:spPr/>
    </dgm:pt>
    <dgm:pt modelId="{BC585B20-98A7-4431-95F6-ADEFF66ADCDD}" type="pres">
      <dgm:prSet presAssocID="{D31E4EDA-9BD0-4A75-8D14-B70358949E25}" presName="composite2" presStyleCnt="0"/>
      <dgm:spPr/>
    </dgm:pt>
    <dgm:pt modelId="{06035A46-D765-4E79-B384-EA9B4E2F7E91}" type="pres">
      <dgm:prSet presAssocID="{D31E4EDA-9BD0-4A75-8D14-B70358949E25}" presName="background2" presStyleLbl="node2" presStyleIdx="1" presStyleCnt="5"/>
      <dgm:spPr/>
    </dgm:pt>
    <dgm:pt modelId="{A2C0BCCD-6238-47EA-AB74-AEE2025A321D}" type="pres">
      <dgm:prSet presAssocID="{D31E4EDA-9BD0-4A75-8D14-B70358949E25}" presName="text2" presStyleLbl="fgAcc2" presStyleIdx="1" presStyleCnt="5">
        <dgm:presLayoutVars>
          <dgm:chPref val="3"/>
        </dgm:presLayoutVars>
      </dgm:prSet>
      <dgm:spPr/>
    </dgm:pt>
    <dgm:pt modelId="{CD361869-9B8E-42A8-BFD7-2851AD512CB1}" type="pres">
      <dgm:prSet presAssocID="{D31E4EDA-9BD0-4A75-8D14-B70358949E25}" presName="hierChild3" presStyleCnt="0"/>
      <dgm:spPr/>
    </dgm:pt>
    <dgm:pt modelId="{A28B3BFE-E8B2-453E-94F9-9C2F7C1D6083}" type="pres">
      <dgm:prSet presAssocID="{A6482E96-596F-4B21-B0F7-D25A2D3677F3}" presName="Name10" presStyleLbl="parChTrans1D2" presStyleIdx="2" presStyleCnt="5"/>
      <dgm:spPr/>
    </dgm:pt>
    <dgm:pt modelId="{892CFDD2-91AC-49B7-A5ED-983542723823}" type="pres">
      <dgm:prSet presAssocID="{DA5DA1FC-0AA2-4C6F-B80F-75466D065E9A}" presName="hierRoot2" presStyleCnt="0"/>
      <dgm:spPr/>
    </dgm:pt>
    <dgm:pt modelId="{8BF39613-24E3-428B-B4AC-F7BFF23BB705}" type="pres">
      <dgm:prSet presAssocID="{DA5DA1FC-0AA2-4C6F-B80F-75466D065E9A}" presName="composite2" presStyleCnt="0"/>
      <dgm:spPr/>
    </dgm:pt>
    <dgm:pt modelId="{40198ED0-E9D8-40BE-AA6F-8DE0E69064BB}" type="pres">
      <dgm:prSet presAssocID="{DA5DA1FC-0AA2-4C6F-B80F-75466D065E9A}" presName="background2" presStyleLbl="node2" presStyleIdx="2" presStyleCnt="5"/>
      <dgm:spPr/>
    </dgm:pt>
    <dgm:pt modelId="{A5AD4E03-1CFE-4EE4-9BBF-C8E9CC96B908}" type="pres">
      <dgm:prSet presAssocID="{DA5DA1FC-0AA2-4C6F-B80F-75466D065E9A}" presName="text2" presStyleLbl="fgAcc2" presStyleIdx="2" presStyleCnt="5">
        <dgm:presLayoutVars>
          <dgm:chPref val="3"/>
        </dgm:presLayoutVars>
      </dgm:prSet>
      <dgm:spPr/>
    </dgm:pt>
    <dgm:pt modelId="{B4C756F6-D4E8-4401-BA05-A11587F0E7F3}" type="pres">
      <dgm:prSet presAssocID="{DA5DA1FC-0AA2-4C6F-B80F-75466D065E9A}" presName="hierChild3" presStyleCnt="0"/>
      <dgm:spPr/>
    </dgm:pt>
    <dgm:pt modelId="{1D44C114-798D-4A43-820A-BD6DF3C5D22D}" type="pres">
      <dgm:prSet presAssocID="{FCECAB40-44FC-44FC-8868-D89EA09B6DA6}" presName="Name10" presStyleLbl="parChTrans1D2" presStyleIdx="3" presStyleCnt="5"/>
      <dgm:spPr/>
    </dgm:pt>
    <dgm:pt modelId="{87F778B1-90FD-4B41-970F-A85CCF72F99F}" type="pres">
      <dgm:prSet presAssocID="{9CE83679-7485-46A6-BCC1-D7B7116B077C}" presName="hierRoot2" presStyleCnt="0"/>
      <dgm:spPr/>
    </dgm:pt>
    <dgm:pt modelId="{8A3BB083-1A7F-4DFE-95A2-9EE052E1D29F}" type="pres">
      <dgm:prSet presAssocID="{9CE83679-7485-46A6-BCC1-D7B7116B077C}" presName="composite2" presStyleCnt="0"/>
      <dgm:spPr/>
    </dgm:pt>
    <dgm:pt modelId="{DD06CE88-4482-42F6-9B5E-680E4CFAA3B1}" type="pres">
      <dgm:prSet presAssocID="{9CE83679-7485-46A6-BCC1-D7B7116B077C}" presName="background2" presStyleLbl="node2" presStyleIdx="3" presStyleCnt="5"/>
      <dgm:spPr/>
    </dgm:pt>
    <dgm:pt modelId="{C1FCB3F4-0649-4965-8A2A-479C8374E8E7}" type="pres">
      <dgm:prSet presAssocID="{9CE83679-7485-46A6-BCC1-D7B7116B077C}" presName="text2" presStyleLbl="fgAcc2" presStyleIdx="3" presStyleCnt="5">
        <dgm:presLayoutVars>
          <dgm:chPref val="3"/>
        </dgm:presLayoutVars>
      </dgm:prSet>
      <dgm:spPr/>
    </dgm:pt>
    <dgm:pt modelId="{34F9316D-3DDD-488B-854F-21A4BD3C23E7}" type="pres">
      <dgm:prSet presAssocID="{9CE83679-7485-46A6-BCC1-D7B7116B077C}" presName="hierChild3" presStyleCnt="0"/>
      <dgm:spPr/>
    </dgm:pt>
    <dgm:pt modelId="{F133D67F-893F-457C-95FB-E38072D0CAEA}" type="pres">
      <dgm:prSet presAssocID="{D9384607-5FD5-4CCA-A948-650409E3B5D8}" presName="Name17" presStyleLbl="parChTrans1D3" presStyleIdx="3" presStyleCnt="4"/>
      <dgm:spPr/>
    </dgm:pt>
    <dgm:pt modelId="{E1E70C33-105D-4B2E-B1E8-AC10D4295101}" type="pres">
      <dgm:prSet presAssocID="{7410267C-E0DB-4F45-9CC2-6EBD756914CD}" presName="hierRoot3" presStyleCnt="0"/>
      <dgm:spPr/>
    </dgm:pt>
    <dgm:pt modelId="{5FB9F334-5B93-4EA4-9D86-048B8C785262}" type="pres">
      <dgm:prSet presAssocID="{7410267C-E0DB-4F45-9CC2-6EBD756914CD}" presName="composite3" presStyleCnt="0"/>
      <dgm:spPr/>
    </dgm:pt>
    <dgm:pt modelId="{84047B4B-52BD-4B2D-BE04-57185BB1A8F0}" type="pres">
      <dgm:prSet presAssocID="{7410267C-E0DB-4F45-9CC2-6EBD756914CD}" presName="background3" presStyleLbl="node3" presStyleIdx="3" presStyleCnt="4"/>
      <dgm:spPr/>
    </dgm:pt>
    <dgm:pt modelId="{98960155-4181-4CCB-9EDA-9723DD483347}" type="pres">
      <dgm:prSet presAssocID="{7410267C-E0DB-4F45-9CC2-6EBD756914CD}" presName="text3" presStyleLbl="fgAcc3" presStyleIdx="3" presStyleCnt="4">
        <dgm:presLayoutVars>
          <dgm:chPref val="3"/>
        </dgm:presLayoutVars>
      </dgm:prSet>
      <dgm:spPr/>
    </dgm:pt>
    <dgm:pt modelId="{D0574770-61DA-4A85-90F3-B36F656CBEDE}" type="pres">
      <dgm:prSet presAssocID="{7410267C-E0DB-4F45-9CC2-6EBD756914CD}" presName="hierChild4" presStyleCnt="0"/>
      <dgm:spPr/>
    </dgm:pt>
    <dgm:pt modelId="{77AFF68B-C428-4D29-933D-A39E03722348}" type="pres">
      <dgm:prSet presAssocID="{BE795572-0804-48A0-9A62-FF4E2921BBDF}" presName="Name10" presStyleLbl="parChTrans1D2" presStyleIdx="4" presStyleCnt="5"/>
      <dgm:spPr/>
    </dgm:pt>
    <dgm:pt modelId="{15552DF5-AE78-46C7-AB1B-F7347072AE85}" type="pres">
      <dgm:prSet presAssocID="{0E6A3979-E8EF-419A-A343-22E88E223315}" presName="hierRoot2" presStyleCnt="0"/>
      <dgm:spPr/>
    </dgm:pt>
    <dgm:pt modelId="{1EC5F710-641B-457F-A940-C6D9E443E2D9}" type="pres">
      <dgm:prSet presAssocID="{0E6A3979-E8EF-419A-A343-22E88E223315}" presName="composite2" presStyleCnt="0"/>
      <dgm:spPr/>
    </dgm:pt>
    <dgm:pt modelId="{3F7A319F-154B-4E51-A174-E1CF5DB1A170}" type="pres">
      <dgm:prSet presAssocID="{0E6A3979-E8EF-419A-A343-22E88E223315}" presName="background2" presStyleLbl="node2" presStyleIdx="4" presStyleCnt="5"/>
      <dgm:spPr/>
    </dgm:pt>
    <dgm:pt modelId="{BB749B62-C30C-4050-ACD6-C55E9C7EC708}" type="pres">
      <dgm:prSet presAssocID="{0E6A3979-E8EF-419A-A343-22E88E223315}" presName="text2" presStyleLbl="fgAcc2" presStyleIdx="4" presStyleCnt="5">
        <dgm:presLayoutVars>
          <dgm:chPref val="3"/>
        </dgm:presLayoutVars>
      </dgm:prSet>
      <dgm:spPr/>
    </dgm:pt>
    <dgm:pt modelId="{F9178212-8953-4296-875C-8DBCCE8A6391}" type="pres">
      <dgm:prSet presAssocID="{0E6A3979-E8EF-419A-A343-22E88E223315}" presName="hierChild3" presStyleCnt="0"/>
      <dgm:spPr/>
    </dgm:pt>
  </dgm:ptLst>
  <dgm:cxnLst>
    <dgm:cxn modelId="{A7F35606-0EA7-4BE7-9EE5-DE47C61F684A}" type="presOf" srcId="{32300A42-601A-4CEC-B314-37C988B376B4}" destId="{2855715B-2162-44F4-96AA-EA2ED9D52FB1}" srcOrd="0" destOrd="0" presId="urn:microsoft.com/office/officeart/2005/8/layout/hierarchy1"/>
    <dgm:cxn modelId="{0435E70D-5BFE-4FFA-ADF0-48DCC63DD6FA}" type="presOf" srcId="{5A3B1E0E-42DC-4AAC-BC52-7D7F57586FC3}" destId="{BB245C58-6049-46CD-8D9A-A7FD1777ADD7}" srcOrd="0" destOrd="0" presId="urn:microsoft.com/office/officeart/2005/8/layout/hierarchy1"/>
    <dgm:cxn modelId="{0FE0F510-CC34-48DF-AB0C-9787733B7890}" type="presOf" srcId="{7410267C-E0DB-4F45-9CC2-6EBD756914CD}" destId="{98960155-4181-4CCB-9EDA-9723DD483347}" srcOrd="0" destOrd="0" presId="urn:microsoft.com/office/officeart/2005/8/layout/hierarchy1"/>
    <dgm:cxn modelId="{E8FE4117-C1D5-46E8-A916-EEFFF1005EBB}" type="presOf" srcId="{F8155951-D9DB-41EC-91D5-179640A37061}" destId="{E95FD4BB-9D32-4EB6-B429-27EE164CD639}" srcOrd="0" destOrd="0" presId="urn:microsoft.com/office/officeart/2005/8/layout/hierarchy1"/>
    <dgm:cxn modelId="{4388ED17-E72C-4E92-9DD5-F4F981FD959B}" type="presOf" srcId="{EC9ED9C9-8B4D-4113-88B5-556E1535025D}" destId="{910B3849-DCB1-43CE-A00F-EB1D5831FF41}" srcOrd="0" destOrd="0" presId="urn:microsoft.com/office/officeart/2005/8/layout/hierarchy1"/>
    <dgm:cxn modelId="{B293A119-EB9A-49C9-93CC-B276F670C24B}" srcId="{EC9ED9C9-8B4D-4113-88B5-556E1535025D}" destId="{7E528294-7DE8-4748-AEBB-A7B95BBFC5CE}" srcOrd="1" destOrd="0" parTransId="{32300A42-601A-4CEC-B314-37C988B376B4}" sibTransId="{8CE53C57-55A8-46C1-BAFE-2D2332D3C7E1}"/>
    <dgm:cxn modelId="{0878F819-0EDE-4497-B885-5EFE6034A150}" srcId="{4C587CFB-5934-4B3A-8793-A4CCD1CC4E43}" destId="{9CE83679-7485-46A6-BCC1-D7B7116B077C}" srcOrd="3" destOrd="0" parTransId="{FCECAB40-44FC-44FC-8868-D89EA09B6DA6}" sibTransId="{3EBECF83-A192-4B23-8F8D-BC756A11E968}"/>
    <dgm:cxn modelId="{E772A11E-D39F-4C26-B8A7-00A2005D5054}" type="presOf" srcId="{4C587CFB-5934-4B3A-8793-A4CCD1CC4E43}" destId="{F1E638DB-A5B3-4FF9-80B0-2C87FA752370}" srcOrd="0" destOrd="0" presId="urn:microsoft.com/office/officeart/2005/8/layout/hierarchy1"/>
    <dgm:cxn modelId="{C31A131F-FA2A-43E5-900C-99B0819C8ABB}" type="presOf" srcId="{FCECAB40-44FC-44FC-8868-D89EA09B6DA6}" destId="{1D44C114-798D-4A43-820A-BD6DF3C5D22D}" srcOrd="0" destOrd="0" presId="urn:microsoft.com/office/officeart/2005/8/layout/hierarchy1"/>
    <dgm:cxn modelId="{082E2026-5B91-4A4F-B506-DB78106EAD1A}" type="presOf" srcId="{EE81CCCD-C0CE-4970-8409-B3EAD59332BC}" destId="{88D13D5D-7EA8-42F0-A8B3-04D63554F8B5}" srcOrd="0" destOrd="0" presId="urn:microsoft.com/office/officeart/2005/8/layout/hierarchy1"/>
    <dgm:cxn modelId="{7B04743A-C590-4F78-9DB6-F8C746077980}" srcId="{B65A9572-02D6-4C2B-B28B-6B5FD74493E8}" destId="{4C587CFB-5934-4B3A-8793-A4CCD1CC4E43}" srcOrd="0" destOrd="0" parTransId="{333E6666-1D59-47CF-BC48-E2A3C4B36A7D}" sibTransId="{05793BCF-F021-4C7A-BA95-F37B9292BC66}"/>
    <dgm:cxn modelId="{34DC5D5C-DDB0-41E0-A20F-3EB412C7048A}" srcId="{9CE83679-7485-46A6-BCC1-D7B7116B077C}" destId="{7410267C-E0DB-4F45-9CC2-6EBD756914CD}" srcOrd="0" destOrd="0" parTransId="{D9384607-5FD5-4CCA-A948-650409E3B5D8}" sibTransId="{9C4F5CCE-5C33-4C38-A39E-870F19C3E86A}"/>
    <dgm:cxn modelId="{EA234549-486B-4002-AC5F-A5C237F4B1C6}" type="presOf" srcId="{B65A9572-02D6-4C2B-B28B-6B5FD74493E8}" destId="{F414ECC8-AC69-42F2-B259-9C049DFE77B8}" srcOrd="0" destOrd="0" presId="urn:microsoft.com/office/officeart/2005/8/layout/hierarchy1"/>
    <dgm:cxn modelId="{0294AF4C-757E-470C-A808-026F98DECFB2}" srcId="{EC9ED9C9-8B4D-4113-88B5-556E1535025D}" destId="{71224A28-4A14-4546-9ED7-857F57D264C7}" srcOrd="2" destOrd="0" parTransId="{F8155951-D9DB-41EC-91D5-179640A37061}" sibTransId="{678C7690-BEDB-4A8A-AABD-0751F214E44A}"/>
    <dgm:cxn modelId="{BDEB874F-BC37-4BC3-BC2B-51A725EFDAB5}" type="presOf" srcId="{BE795572-0804-48A0-9A62-FF4E2921BBDF}" destId="{77AFF68B-C428-4D29-933D-A39E03722348}" srcOrd="0" destOrd="0" presId="urn:microsoft.com/office/officeart/2005/8/layout/hierarchy1"/>
    <dgm:cxn modelId="{F3CAF959-C341-498B-8C44-C6C3E17A3A8D}" srcId="{EC9ED9C9-8B4D-4113-88B5-556E1535025D}" destId="{EE81CCCD-C0CE-4970-8409-B3EAD59332BC}" srcOrd="0" destOrd="0" parTransId="{5A3B1E0E-42DC-4AAC-BC52-7D7F57586FC3}" sibTransId="{F34E0290-097A-4A87-B642-4CE4CFABDF9F}"/>
    <dgm:cxn modelId="{572C1D8C-40A4-430B-9F35-FFBBF4A74FF9}" type="presOf" srcId="{1D223DAA-F943-42A1-978A-FE306FFE6644}" destId="{70ADF0BD-54E7-4D79-97AB-C704C9073952}" srcOrd="0" destOrd="0" presId="urn:microsoft.com/office/officeart/2005/8/layout/hierarchy1"/>
    <dgm:cxn modelId="{D9B2C099-8ACA-4255-B69E-AA1F86AEE69F}" type="presOf" srcId="{D31E4EDA-9BD0-4A75-8D14-B70358949E25}" destId="{A2C0BCCD-6238-47EA-AB74-AEE2025A321D}" srcOrd="0" destOrd="0" presId="urn:microsoft.com/office/officeart/2005/8/layout/hierarchy1"/>
    <dgm:cxn modelId="{4CA8449E-B495-41C3-BD70-7B4E2CB534AE}" type="presOf" srcId="{7E528294-7DE8-4748-AEBB-A7B95BBFC5CE}" destId="{0A1B132E-0A9A-4978-A4ED-F08ADDF7C53A}" srcOrd="0" destOrd="0" presId="urn:microsoft.com/office/officeart/2005/8/layout/hierarchy1"/>
    <dgm:cxn modelId="{4794BC9F-6733-41EB-88F2-FEFD26D9DAC1}" srcId="{4C587CFB-5934-4B3A-8793-A4CCD1CC4E43}" destId="{DA5DA1FC-0AA2-4C6F-B80F-75466D065E9A}" srcOrd="2" destOrd="0" parTransId="{A6482E96-596F-4B21-B0F7-D25A2D3677F3}" sibTransId="{BF1180FA-0147-400C-85DA-780B108AA333}"/>
    <dgm:cxn modelId="{BB2FAAA7-A380-4CD1-A8E7-F421556BB589}" srcId="{4C587CFB-5934-4B3A-8793-A4CCD1CC4E43}" destId="{0E6A3979-E8EF-419A-A343-22E88E223315}" srcOrd="4" destOrd="0" parTransId="{BE795572-0804-48A0-9A62-FF4E2921BBDF}" sibTransId="{0BE2A829-A083-4E5E-AACC-BA9545B38E9B}"/>
    <dgm:cxn modelId="{CC60E8AB-FC26-45D8-8481-2D3B49D4123B}" type="presOf" srcId="{A6482E96-596F-4B21-B0F7-D25A2D3677F3}" destId="{A28B3BFE-E8B2-453E-94F9-9C2F7C1D6083}" srcOrd="0" destOrd="0" presId="urn:microsoft.com/office/officeart/2005/8/layout/hierarchy1"/>
    <dgm:cxn modelId="{8625F1AD-0429-4BAD-A485-964EA80B2E3A}" srcId="{4C587CFB-5934-4B3A-8793-A4CCD1CC4E43}" destId="{D31E4EDA-9BD0-4A75-8D14-B70358949E25}" srcOrd="1" destOrd="0" parTransId="{715689C9-CF7B-4408-9D15-0A78C0F099DA}" sibTransId="{21237727-B304-4FE2-B879-D944C3183348}"/>
    <dgm:cxn modelId="{E92E0ABF-F366-44F1-9174-AA58111FC74F}" srcId="{4C587CFB-5934-4B3A-8793-A4CCD1CC4E43}" destId="{EC9ED9C9-8B4D-4113-88B5-556E1535025D}" srcOrd="0" destOrd="0" parTransId="{1D223DAA-F943-42A1-978A-FE306FFE6644}" sibTransId="{30B712AC-7B15-45AE-A5D3-8925A380F178}"/>
    <dgm:cxn modelId="{E6DF01C3-4A2B-49A0-A7F2-EC6097DE699E}" type="presOf" srcId="{71224A28-4A14-4546-9ED7-857F57D264C7}" destId="{49151BAC-FC05-4735-88CA-7B17FAA576C5}" srcOrd="0" destOrd="0" presId="urn:microsoft.com/office/officeart/2005/8/layout/hierarchy1"/>
    <dgm:cxn modelId="{DC801EC5-1910-45E1-8227-A00DDD67D413}" type="presOf" srcId="{715689C9-CF7B-4408-9D15-0A78C0F099DA}" destId="{27D910B8-EAAC-4AE8-8496-8668290861F7}" srcOrd="0" destOrd="0" presId="urn:microsoft.com/office/officeart/2005/8/layout/hierarchy1"/>
    <dgm:cxn modelId="{00CC9EC5-A520-49C6-BE3B-E9403D556B9B}" type="presOf" srcId="{DA5DA1FC-0AA2-4C6F-B80F-75466D065E9A}" destId="{A5AD4E03-1CFE-4EE4-9BBF-C8E9CC96B908}" srcOrd="0" destOrd="0" presId="urn:microsoft.com/office/officeart/2005/8/layout/hierarchy1"/>
    <dgm:cxn modelId="{ECA741C6-5894-468B-862C-940338BDD8B9}" type="presOf" srcId="{D9384607-5FD5-4CCA-A948-650409E3B5D8}" destId="{F133D67F-893F-457C-95FB-E38072D0CAEA}" srcOrd="0" destOrd="0" presId="urn:microsoft.com/office/officeart/2005/8/layout/hierarchy1"/>
    <dgm:cxn modelId="{9DF3F2D0-6F8B-4FCE-8E24-5895449F43B2}" type="presOf" srcId="{9CE83679-7485-46A6-BCC1-D7B7116B077C}" destId="{C1FCB3F4-0649-4965-8A2A-479C8374E8E7}" srcOrd="0" destOrd="0" presId="urn:microsoft.com/office/officeart/2005/8/layout/hierarchy1"/>
    <dgm:cxn modelId="{7848D0FA-B9A5-41A4-9D8F-56CA2B98F89E}" type="presOf" srcId="{0E6A3979-E8EF-419A-A343-22E88E223315}" destId="{BB749B62-C30C-4050-ACD6-C55E9C7EC708}" srcOrd="0" destOrd="0" presId="urn:microsoft.com/office/officeart/2005/8/layout/hierarchy1"/>
    <dgm:cxn modelId="{F0FE4878-3800-4AFA-89C0-0E7F76B29B7C}" type="presParOf" srcId="{F414ECC8-AC69-42F2-B259-9C049DFE77B8}" destId="{92486162-2C52-45DD-9E9F-4FC188BF86C0}" srcOrd="0" destOrd="0" presId="urn:microsoft.com/office/officeart/2005/8/layout/hierarchy1"/>
    <dgm:cxn modelId="{27FA67A4-AE90-4347-9067-F707479BCBB9}" type="presParOf" srcId="{92486162-2C52-45DD-9E9F-4FC188BF86C0}" destId="{FC0963FB-AD90-4E6C-82C1-7B2053C45D89}" srcOrd="0" destOrd="0" presId="urn:microsoft.com/office/officeart/2005/8/layout/hierarchy1"/>
    <dgm:cxn modelId="{C26400CD-17CD-4340-BA9F-3572CD6DC69C}" type="presParOf" srcId="{FC0963FB-AD90-4E6C-82C1-7B2053C45D89}" destId="{56B6E008-A5E8-4616-AD8A-22C6886ABEE8}" srcOrd="0" destOrd="0" presId="urn:microsoft.com/office/officeart/2005/8/layout/hierarchy1"/>
    <dgm:cxn modelId="{82E80CA1-FE33-4335-A300-20D2E6C5192B}" type="presParOf" srcId="{FC0963FB-AD90-4E6C-82C1-7B2053C45D89}" destId="{F1E638DB-A5B3-4FF9-80B0-2C87FA752370}" srcOrd="1" destOrd="0" presId="urn:microsoft.com/office/officeart/2005/8/layout/hierarchy1"/>
    <dgm:cxn modelId="{6AF5564F-30EB-41F7-81FC-8CFEA9F2DE54}" type="presParOf" srcId="{92486162-2C52-45DD-9E9F-4FC188BF86C0}" destId="{C612F8DE-40CE-4F7B-B351-625B21F7A7C3}" srcOrd="1" destOrd="0" presId="urn:microsoft.com/office/officeart/2005/8/layout/hierarchy1"/>
    <dgm:cxn modelId="{C498451F-0A8F-4350-B5B7-270C08BD351A}" type="presParOf" srcId="{C612F8DE-40CE-4F7B-B351-625B21F7A7C3}" destId="{70ADF0BD-54E7-4D79-97AB-C704C9073952}" srcOrd="0" destOrd="0" presId="urn:microsoft.com/office/officeart/2005/8/layout/hierarchy1"/>
    <dgm:cxn modelId="{5DC5E248-0DC1-45B1-8D6D-C0050B876986}" type="presParOf" srcId="{C612F8DE-40CE-4F7B-B351-625B21F7A7C3}" destId="{204F1B12-8998-4310-BEC3-9436F2122134}" srcOrd="1" destOrd="0" presId="urn:microsoft.com/office/officeart/2005/8/layout/hierarchy1"/>
    <dgm:cxn modelId="{71B91878-1E8A-46F1-8765-EA2A1E3297AB}" type="presParOf" srcId="{204F1B12-8998-4310-BEC3-9436F2122134}" destId="{776B57CE-AF32-4D30-9E4B-354BCDF449DC}" srcOrd="0" destOrd="0" presId="urn:microsoft.com/office/officeart/2005/8/layout/hierarchy1"/>
    <dgm:cxn modelId="{279FA168-03EE-4AAA-A2B2-E57A27AD531A}" type="presParOf" srcId="{776B57CE-AF32-4D30-9E4B-354BCDF449DC}" destId="{E849B219-B491-484D-A493-B51B6172CC30}" srcOrd="0" destOrd="0" presId="urn:microsoft.com/office/officeart/2005/8/layout/hierarchy1"/>
    <dgm:cxn modelId="{3D882369-ED40-4639-90B2-AC2443955B3A}" type="presParOf" srcId="{776B57CE-AF32-4D30-9E4B-354BCDF449DC}" destId="{910B3849-DCB1-43CE-A00F-EB1D5831FF41}" srcOrd="1" destOrd="0" presId="urn:microsoft.com/office/officeart/2005/8/layout/hierarchy1"/>
    <dgm:cxn modelId="{75BA9599-F1FD-4AD0-92C9-A85EFC264491}" type="presParOf" srcId="{204F1B12-8998-4310-BEC3-9436F2122134}" destId="{66648861-EFBB-4351-9362-07037AFA33E7}" srcOrd="1" destOrd="0" presId="urn:microsoft.com/office/officeart/2005/8/layout/hierarchy1"/>
    <dgm:cxn modelId="{94F507D2-E51F-454C-9E7D-2442201D56D2}" type="presParOf" srcId="{66648861-EFBB-4351-9362-07037AFA33E7}" destId="{BB245C58-6049-46CD-8D9A-A7FD1777ADD7}" srcOrd="0" destOrd="0" presId="urn:microsoft.com/office/officeart/2005/8/layout/hierarchy1"/>
    <dgm:cxn modelId="{E992F05C-FD3B-40D7-BD5F-835A1BF79547}" type="presParOf" srcId="{66648861-EFBB-4351-9362-07037AFA33E7}" destId="{E1B7E73E-CEB2-4EFE-8CFD-812723FC51BD}" srcOrd="1" destOrd="0" presId="urn:microsoft.com/office/officeart/2005/8/layout/hierarchy1"/>
    <dgm:cxn modelId="{3E4EA0C7-2753-400D-9450-3D973EBC8896}" type="presParOf" srcId="{E1B7E73E-CEB2-4EFE-8CFD-812723FC51BD}" destId="{FA6E980B-8C92-498B-B397-6F4E821DD00F}" srcOrd="0" destOrd="0" presId="urn:microsoft.com/office/officeart/2005/8/layout/hierarchy1"/>
    <dgm:cxn modelId="{CDA6DEB6-E8BB-4B96-9608-B4B75A44E7F3}" type="presParOf" srcId="{FA6E980B-8C92-498B-B397-6F4E821DD00F}" destId="{EF55BD55-10A7-45E0-8D22-D20978272D80}" srcOrd="0" destOrd="0" presId="urn:microsoft.com/office/officeart/2005/8/layout/hierarchy1"/>
    <dgm:cxn modelId="{196AF792-9B1B-46CF-8758-297B07B56EF1}" type="presParOf" srcId="{FA6E980B-8C92-498B-B397-6F4E821DD00F}" destId="{88D13D5D-7EA8-42F0-A8B3-04D63554F8B5}" srcOrd="1" destOrd="0" presId="urn:microsoft.com/office/officeart/2005/8/layout/hierarchy1"/>
    <dgm:cxn modelId="{22232B41-EA33-4764-8A00-BCB9124D7350}" type="presParOf" srcId="{E1B7E73E-CEB2-4EFE-8CFD-812723FC51BD}" destId="{5FD3A0B9-3BEE-4C15-B2AE-3D6119B6B5DD}" srcOrd="1" destOrd="0" presId="urn:microsoft.com/office/officeart/2005/8/layout/hierarchy1"/>
    <dgm:cxn modelId="{C8A186C4-B448-43A1-974B-74FB7641E86B}" type="presParOf" srcId="{66648861-EFBB-4351-9362-07037AFA33E7}" destId="{2855715B-2162-44F4-96AA-EA2ED9D52FB1}" srcOrd="2" destOrd="0" presId="urn:microsoft.com/office/officeart/2005/8/layout/hierarchy1"/>
    <dgm:cxn modelId="{6D3F1B7B-E658-47D1-A387-1908783559CD}" type="presParOf" srcId="{66648861-EFBB-4351-9362-07037AFA33E7}" destId="{D7B9C1F4-D323-42AA-BB73-79D5CD8F5765}" srcOrd="3" destOrd="0" presId="urn:microsoft.com/office/officeart/2005/8/layout/hierarchy1"/>
    <dgm:cxn modelId="{A7424B18-8B30-4DEE-A309-D0C5DE600CA0}" type="presParOf" srcId="{D7B9C1F4-D323-42AA-BB73-79D5CD8F5765}" destId="{2379CFD4-15B6-444F-8F68-D3709CEEB064}" srcOrd="0" destOrd="0" presId="urn:microsoft.com/office/officeart/2005/8/layout/hierarchy1"/>
    <dgm:cxn modelId="{3BE2A5A6-5F92-468D-9BE8-D0561FEDB961}" type="presParOf" srcId="{2379CFD4-15B6-444F-8F68-D3709CEEB064}" destId="{685D0068-0DA6-4DC9-9587-9BA2D39124AA}" srcOrd="0" destOrd="0" presId="urn:microsoft.com/office/officeart/2005/8/layout/hierarchy1"/>
    <dgm:cxn modelId="{6A6FF15C-C978-4EEB-8F79-131C8B4FFA71}" type="presParOf" srcId="{2379CFD4-15B6-444F-8F68-D3709CEEB064}" destId="{0A1B132E-0A9A-4978-A4ED-F08ADDF7C53A}" srcOrd="1" destOrd="0" presId="urn:microsoft.com/office/officeart/2005/8/layout/hierarchy1"/>
    <dgm:cxn modelId="{39077E31-1C08-4D6D-9631-108F17BF1121}" type="presParOf" srcId="{D7B9C1F4-D323-42AA-BB73-79D5CD8F5765}" destId="{7E0B0E16-F3FF-4E09-8607-98D08CD8DC48}" srcOrd="1" destOrd="0" presId="urn:microsoft.com/office/officeart/2005/8/layout/hierarchy1"/>
    <dgm:cxn modelId="{E31EF29B-4936-4CC3-B0F3-37CC7DCBB60D}" type="presParOf" srcId="{66648861-EFBB-4351-9362-07037AFA33E7}" destId="{E95FD4BB-9D32-4EB6-B429-27EE164CD639}" srcOrd="4" destOrd="0" presId="urn:microsoft.com/office/officeart/2005/8/layout/hierarchy1"/>
    <dgm:cxn modelId="{59585577-881E-4043-9F98-D7F623970053}" type="presParOf" srcId="{66648861-EFBB-4351-9362-07037AFA33E7}" destId="{EE6D4BAA-C52D-4FC4-84C0-5AC4CDA05E11}" srcOrd="5" destOrd="0" presId="urn:microsoft.com/office/officeart/2005/8/layout/hierarchy1"/>
    <dgm:cxn modelId="{8E43C66C-3B77-4F4B-986A-A8653F199CA6}" type="presParOf" srcId="{EE6D4BAA-C52D-4FC4-84C0-5AC4CDA05E11}" destId="{0765FEB7-FC77-4E98-BD56-55445B509F5F}" srcOrd="0" destOrd="0" presId="urn:microsoft.com/office/officeart/2005/8/layout/hierarchy1"/>
    <dgm:cxn modelId="{FF0A1DBC-74DF-499C-8566-EB68A2215548}" type="presParOf" srcId="{0765FEB7-FC77-4E98-BD56-55445B509F5F}" destId="{0338162F-3D8B-4984-AEA6-60B73697C0F6}" srcOrd="0" destOrd="0" presId="urn:microsoft.com/office/officeart/2005/8/layout/hierarchy1"/>
    <dgm:cxn modelId="{A0819D01-C380-4FBF-A991-CA86C7CBAE6E}" type="presParOf" srcId="{0765FEB7-FC77-4E98-BD56-55445B509F5F}" destId="{49151BAC-FC05-4735-88CA-7B17FAA576C5}" srcOrd="1" destOrd="0" presId="urn:microsoft.com/office/officeart/2005/8/layout/hierarchy1"/>
    <dgm:cxn modelId="{81B2E1CB-995A-4621-982E-D55E827959D4}" type="presParOf" srcId="{EE6D4BAA-C52D-4FC4-84C0-5AC4CDA05E11}" destId="{E86292DD-9861-4CC4-86C7-181BFA0F3F04}" srcOrd="1" destOrd="0" presId="urn:microsoft.com/office/officeart/2005/8/layout/hierarchy1"/>
    <dgm:cxn modelId="{C55F51B8-D96C-4995-8A23-B4E853334BDB}" type="presParOf" srcId="{C612F8DE-40CE-4F7B-B351-625B21F7A7C3}" destId="{27D910B8-EAAC-4AE8-8496-8668290861F7}" srcOrd="2" destOrd="0" presId="urn:microsoft.com/office/officeart/2005/8/layout/hierarchy1"/>
    <dgm:cxn modelId="{D15CE16B-60FD-4D33-9EED-9C54B79B86C8}" type="presParOf" srcId="{C612F8DE-40CE-4F7B-B351-625B21F7A7C3}" destId="{0833CF43-2907-440F-A9AD-D8FC53C6873E}" srcOrd="3" destOrd="0" presId="urn:microsoft.com/office/officeart/2005/8/layout/hierarchy1"/>
    <dgm:cxn modelId="{82640282-3501-44D8-93AE-D53B4B924FE4}" type="presParOf" srcId="{0833CF43-2907-440F-A9AD-D8FC53C6873E}" destId="{BC585B20-98A7-4431-95F6-ADEFF66ADCDD}" srcOrd="0" destOrd="0" presId="urn:microsoft.com/office/officeart/2005/8/layout/hierarchy1"/>
    <dgm:cxn modelId="{64041606-8CE5-4224-BE25-C800349C6AA5}" type="presParOf" srcId="{BC585B20-98A7-4431-95F6-ADEFF66ADCDD}" destId="{06035A46-D765-4E79-B384-EA9B4E2F7E91}" srcOrd="0" destOrd="0" presId="urn:microsoft.com/office/officeart/2005/8/layout/hierarchy1"/>
    <dgm:cxn modelId="{60F21D36-8B07-48FB-85E6-7C8B5FF7958A}" type="presParOf" srcId="{BC585B20-98A7-4431-95F6-ADEFF66ADCDD}" destId="{A2C0BCCD-6238-47EA-AB74-AEE2025A321D}" srcOrd="1" destOrd="0" presId="urn:microsoft.com/office/officeart/2005/8/layout/hierarchy1"/>
    <dgm:cxn modelId="{B03BBEF8-75AB-4AB9-987D-1BA0750B8128}" type="presParOf" srcId="{0833CF43-2907-440F-A9AD-D8FC53C6873E}" destId="{CD361869-9B8E-42A8-BFD7-2851AD512CB1}" srcOrd="1" destOrd="0" presId="urn:microsoft.com/office/officeart/2005/8/layout/hierarchy1"/>
    <dgm:cxn modelId="{BE4E97D9-B822-498D-B8B8-674A6149AEEA}" type="presParOf" srcId="{C612F8DE-40CE-4F7B-B351-625B21F7A7C3}" destId="{A28B3BFE-E8B2-453E-94F9-9C2F7C1D6083}" srcOrd="4" destOrd="0" presId="urn:microsoft.com/office/officeart/2005/8/layout/hierarchy1"/>
    <dgm:cxn modelId="{37B6F690-BB9A-48DE-86B8-A415F38862E7}" type="presParOf" srcId="{C612F8DE-40CE-4F7B-B351-625B21F7A7C3}" destId="{892CFDD2-91AC-49B7-A5ED-983542723823}" srcOrd="5" destOrd="0" presId="urn:microsoft.com/office/officeart/2005/8/layout/hierarchy1"/>
    <dgm:cxn modelId="{EC83787A-5183-4771-A808-02A5FB3A0483}" type="presParOf" srcId="{892CFDD2-91AC-49B7-A5ED-983542723823}" destId="{8BF39613-24E3-428B-B4AC-F7BFF23BB705}" srcOrd="0" destOrd="0" presId="urn:microsoft.com/office/officeart/2005/8/layout/hierarchy1"/>
    <dgm:cxn modelId="{444C8A1D-F98A-4704-8BCD-4C5BB9113096}" type="presParOf" srcId="{8BF39613-24E3-428B-B4AC-F7BFF23BB705}" destId="{40198ED0-E9D8-40BE-AA6F-8DE0E69064BB}" srcOrd="0" destOrd="0" presId="urn:microsoft.com/office/officeart/2005/8/layout/hierarchy1"/>
    <dgm:cxn modelId="{1D32D2E1-4DEB-4F1F-BB65-7B02B0710E81}" type="presParOf" srcId="{8BF39613-24E3-428B-B4AC-F7BFF23BB705}" destId="{A5AD4E03-1CFE-4EE4-9BBF-C8E9CC96B908}" srcOrd="1" destOrd="0" presId="urn:microsoft.com/office/officeart/2005/8/layout/hierarchy1"/>
    <dgm:cxn modelId="{38D5122C-ABD9-44BA-9F0E-8A7A57C80E5F}" type="presParOf" srcId="{892CFDD2-91AC-49B7-A5ED-983542723823}" destId="{B4C756F6-D4E8-4401-BA05-A11587F0E7F3}" srcOrd="1" destOrd="0" presId="urn:microsoft.com/office/officeart/2005/8/layout/hierarchy1"/>
    <dgm:cxn modelId="{9321D669-7391-4527-A29C-FE277CABF09B}" type="presParOf" srcId="{C612F8DE-40CE-4F7B-B351-625B21F7A7C3}" destId="{1D44C114-798D-4A43-820A-BD6DF3C5D22D}" srcOrd="6" destOrd="0" presId="urn:microsoft.com/office/officeart/2005/8/layout/hierarchy1"/>
    <dgm:cxn modelId="{9D5D3118-5103-4AA4-BF80-2DC10704595E}" type="presParOf" srcId="{C612F8DE-40CE-4F7B-B351-625B21F7A7C3}" destId="{87F778B1-90FD-4B41-970F-A85CCF72F99F}" srcOrd="7" destOrd="0" presId="urn:microsoft.com/office/officeart/2005/8/layout/hierarchy1"/>
    <dgm:cxn modelId="{99C23087-2999-4246-A5DB-42F53A453A28}" type="presParOf" srcId="{87F778B1-90FD-4B41-970F-A85CCF72F99F}" destId="{8A3BB083-1A7F-4DFE-95A2-9EE052E1D29F}" srcOrd="0" destOrd="0" presId="urn:microsoft.com/office/officeart/2005/8/layout/hierarchy1"/>
    <dgm:cxn modelId="{283ED428-5B23-4FEB-BC33-6150BE8AC15C}" type="presParOf" srcId="{8A3BB083-1A7F-4DFE-95A2-9EE052E1D29F}" destId="{DD06CE88-4482-42F6-9B5E-680E4CFAA3B1}" srcOrd="0" destOrd="0" presId="urn:microsoft.com/office/officeart/2005/8/layout/hierarchy1"/>
    <dgm:cxn modelId="{4D10AC60-90C8-4710-A10E-EEBD39DC8FC9}" type="presParOf" srcId="{8A3BB083-1A7F-4DFE-95A2-9EE052E1D29F}" destId="{C1FCB3F4-0649-4965-8A2A-479C8374E8E7}" srcOrd="1" destOrd="0" presId="urn:microsoft.com/office/officeart/2005/8/layout/hierarchy1"/>
    <dgm:cxn modelId="{8FE0660F-5F97-45A8-8B5D-BF3E9786B27D}" type="presParOf" srcId="{87F778B1-90FD-4B41-970F-A85CCF72F99F}" destId="{34F9316D-3DDD-488B-854F-21A4BD3C23E7}" srcOrd="1" destOrd="0" presId="urn:microsoft.com/office/officeart/2005/8/layout/hierarchy1"/>
    <dgm:cxn modelId="{4F09A11A-1A48-492D-9AF6-C6A4355A8B66}" type="presParOf" srcId="{34F9316D-3DDD-488B-854F-21A4BD3C23E7}" destId="{F133D67F-893F-457C-95FB-E38072D0CAEA}" srcOrd="0" destOrd="0" presId="urn:microsoft.com/office/officeart/2005/8/layout/hierarchy1"/>
    <dgm:cxn modelId="{66592F7A-0220-4C9E-955B-B693D8D81505}" type="presParOf" srcId="{34F9316D-3DDD-488B-854F-21A4BD3C23E7}" destId="{E1E70C33-105D-4B2E-B1E8-AC10D4295101}" srcOrd="1" destOrd="0" presId="urn:microsoft.com/office/officeart/2005/8/layout/hierarchy1"/>
    <dgm:cxn modelId="{F97D5835-A40D-4029-8C3E-4C4A7F3AAB05}" type="presParOf" srcId="{E1E70C33-105D-4B2E-B1E8-AC10D4295101}" destId="{5FB9F334-5B93-4EA4-9D86-048B8C785262}" srcOrd="0" destOrd="0" presId="urn:microsoft.com/office/officeart/2005/8/layout/hierarchy1"/>
    <dgm:cxn modelId="{41425F75-ADF1-4149-AEF6-4377D3E9DF9C}" type="presParOf" srcId="{5FB9F334-5B93-4EA4-9D86-048B8C785262}" destId="{84047B4B-52BD-4B2D-BE04-57185BB1A8F0}" srcOrd="0" destOrd="0" presId="urn:microsoft.com/office/officeart/2005/8/layout/hierarchy1"/>
    <dgm:cxn modelId="{88262E11-73DD-4DFE-A7BD-0F4D91E30460}" type="presParOf" srcId="{5FB9F334-5B93-4EA4-9D86-048B8C785262}" destId="{98960155-4181-4CCB-9EDA-9723DD483347}" srcOrd="1" destOrd="0" presId="urn:microsoft.com/office/officeart/2005/8/layout/hierarchy1"/>
    <dgm:cxn modelId="{1BE5F1BB-6EC7-49EF-81AF-EE6567CA1DEF}" type="presParOf" srcId="{E1E70C33-105D-4B2E-B1E8-AC10D4295101}" destId="{D0574770-61DA-4A85-90F3-B36F656CBEDE}" srcOrd="1" destOrd="0" presId="urn:microsoft.com/office/officeart/2005/8/layout/hierarchy1"/>
    <dgm:cxn modelId="{96417B04-7A5E-4E72-B59B-0A740575A715}" type="presParOf" srcId="{C612F8DE-40CE-4F7B-B351-625B21F7A7C3}" destId="{77AFF68B-C428-4D29-933D-A39E03722348}" srcOrd="8" destOrd="0" presId="urn:microsoft.com/office/officeart/2005/8/layout/hierarchy1"/>
    <dgm:cxn modelId="{6DDCDDB0-9BE6-4416-9236-093AC8820F30}" type="presParOf" srcId="{C612F8DE-40CE-4F7B-B351-625B21F7A7C3}" destId="{15552DF5-AE78-46C7-AB1B-F7347072AE85}" srcOrd="9" destOrd="0" presId="urn:microsoft.com/office/officeart/2005/8/layout/hierarchy1"/>
    <dgm:cxn modelId="{5CFCFF18-019E-49C8-8181-99DABB183EE1}" type="presParOf" srcId="{15552DF5-AE78-46C7-AB1B-F7347072AE85}" destId="{1EC5F710-641B-457F-A940-C6D9E443E2D9}" srcOrd="0" destOrd="0" presId="urn:microsoft.com/office/officeart/2005/8/layout/hierarchy1"/>
    <dgm:cxn modelId="{9D8FF66D-8774-4B49-B3C6-33633BCD3233}" type="presParOf" srcId="{1EC5F710-641B-457F-A940-C6D9E443E2D9}" destId="{3F7A319F-154B-4E51-A174-E1CF5DB1A170}" srcOrd="0" destOrd="0" presId="urn:microsoft.com/office/officeart/2005/8/layout/hierarchy1"/>
    <dgm:cxn modelId="{F320F7F5-FA57-4585-889E-23B35B89F38F}" type="presParOf" srcId="{1EC5F710-641B-457F-A940-C6D9E443E2D9}" destId="{BB749B62-C30C-4050-ACD6-C55E9C7EC708}" srcOrd="1" destOrd="0" presId="urn:microsoft.com/office/officeart/2005/8/layout/hierarchy1"/>
    <dgm:cxn modelId="{4044E7A2-CCCC-41EB-9C40-9BE0103E0814}" type="presParOf" srcId="{15552DF5-AE78-46C7-AB1B-F7347072AE85}" destId="{F9178212-8953-4296-875C-8DBCCE8A6391}"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FF68B-C428-4D29-933D-A39E03722348}">
      <dsp:nvSpPr>
        <dsp:cNvPr id="0" name=""/>
        <dsp:cNvSpPr/>
      </dsp:nvSpPr>
      <dsp:spPr>
        <a:xfrm>
          <a:off x="4524286" y="1504389"/>
          <a:ext cx="2653686" cy="315728"/>
        </a:xfrm>
        <a:custGeom>
          <a:avLst/>
          <a:gdLst/>
          <a:ahLst/>
          <a:cxnLst/>
          <a:rect l="0" t="0" r="0" b="0"/>
          <a:pathLst>
            <a:path>
              <a:moveTo>
                <a:pt x="0" y="0"/>
              </a:moveTo>
              <a:lnTo>
                <a:pt x="0" y="215159"/>
              </a:lnTo>
              <a:lnTo>
                <a:pt x="2653686" y="215159"/>
              </a:lnTo>
              <a:lnTo>
                <a:pt x="2653686" y="3157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33D67F-893F-457C-95FB-E38072D0CAEA}">
      <dsp:nvSpPr>
        <dsp:cNvPr id="0" name=""/>
        <dsp:cNvSpPr/>
      </dsp:nvSpPr>
      <dsp:spPr>
        <a:xfrm>
          <a:off x="5805409" y="2509473"/>
          <a:ext cx="91440" cy="315728"/>
        </a:xfrm>
        <a:custGeom>
          <a:avLst/>
          <a:gdLst/>
          <a:ahLst/>
          <a:cxnLst/>
          <a:rect l="0" t="0" r="0" b="0"/>
          <a:pathLst>
            <a:path>
              <a:moveTo>
                <a:pt x="45720" y="0"/>
              </a:moveTo>
              <a:lnTo>
                <a:pt x="45720" y="31572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C114-798D-4A43-820A-BD6DF3C5D22D}">
      <dsp:nvSpPr>
        <dsp:cNvPr id="0" name=""/>
        <dsp:cNvSpPr/>
      </dsp:nvSpPr>
      <dsp:spPr>
        <a:xfrm>
          <a:off x="4524286" y="1504389"/>
          <a:ext cx="1326843" cy="315728"/>
        </a:xfrm>
        <a:custGeom>
          <a:avLst/>
          <a:gdLst/>
          <a:ahLst/>
          <a:cxnLst/>
          <a:rect l="0" t="0" r="0" b="0"/>
          <a:pathLst>
            <a:path>
              <a:moveTo>
                <a:pt x="0" y="0"/>
              </a:moveTo>
              <a:lnTo>
                <a:pt x="0" y="215159"/>
              </a:lnTo>
              <a:lnTo>
                <a:pt x="1326843" y="215159"/>
              </a:lnTo>
              <a:lnTo>
                <a:pt x="1326843" y="3157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B3BFE-E8B2-453E-94F9-9C2F7C1D6083}">
      <dsp:nvSpPr>
        <dsp:cNvPr id="0" name=""/>
        <dsp:cNvSpPr/>
      </dsp:nvSpPr>
      <dsp:spPr>
        <a:xfrm>
          <a:off x="4478566" y="1504389"/>
          <a:ext cx="91440" cy="315728"/>
        </a:xfrm>
        <a:custGeom>
          <a:avLst/>
          <a:gdLst/>
          <a:ahLst/>
          <a:cxnLst/>
          <a:rect l="0" t="0" r="0" b="0"/>
          <a:pathLst>
            <a:path>
              <a:moveTo>
                <a:pt x="45720" y="0"/>
              </a:moveTo>
              <a:lnTo>
                <a:pt x="45720" y="3157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D910B8-EAAC-4AE8-8496-8668290861F7}">
      <dsp:nvSpPr>
        <dsp:cNvPr id="0" name=""/>
        <dsp:cNvSpPr/>
      </dsp:nvSpPr>
      <dsp:spPr>
        <a:xfrm>
          <a:off x="3197443" y="1504389"/>
          <a:ext cx="1326843" cy="315728"/>
        </a:xfrm>
        <a:custGeom>
          <a:avLst/>
          <a:gdLst/>
          <a:ahLst/>
          <a:cxnLst/>
          <a:rect l="0" t="0" r="0" b="0"/>
          <a:pathLst>
            <a:path>
              <a:moveTo>
                <a:pt x="1326843" y="0"/>
              </a:moveTo>
              <a:lnTo>
                <a:pt x="1326843" y="215159"/>
              </a:lnTo>
              <a:lnTo>
                <a:pt x="0" y="215159"/>
              </a:lnTo>
              <a:lnTo>
                <a:pt x="0" y="3157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5FD4BB-9D32-4EB6-B429-27EE164CD639}">
      <dsp:nvSpPr>
        <dsp:cNvPr id="0" name=""/>
        <dsp:cNvSpPr/>
      </dsp:nvSpPr>
      <dsp:spPr>
        <a:xfrm>
          <a:off x="1870600" y="2509473"/>
          <a:ext cx="1326843" cy="315728"/>
        </a:xfrm>
        <a:custGeom>
          <a:avLst/>
          <a:gdLst/>
          <a:ahLst/>
          <a:cxnLst/>
          <a:rect l="0" t="0" r="0" b="0"/>
          <a:pathLst>
            <a:path>
              <a:moveTo>
                <a:pt x="0" y="0"/>
              </a:moveTo>
              <a:lnTo>
                <a:pt x="0" y="215159"/>
              </a:lnTo>
              <a:lnTo>
                <a:pt x="1326843" y="215159"/>
              </a:lnTo>
              <a:lnTo>
                <a:pt x="1326843" y="31572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55715B-2162-44F4-96AA-EA2ED9D52FB1}">
      <dsp:nvSpPr>
        <dsp:cNvPr id="0" name=""/>
        <dsp:cNvSpPr/>
      </dsp:nvSpPr>
      <dsp:spPr>
        <a:xfrm>
          <a:off x="1824880" y="2509473"/>
          <a:ext cx="91440" cy="315728"/>
        </a:xfrm>
        <a:custGeom>
          <a:avLst/>
          <a:gdLst/>
          <a:ahLst/>
          <a:cxnLst/>
          <a:rect l="0" t="0" r="0" b="0"/>
          <a:pathLst>
            <a:path>
              <a:moveTo>
                <a:pt x="45720" y="0"/>
              </a:moveTo>
              <a:lnTo>
                <a:pt x="45720" y="31572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245C58-6049-46CD-8D9A-A7FD1777ADD7}">
      <dsp:nvSpPr>
        <dsp:cNvPr id="0" name=""/>
        <dsp:cNvSpPr/>
      </dsp:nvSpPr>
      <dsp:spPr>
        <a:xfrm>
          <a:off x="543756" y="2509473"/>
          <a:ext cx="1326843" cy="315728"/>
        </a:xfrm>
        <a:custGeom>
          <a:avLst/>
          <a:gdLst/>
          <a:ahLst/>
          <a:cxnLst/>
          <a:rect l="0" t="0" r="0" b="0"/>
          <a:pathLst>
            <a:path>
              <a:moveTo>
                <a:pt x="1326843" y="0"/>
              </a:moveTo>
              <a:lnTo>
                <a:pt x="1326843" y="215159"/>
              </a:lnTo>
              <a:lnTo>
                <a:pt x="0" y="215159"/>
              </a:lnTo>
              <a:lnTo>
                <a:pt x="0" y="31572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ADF0BD-54E7-4D79-97AB-C704C9073952}">
      <dsp:nvSpPr>
        <dsp:cNvPr id="0" name=""/>
        <dsp:cNvSpPr/>
      </dsp:nvSpPr>
      <dsp:spPr>
        <a:xfrm>
          <a:off x="1870600" y="1504389"/>
          <a:ext cx="2653686" cy="315728"/>
        </a:xfrm>
        <a:custGeom>
          <a:avLst/>
          <a:gdLst/>
          <a:ahLst/>
          <a:cxnLst/>
          <a:rect l="0" t="0" r="0" b="0"/>
          <a:pathLst>
            <a:path>
              <a:moveTo>
                <a:pt x="2653686" y="0"/>
              </a:moveTo>
              <a:lnTo>
                <a:pt x="2653686" y="215159"/>
              </a:lnTo>
              <a:lnTo>
                <a:pt x="0" y="215159"/>
              </a:lnTo>
              <a:lnTo>
                <a:pt x="0" y="3157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B6E008-A5E8-4616-AD8A-22C6886ABEE8}">
      <dsp:nvSpPr>
        <dsp:cNvPr id="0" name=""/>
        <dsp:cNvSpPr/>
      </dsp:nvSpPr>
      <dsp:spPr>
        <a:xfrm>
          <a:off x="3981487" y="815034"/>
          <a:ext cx="1085599" cy="68935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E638DB-A5B3-4FF9-80B0-2C87FA752370}">
      <dsp:nvSpPr>
        <dsp:cNvPr id="0" name=""/>
        <dsp:cNvSpPr/>
      </dsp:nvSpPr>
      <dsp:spPr>
        <a:xfrm>
          <a:off x="4102109" y="929625"/>
          <a:ext cx="1085599" cy="68935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Product Owner</a:t>
          </a:r>
        </a:p>
      </dsp:txBody>
      <dsp:txXfrm>
        <a:off x="4122300" y="949816"/>
        <a:ext cx="1045217" cy="648973"/>
      </dsp:txXfrm>
    </dsp:sp>
    <dsp:sp modelId="{E849B219-B491-484D-A493-B51B6172CC30}">
      <dsp:nvSpPr>
        <dsp:cNvPr id="0" name=""/>
        <dsp:cNvSpPr/>
      </dsp:nvSpPr>
      <dsp:spPr>
        <a:xfrm>
          <a:off x="1327800" y="1820117"/>
          <a:ext cx="1085599" cy="68935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B3849-DCB1-43CE-A00F-EB1D5831FF41}">
      <dsp:nvSpPr>
        <dsp:cNvPr id="0" name=""/>
        <dsp:cNvSpPr/>
      </dsp:nvSpPr>
      <dsp:spPr>
        <a:xfrm>
          <a:off x="1448422" y="1934708"/>
          <a:ext cx="1085599" cy="68935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Developer Manager</a:t>
          </a:r>
        </a:p>
      </dsp:txBody>
      <dsp:txXfrm>
        <a:off x="1468613" y="1954899"/>
        <a:ext cx="1045217" cy="648973"/>
      </dsp:txXfrm>
    </dsp:sp>
    <dsp:sp modelId="{EF55BD55-10A7-45E0-8D22-D20978272D80}">
      <dsp:nvSpPr>
        <dsp:cNvPr id="0" name=""/>
        <dsp:cNvSpPr/>
      </dsp:nvSpPr>
      <dsp:spPr>
        <a:xfrm>
          <a:off x="957" y="2825201"/>
          <a:ext cx="1085599" cy="6893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D13D5D-7EA8-42F0-A8B3-04D63554F8B5}">
      <dsp:nvSpPr>
        <dsp:cNvPr id="0" name=""/>
        <dsp:cNvSpPr/>
      </dsp:nvSpPr>
      <dsp:spPr>
        <a:xfrm>
          <a:off x="121579" y="2939792"/>
          <a:ext cx="1085599" cy="68935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Developer</a:t>
          </a:r>
        </a:p>
      </dsp:txBody>
      <dsp:txXfrm>
        <a:off x="141770" y="2959983"/>
        <a:ext cx="1045217" cy="648973"/>
      </dsp:txXfrm>
    </dsp:sp>
    <dsp:sp modelId="{685D0068-0DA6-4DC9-9587-9BA2D39124AA}">
      <dsp:nvSpPr>
        <dsp:cNvPr id="0" name=""/>
        <dsp:cNvSpPr/>
      </dsp:nvSpPr>
      <dsp:spPr>
        <a:xfrm>
          <a:off x="1327800" y="2825201"/>
          <a:ext cx="1085599" cy="6893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1B132E-0A9A-4978-A4ED-F08ADDF7C53A}">
      <dsp:nvSpPr>
        <dsp:cNvPr id="0" name=""/>
        <dsp:cNvSpPr/>
      </dsp:nvSpPr>
      <dsp:spPr>
        <a:xfrm>
          <a:off x="1448422" y="2939792"/>
          <a:ext cx="1085599" cy="68935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Developer</a:t>
          </a:r>
        </a:p>
      </dsp:txBody>
      <dsp:txXfrm>
        <a:off x="1468613" y="2959983"/>
        <a:ext cx="1045217" cy="648973"/>
      </dsp:txXfrm>
    </dsp:sp>
    <dsp:sp modelId="{0338162F-3D8B-4984-AEA6-60B73697C0F6}">
      <dsp:nvSpPr>
        <dsp:cNvPr id="0" name=""/>
        <dsp:cNvSpPr/>
      </dsp:nvSpPr>
      <dsp:spPr>
        <a:xfrm>
          <a:off x="2654643" y="2825201"/>
          <a:ext cx="1085599" cy="6893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51BAC-FC05-4735-88CA-7B17FAA576C5}">
      <dsp:nvSpPr>
        <dsp:cNvPr id="0" name=""/>
        <dsp:cNvSpPr/>
      </dsp:nvSpPr>
      <dsp:spPr>
        <a:xfrm>
          <a:off x="2775265" y="2939792"/>
          <a:ext cx="1085599" cy="68935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Developer</a:t>
          </a:r>
        </a:p>
      </dsp:txBody>
      <dsp:txXfrm>
        <a:off x="2795456" y="2959983"/>
        <a:ext cx="1045217" cy="648973"/>
      </dsp:txXfrm>
    </dsp:sp>
    <dsp:sp modelId="{06035A46-D765-4E79-B384-EA9B4E2F7E91}">
      <dsp:nvSpPr>
        <dsp:cNvPr id="0" name=""/>
        <dsp:cNvSpPr/>
      </dsp:nvSpPr>
      <dsp:spPr>
        <a:xfrm>
          <a:off x="2654643" y="1820117"/>
          <a:ext cx="1085599" cy="68935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0BCCD-6238-47EA-AB74-AEE2025A321D}">
      <dsp:nvSpPr>
        <dsp:cNvPr id="0" name=""/>
        <dsp:cNvSpPr/>
      </dsp:nvSpPr>
      <dsp:spPr>
        <a:xfrm>
          <a:off x="2775265" y="1934708"/>
          <a:ext cx="1085599" cy="68935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Business Analyst</a:t>
          </a:r>
        </a:p>
      </dsp:txBody>
      <dsp:txXfrm>
        <a:off x="2795456" y="1954899"/>
        <a:ext cx="1045217" cy="648973"/>
      </dsp:txXfrm>
    </dsp:sp>
    <dsp:sp modelId="{40198ED0-E9D8-40BE-AA6F-8DE0E69064BB}">
      <dsp:nvSpPr>
        <dsp:cNvPr id="0" name=""/>
        <dsp:cNvSpPr/>
      </dsp:nvSpPr>
      <dsp:spPr>
        <a:xfrm>
          <a:off x="3981487" y="1820117"/>
          <a:ext cx="1085599" cy="68935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D4E03-1CFE-4EE4-9BBF-C8E9CC96B908}">
      <dsp:nvSpPr>
        <dsp:cNvPr id="0" name=""/>
        <dsp:cNvSpPr/>
      </dsp:nvSpPr>
      <dsp:spPr>
        <a:xfrm>
          <a:off x="4102109" y="1934708"/>
          <a:ext cx="1085599" cy="68935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Scrum Master</a:t>
          </a:r>
        </a:p>
      </dsp:txBody>
      <dsp:txXfrm>
        <a:off x="4122300" y="1954899"/>
        <a:ext cx="1045217" cy="648973"/>
      </dsp:txXfrm>
    </dsp:sp>
    <dsp:sp modelId="{DD06CE88-4482-42F6-9B5E-680E4CFAA3B1}">
      <dsp:nvSpPr>
        <dsp:cNvPr id="0" name=""/>
        <dsp:cNvSpPr/>
      </dsp:nvSpPr>
      <dsp:spPr>
        <a:xfrm>
          <a:off x="5308330" y="1820117"/>
          <a:ext cx="1085599" cy="68935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FCB3F4-0649-4965-8A2A-479C8374E8E7}">
      <dsp:nvSpPr>
        <dsp:cNvPr id="0" name=""/>
        <dsp:cNvSpPr/>
      </dsp:nvSpPr>
      <dsp:spPr>
        <a:xfrm>
          <a:off x="5428952" y="1934708"/>
          <a:ext cx="1085599" cy="68935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mn-lt"/>
            </a:rPr>
            <a:t>Quality Assurance</a:t>
          </a:r>
          <a:endParaRPr lang="en-US" sz="1600" kern="1200" dirty="0">
            <a:latin typeface="+mn-lt"/>
          </a:endParaRPr>
        </a:p>
      </dsp:txBody>
      <dsp:txXfrm>
        <a:off x="5449143" y="1954899"/>
        <a:ext cx="1045217" cy="648973"/>
      </dsp:txXfrm>
    </dsp:sp>
    <dsp:sp modelId="{84047B4B-52BD-4B2D-BE04-57185BB1A8F0}">
      <dsp:nvSpPr>
        <dsp:cNvPr id="0" name=""/>
        <dsp:cNvSpPr/>
      </dsp:nvSpPr>
      <dsp:spPr>
        <a:xfrm>
          <a:off x="5308330" y="2825201"/>
          <a:ext cx="1085599" cy="6893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960155-4181-4CCB-9EDA-9723DD483347}">
      <dsp:nvSpPr>
        <dsp:cNvPr id="0" name=""/>
        <dsp:cNvSpPr/>
      </dsp:nvSpPr>
      <dsp:spPr>
        <a:xfrm>
          <a:off x="5428952" y="2939792"/>
          <a:ext cx="1085599" cy="68935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latin typeface="+mn-lt"/>
            </a:rPr>
            <a:t>Quality Assurance</a:t>
          </a:r>
          <a:endParaRPr lang="en-US" sz="1600" kern="1200" dirty="0">
            <a:latin typeface="+mn-lt"/>
          </a:endParaRPr>
        </a:p>
      </dsp:txBody>
      <dsp:txXfrm>
        <a:off x="5449143" y="2959983"/>
        <a:ext cx="1045217" cy="648973"/>
      </dsp:txXfrm>
    </dsp:sp>
    <dsp:sp modelId="{3F7A319F-154B-4E51-A174-E1CF5DB1A170}">
      <dsp:nvSpPr>
        <dsp:cNvPr id="0" name=""/>
        <dsp:cNvSpPr/>
      </dsp:nvSpPr>
      <dsp:spPr>
        <a:xfrm>
          <a:off x="6635173" y="1820117"/>
          <a:ext cx="1085599" cy="68935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49B62-C30C-4050-ACD6-C55E9C7EC708}">
      <dsp:nvSpPr>
        <dsp:cNvPr id="0" name=""/>
        <dsp:cNvSpPr/>
      </dsp:nvSpPr>
      <dsp:spPr>
        <a:xfrm>
          <a:off x="6755795" y="1934708"/>
          <a:ext cx="1085599" cy="68935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Solution Architect</a:t>
          </a:r>
        </a:p>
      </dsp:txBody>
      <dsp:txXfrm>
        <a:off x="6775986" y="1954899"/>
        <a:ext cx="1045217" cy="6489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3" y="2"/>
            <a:ext cx="2949098" cy="496967"/>
          </a:xfrm>
          <a:prstGeom prst="rect">
            <a:avLst/>
          </a:prstGeom>
        </p:spPr>
        <p:txBody>
          <a:bodyPr vert="horz" lIns="94702" tIns="47351" rIns="94702" bIns="47351" rtlCol="0"/>
          <a:lstStyle>
            <a:lvl1pPr algn="l">
              <a:defRPr sz="1400"/>
            </a:lvl1pPr>
          </a:lstStyle>
          <a:p>
            <a:endParaRPr lang="en-US" dirty="0">
              <a:latin typeface="AdihausDIN" panose="020B0506020101010102" pitchFamily="34" charset="0"/>
            </a:endParaRPr>
          </a:p>
        </p:txBody>
      </p:sp>
      <p:sp>
        <p:nvSpPr>
          <p:cNvPr id="3" name="Date Placeholder 2"/>
          <p:cNvSpPr>
            <a:spLocks noGrp="1"/>
          </p:cNvSpPr>
          <p:nvPr>
            <p:ph type="dt" sz="quarter" idx="1"/>
          </p:nvPr>
        </p:nvSpPr>
        <p:spPr bwMode="gray">
          <a:xfrm>
            <a:off x="3854943" y="2"/>
            <a:ext cx="2949098" cy="496967"/>
          </a:xfrm>
          <a:prstGeom prst="rect">
            <a:avLst/>
          </a:prstGeom>
        </p:spPr>
        <p:txBody>
          <a:bodyPr vert="horz" lIns="94702" tIns="47351" rIns="94702" bIns="47351" rtlCol="0"/>
          <a:lstStyle>
            <a:lvl1pPr algn="r">
              <a:defRPr sz="1400"/>
            </a:lvl1pPr>
          </a:lstStyle>
          <a:p>
            <a:fld id="{C84ABD84-B427-486C-B91D-F8364DDF0A46}" type="datetimeFigureOut">
              <a:rPr lang="en-US" smtClean="0">
                <a:latin typeface="AdihausDIN" panose="020B0506020101010102" pitchFamily="34" charset="0"/>
              </a:rPr>
              <a:t>09/30/2020</a:t>
            </a:fld>
            <a:endParaRPr lang="en-US" dirty="0">
              <a:latin typeface="AdihausDIN" panose="020B0506020101010102" pitchFamily="34" charset="0"/>
            </a:endParaRPr>
          </a:p>
        </p:txBody>
      </p:sp>
      <p:sp>
        <p:nvSpPr>
          <p:cNvPr id="4" name="Footer Placeholder 3"/>
          <p:cNvSpPr>
            <a:spLocks noGrp="1"/>
          </p:cNvSpPr>
          <p:nvPr>
            <p:ph type="ftr" sz="quarter" idx="2"/>
          </p:nvPr>
        </p:nvSpPr>
        <p:spPr bwMode="gray">
          <a:xfrm>
            <a:off x="3" y="9440648"/>
            <a:ext cx="2949098" cy="496967"/>
          </a:xfrm>
          <a:prstGeom prst="rect">
            <a:avLst/>
          </a:prstGeom>
        </p:spPr>
        <p:txBody>
          <a:bodyPr vert="horz" lIns="94702" tIns="47351" rIns="94702" bIns="47351" rtlCol="0" anchor="b"/>
          <a:lstStyle>
            <a:lvl1pPr algn="l">
              <a:defRPr sz="1400"/>
            </a:lvl1pPr>
          </a:lstStyle>
          <a:p>
            <a:endParaRPr lang="en-US" dirty="0">
              <a:latin typeface="AdihausDIN" panose="020B0506020101010102" pitchFamily="34" charset="0"/>
            </a:endParaRPr>
          </a:p>
        </p:txBody>
      </p:sp>
      <p:sp>
        <p:nvSpPr>
          <p:cNvPr id="5" name="Slide Number Placeholder 4"/>
          <p:cNvSpPr>
            <a:spLocks noGrp="1"/>
          </p:cNvSpPr>
          <p:nvPr>
            <p:ph type="sldNum" sz="quarter" idx="3"/>
          </p:nvPr>
        </p:nvSpPr>
        <p:spPr bwMode="gray">
          <a:xfrm>
            <a:off x="3854943" y="9440648"/>
            <a:ext cx="2949098" cy="496967"/>
          </a:xfrm>
          <a:prstGeom prst="rect">
            <a:avLst/>
          </a:prstGeom>
        </p:spPr>
        <p:txBody>
          <a:bodyPr vert="horz" lIns="94702" tIns="47351" rIns="94702" bIns="47351" rtlCol="0" anchor="b"/>
          <a:lstStyle>
            <a:lvl1pPr algn="r">
              <a:defRPr sz="1400"/>
            </a:lvl1pPr>
          </a:lstStyle>
          <a:p>
            <a:fld id="{B04F07B2-80B6-43CA-AA4A-473635943C69}" type="slidenum">
              <a:rPr lang="en-US" smtClean="0">
                <a:latin typeface="AdihausDIN" panose="020B0506020101010102" pitchFamily="34" charset="0"/>
              </a:rPr>
              <a:t>‹#›</a:t>
            </a:fld>
            <a:endParaRPr lang="en-US" dirty="0">
              <a:latin typeface="AdihausDIN" panose="020B0506020101010102" pitchFamily="34" charset="0"/>
            </a:endParaRPr>
          </a:p>
        </p:txBody>
      </p:sp>
    </p:spTree>
    <p:extLst>
      <p:ext uri="{BB962C8B-B14F-4D97-AF65-F5344CB8AC3E}">
        <p14:creationId xmlns:p14="http://schemas.microsoft.com/office/powerpoint/2010/main" val="99189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276225" y="434975"/>
            <a:ext cx="6249988" cy="3516313"/>
          </a:xfrm>
          <a:prstGeom prst="rect">
            <a:avLst/>
          </a:prstGeom>
          <a:noFill/>
          <a:ln w="12700">
            <a:noFill/>
          </a:ln>
          <a:effectLst>
            <a:outerShdw blurRad="254000" dist="12700" dir="16200000" algn="ctr" rotWithShape="0">
              <a:schemeClr val="tx1">
                <a:alpha val="30000"/>
              </a:schemeClr>
            </a:outerShdw>
          </a:effectLst>
        </p:spPr>
        <p:txBody>
          <a:bodyPr vert="horz" lIns="94702" tIns="47351" rIns="94702" bIns="47351" rtlCol="0" anchor="ctr"/>
          <a:lstStyle/>
          <a:p>
            <a:endParaRPr lang="en-US" dirty="0"/>
          </a:p>
        </p:txBody>
      </p:sp>
      <p:sp>
        <p:nvSpPr>
          <p:cNvPr id="5" name="Notes Placeholder 4"/>
          <p:cNvSpPr>
            <a:spLocks noGrp="1"/>
          </p:cNvSpPr>
          <p:nvPr>
            <p:ph type="body" sz="quarter" idx="3"/>
          </p:nvPr>
        </p:nvSpPr>
        <p:spPr bwMode="gray">
          <a:xfrm>
            <a:off x="313523" y="4304426"/>
            <a:ext cx="4124128" cy="5349697"/>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p:nvSpPr>
        <p:spPr bwMode="gray">
          <a:xfrm>
            <a:off x="4783107" y="2"/>
            <a:ext cx="1707932" cy="179428"/>
          </a:xfrm>
          <a:prstGeom prst="rect">
            <a:avLst/>
          </a:prstGeom>
          <a:solidFill>
            <a:schemeClr val="accent1"/>
          </a:solidFill>
        </p:spPr>
        <p:txBody>
          <a:bodyPr wrap="none" lIns="0" tIns="0" rIns="0" bIns="0" rtlCol="0" anchor="ctr" anchorCtr="0">
            <a:noAutofit/>
          </a:bodyPr>
          <a:lstStyle/>
          <a:p>
            <a:pPr algn="ctr">
              <a:lnSpc>
                <a:spcPct val="90000"/>
              </a:lnSpc>
            </a:pPr>
            <a:r>
              <a:rPr lang="en-US" sz="500" b="1" dirty="0">
                <a:solidFill>
                  <a:schemeClr val="bg1"/>
                </a:solidFill>
                <a:latin typeface="AdihausDIN" panose="020B0506020101010102" pitchFamily="34" charset="0"/>
              </a:rPr>
              <a:t>Presentation </a:t>
            </a:r>
            <a:r>
              <a:rPr lang="en-US" sz="500" b="1" dirty="0" err="1">
                <a:solidFill>
                  <a:schemeClr val="bg1"/>
                </a:solidFill>
                <a:latin typeface="AdihausDIN" panose="020B0506020101010102" pitchFamily="34" charset="0"/>
              </a:rPr>
              <a:t>handout</a:t>
            </a:r>
            <a:r>
              <a:rPr lang="en-US" sz="500" b="1" dirty="0">
                <a:solidFill>
                  <a:schemeClr val="bg1"/>
                </a:solidFill>
                <a:latin typeface="AdihausDIN" panose="020B0506020101010102" pitchFamily="34" charset="0"/>
              </a:rPr>
              <a:t>/notes</a:t>
            </a:r>
          </a:p>
        </p:txBody>
      </p:sp>
      <p:cxnSp>
        <p:nvCxnSpPr>
          <p:cNvPr id="7" name="Straight Connector 6"/>
          <p:cNvCxnSpPr/>
          <p:nvPr/>
        </p:nvCxnSpPr>
        <p:spPr bwMode="gray">
          <a:xfrm flipH="1">
            <a:off x="4783104" y="4638782"/>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flipH="1">
            <a:off x="4783104" y="4973136"/>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flipH="1">
            <a:off x="4783104" y="5307493"/>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gray">
          <a:xfrm flipH="1">
            <a:off x="4783104" y="5641850"/>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flipH="1">
            <a:off x="4783104" y="5976206"/>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flipH="1">
            <a:off x="4783104" y="6310563"/>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flipH="1">
            <a:off x="4783104" y="6644918"/>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flipH="1">
            <a:off x="4783104" y="6979274"/>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flipH="1">
            <a:off x="4783104" y="7313629"/>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flipH="1">
            <a:off x="4783104" y="7647986"/>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gray">
          <a:xfrm flipH="1">
            <a:off x="4783104" y="7982342"/>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flipH="1">
            <a:off x="4783104" y="8316697"/>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flipH="1">
            <a:off x="4783104" y="8651054"/>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gray">
          <a:xfrm flipH="1">
            <a:off x="4783104" y="8985410"/>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flipH="1">
            <a:off x="4783104" y="9319765"/>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gray">
          <a:xfrm flipH="1">
            <a:off x="4783104" y="9654124"/>
            <a:ext cx="1707492" cy="0"/>
          </a:xfrm>
          <a:prstGeom prst="line">
            <a:avLst/>
          </a:prstGeom>
          <a:ln w="6350" cap="rnd">
            <a:solidFill>
              <a:schemeClr val="bg2">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bwMode="gray">
          <a:xfrm>
            <a:off x="4783104" y="4304425"/>
            <a:ext cx="1707492" cy="208888"/>
          </a:xfrm>
          <a:prstGeom prst="rect">
            <a:avLst/>
          </a:prstGeom>
          <a:noFill/>
          <a:ln>
            <a:noFill/>
          </a:ln>
        </p:spPr>
        <p:txBody>
          <a:bodyPr wrap="none" lIns="0" tIns="0" rIns="0" bIns="0" rtlCol="0" anchor="t" anchorCtr="0">
            <a:noAutofit/>
          </a:bodyPr>
          <a:lstStyle/>
          <a:p>
            <a:pPr algn="l">
              <a:lnSpc>
                <a:spcPct val="90000"/>
              </a:lnSpc>
            </a:pPr>
            <a:r>
              <a:rPr lang="en-US" sz="900" b="1" dirty="0">
                <a:solidFill>
                  <a:schemeClr val="bg1">
                    <a:lumMod val="50000"/>
                  </a:schemeClr>
                </a:solidFill>
                <a:latin typeface="AdihausDIN" panose="020B0506020101010102" pitchFamily="34" charset="0"/>
              </a:rPr>
              <a:t>Notes:</a:t>
            </a:r>
          </a:p>
        </p:txBody>
      </p:sp>
    </p:spTree>
    <p:extLst>
      <p:ext uri="{BB962C8B-B14F-4D97-AF65-F5344CB8AC3E}">
        <p14:creationId xmlns:p14="http://schemas.microsoft.com/office/powerpoint/2010/main" val="3741765481"/>
      </p:ext>
    </p:extLst>
  </p:cSld>
  <p:clrMap bg1="lt1" tx1="dk1" bg2="lt2" tx2="dk2" accent1="accent1" accent2="accent2" accent3="accent3" accent4="accent4" accent5="accent5" accent6="accent6" hlink="hlink" folHlink="folHlink"/>
  <p:notesStyle>
    <a:lvl1pPr marL="0" indent="0" algn="l" defTabSz="914346" rtl="0" eaLnBrk="1" latinLnBrk="0" hangingPunct="1">
      <a:lnSpc>
        <a:spcPct val="110000"/>
      </a:lnSpc>
      <a:buSzPct val="90000"/>
      <a:buFont typeface="Wingdings" pitchFamily="2" charset="2"/>
      <a:buNone/>
      <a:defRPr sz="1000" kern="1200">
        <a:solidFill>
          <a:schemeClr val="tx1"/>
        </a:solidFill>
        <a:latin typeface="AdihausDIN" panose="020B0506020101010102" pitchFamily="34" charset="0"/>
        <a:ea typeface="+mn-ea"/>
        <a:cs typeface="+mn-cs"/>
      </a:defRPr>
    </a:lvl1pPr>
    <a:lvl2pPr marL="107993" indent="-107993" algn="l" defTabSz="914346" rtl="0" eaLnBrk="1" latinLnBrk="0" hangingPunct="1">
      <a:lnSpc>
        <a:spcPct val="110000"/>
      </a:lnSpc>
      <a:buSzPct val="90000"/>
      <a:buFont typeface="Wingdings" pitchFamily="2" charset="2"/>
      <a:buChar char="§"/>
      <a:defRPr sz="1000" kern="1200">
        <a:solidFill>
          <a:schemeClr val="tx1"/>
        </a:solidFill>
        <a:latin typeface="AdihausDIN" panose="020B0506020101010102" pitchFamily="34" charset="0"/>
        <a:ea typeface="+mn-ea"/>
        <a:cs typeface="+mn-cs"/>
      </a:defRPr>
    </a:lvl2pPr>
    <a:lvl3pPr marL="107993" indent="-107993" algn="l" defTabSz="914346" rtl="0" eaLnBrk="1" latinLnBrk="0" hangingPunct="1">
      <a:lnSpc>
        <a:spcPct val="110000"/>
      </a:lnSpc>
      <a:buSzPct val="90000"/>
      <a:buFont typeface="Symbol" pitchFamily="18" charset="2"/>
      <a:buChar char="-"/>
      <a:defRPr sz="1000" kern="1200">
        <a:solidFill>
          <a:schemeClr val="tx1"/>
        </a:solidFill>
        <a:latin typeface="AdihausDIN" panose="020B0506020101010102" pitchFamily="34" charset="0"/>
        <a:ea typeface="+mn-ea"/>
        <a:cs typeface="+mn-cs"/>
      </a:defRPr>
    </a:lvl3pPr>
    <a:lvl4pPr marL="107993" indent="-107993" algn="l" defTabSz="914346" rtl="0" eaLnBrk="1" latinLnBrk="0" hangingPunct="1">
      <a:lnSpc>
        <a:spcPct val="110000"/>
      </a:lnSpc>
      <a:buSzPct val="90000"/>
      <a:buFont typeface="+mj-lt"/>
      <a:buAutoNum type="arabicPeriod"/>
      <a:defRPr sz="1000" kern="1200">
        <a:solidFill>
          <a:schemeClr val="tx1"/>
        </a:solidFill>
        <a:latin typeface="AdihausDIN" panose="020B0506020101010102" pitchFamily="34" charset="0"/>
        <a:ea typeface="+mn-ea"/>
        <a:cs typeface="+mn-cs"/>
      </a:defRPr>
    </a:lvl4pPr>
    <a:lvl5pPr marL="215987" indent="-107993" algn="l" defTabSz="914346" rtl="0" eaLnBrk="1" latinLnBrk="0" hangingPunct="1">
      <a:lnSpc>
        <a:spcPct val="110000"/>
      </a:lnSpc>
      <a:buSzPct val="90000"/>
      <a:buFont typeface="+mj-lt"/>
      <a:buAutoNum type="arabicPeriod"/>
      <a:defRPr sz="1000" kern="1200">
        <a:solidFill>
          <a:schemeClr val="tx1"/>
        </a:solidFill>
        <a:latin typeface="AdihausDIN" panose="020B0506020101010102" pitchFamily="34" charset="0"/>
        <a:ea typeface="+mn-ea"/>
        <a:cs typeface="+mn-cs"/>
      </a:defRPr>
    </a:lvl5pPr>
    <a:lvl6pPr marL="0" indent="0" algn="l" defTabSz="914346" rtl="0" eaLnBrk="1" latinLnBrk="0" hangingPunct="1">
      <a:defRPr sz="1200" kern="1200">
        <a:solidFill>
          <a:schemeClr val="tx1"/>
        </a:solidFill>
        <a:latin typeface="+mn-lt"/>
        <a:ea typeface="+mn-ea"/>
        <a:cs typeface="+mn-cs"/>
      </a:defRPr>
    </a:lvl6pPr>
    <a:lvl7pPr marL="0" indent="0" algn="l" defTabSz="914346" rtl="0" eaLnBrk="1" latinLnBrk="0" hangingPunct="1">
      <a:defRPr sz="1200" kern="1200">
        <a:solidFill>
          <a:schemeClr val="tx1"/>
        </a:solidFill>
        <a:latin typeface="+mn-lt"/>
        <a:ea typeface="+mn-ea"/>
        <a:cs typeface="+mn-cs"/>
      </a:defRPr>
    </a:lvl7pPr>
    <a:lvl8pPr marL="0" indent="0" algn="l" defTabSz="914346" rtl="0" eaLnBrk="1" latinLnBrk="0" hangingPunct="1">
      <a:defRPr sz="1200" kern="1200">
        <a:solidFill>
          <a:schemeClr val="tx1"/>
        </a:solidFill>
        <a:latin typeface="+mn-lt"/>
        <a:ea typeface="+mn-ea"/>
        <a:cs typeface="+mn-cs"/>
      </a:defRPr>
    </a:lvl8pPr>
    <a:lvl9pPr marL="0" indent="0" algn="l" defTabSz="91434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01 (with Picture Placehold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1788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0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Title 1"/>
          <p:cNvSpPr>
            <a:spLocks noGrp="1"/>
          </p:cNvSpPr>
          <p:nvPr>
            <p:ph type="title"/>
          </p:nvPr>
        </p:nvSpPr>
        <p:spPr bwMode="gray">
          <a:xfrm>
            <a:off x="540020" y="828487"/>
            <a:ext cx="3628199" cy="2139975"/>
          </a:xfrm>
        </p:spPr>
        <p:txBody>
          <a:bodyPr bIns="35998" anchor="b"/>
          <a:lstStyle>
            <a:lvl1pPr>
              <a:lnSpc>
                <a:spcPct val="67000"/>
              </a:lnSpc>
              <a:tabLst/>
              <a:defRPr sz="4800" spc="-30" baseline="0">
                <a:solidFill>
                  <a:schemeClr val="tx1"/>
                </a:solidFill>
              </a:defRPr>
            </a:lvl1pPr>
            <a:lvl2pPr>
              <a:lnSpc>
                <a:spcPct val="67000"/>
              </a:lnSpc>
              <a:defRPr sz="4800" spc="-30" baseline="0">
                <a:solidFill>
                  <a:schemeClr val="bg1"/>
                </a:solidFill>
              </a:defRPr>
            </a:lvl2pPr>
            <a:lvl3pPr>
              <a:lnSpc>
                <a:spcPct val="67000"/>
              </a:lnSpc>
              <a:defRPr sz="4800" spc="-30" baseline="0">
                <a:solidFill>
                  <a:schemeClr val="bg1"/>
                </a:solidFill>
              </a:defRPr>
            </a:lvl3pPr>
            <a:lvl4pPr>
              <a:lnSpc>
                <a:spcPct val="67000"/>
              </a:lnSpc>
              <a:defRPr sz="4800" spc="-30" baseline="0">
                <a:solidFill>
                  <a:schemeClr val="bg1"/>
                </a:solidFill>
              </a:defRPr>
            </a:lvl4pPr>
            <a:lvl5pPr>
              <a:lnSpc>
                <a:spcPct val="67000"/>
              </a:lnSpc>
              <a:defRPr sz="4800" spc="-30" baseline="0">
                <a:solidFill>
                  <a:schemeClr val="bg1"/>
                </a:solidFill>
              </a:defRPr>
            </a:lvl5pPr>
            <a:lvl6pPr>
              <a:lnSpc>
                <a:spcPct val="67000"/>
              </a:lnSpc>
              <a:defRPr sz="4800" spc="-30" baseline="0">
                <a:solidFill>
                  <a:schemeClr val="bg1"/>
                </a:solidFill>
              </a:defRPr>
            </a:lvl6pPr>
            <a:lvl7pPr>
              <a:lnSpc>
                <a:spcPct val="67000"/>
              </a:lnSpc>
              <a:defRPr sz="4800" spc="-30" baseline="0">
                <a:solidFill>
                  <a:schemeClr val="bg1"/>
                </a:solidFill>
              </a:defRPr>
            </a:lvl7pPr>
            <a:lvl8pPr>
              <a:lnSpc>
                <a:spcPct val="67000"/>
              </a:lnSpc>
              <a:defRPr sz="4800" spc="-30" baseline="0">
                <a:solidFill>
                  <a:schemeClr val="bg1"/>
                </a:solidFill>
              </a:defRPr>
            </a:lvl8pPr>
            <a:lvl9pPr>
              <a:lnSpc>
                <a:spcPct val="67000"/>
              </a:lnSpc>
              <a:defRPr sz="4800" spc="-30" baseline="0">
                <a:solidFill>
                  <a:schemeClr val="bg1"/>
                </a:solidFill>
              </a:defRPr>
            </a:lvl9pPr>
          </a:lstStyle>
          <a:p>
            <a:pPr lvl="0"/>
            <a:endParaRPr lang="en-US" noProof="0" dirty="0"/>
          </a:p>
        </p:txBody>
      </p:sp>
      <p:sp>
        <p:nvSpPr>
          <p:cNvPr id="9" name="Subtitle 2"/>
          <p:cNvSpPr>
            <a:spLocks noGrp="1"/>
          </p:cNvSpPr>
          <p:nvPr>
            <p:ph type="subTitle" idx="1"/>
          </p:nvPr>
        </p:nvSpPr>
        <p:spPr bwMode="gray">
          <a:xfrm>
            <a:off x="540020" y="2968414"/>
            <a:ext cx="3628199" cy="863476"/>
          </a:xfrm>
        </p:spPr>
        <p:txBody>
          <a:bodyPr anchor="t" anchorCtr="0"/>
          <a:lstStyle>
            <a:lvl1pPr marL="0" indent="0" algn="l">
              <a:lnSpc>
                <a:spcPct val="67000"/>
              </a:lnSpc>
              <a:spcAft>
                <a:spcPts val="907"/>
              </a:spcAft>
              <a:buNone/>
              <a:defRPr sz="2400" cap="all" spc="0" baseline="0">
                <a:solidFill>
                  <a:schemeClr val="tx1"/>
                </a:solidFill>
                <a:latin typeface="+mn-lt"/>
                <a:cs typeface="AdihausDIN" panose="020B0504020101020102" pitchFamily="34" charset="0"/>
              </a:defRPr>
            </a:lvl1pPr>
            <a:lvl2pPr marL="0" indent="0" algn="l">
              <a:lnSpc>
                <a:spcPct val="67000"/>
              </a:lnSpc>
              <a:spcBef>
                <a:spcPts val="0"/>
              </a:spcBef>
              <a:spcAft>
                <a:spcPts val="907"/>
              </a:spcAft>
              <a:buFont typeface="AdihausDIN" panose="020B0604020202020204" pitchFamily="34" charset="0"/>
              <a:buNone/>
              <a:defRPr sz="2400" b="0">
                <a:solidFill>
                  <a:schemeClr val="tx1"/>
                </a:solidFill>
                <a:latin typeface="+mn-lt"/>
              </a:defRPr>
            </a:lvl2pPr>
            <a:lvl3pPr marL="0" indent="0" algn="l">
              <a:lnSpc>
                <a:spcPct val="67000"/>
              </a:lnSpc>
              <a:spcBef>
                <a:spcPts val="0"/>
              </a:spcBef>
              <a:spcAft>
                <a:spcPts val="907"/>
              </a:spcAft>
              <a:buFont typeface="AdihausDIN" panose="020B0604020202020204" pitchFamily="34" charset="0"/>
              <a:buNone/>
              <a:defRPr sz="2400" b="0" cap="all" baseline="0">
                <a:solidFill>
                  <a:schemeClr val="tx1"/>
                </a:solidFill>
                <a:latin typeface="+mn-lt"/>
              </a:defRPr>
            </a:lvl3pPr>
            <a:lvl4pPr marL="0" indent="0" algn="l">
              <a:lnSpc>
                <a:spcPct val="67000"/>
              </a:lnSpc>
              <a:spcBef>
                <a:spcPts val="0"/>
              </a:spcBef>
              <a:spcAft>
                <a:spcPts val="907"/>
              </a:spcAft>
              <a:buFont typeface="AdihausDIN" panose="020B0604020202020204" pitchFamily="34" charset="0"/>
              <a:buNone/>
              <a:defRPr sz="2400" b="0" cap="all" baseline="0">
                <a:solidFill>
                  <a:schemeClr val="tx1"/>
                </a:solidFill>
                <a:latin typeface="+mn-lt"/>
              </a:defRPr>
            </a:lvl4pPr>
            <a:lvl5pPr marL="0" indent="0" algn="l">
              <a:lnSpc>
                <a:spcPct val="67000"/>
              </a:lnSpc>
              <a:spcBef>
                <a:spcPts val="0"/>
              </a:spcBef>
              <a:spcAft>
                <a:spcPts val="907"/>
              </a:spcAft>
              <a:buFont typeface="AdihausDIN" panose="020B0604020202020204" pitchFamily="34" charset="0"/>
              <a:buNone/>
              <a:defRPr sz="2400" b="0" cap="all" baseline="0">
                <a:solidFill>
                  <a:schemeClr val="tx1"/>
                </a:solidFill>
                <a:latin typeface="+mn-lt"/>
              </a:defRPr>
            </a:lvl5pPr>
            <a:lvl6pPr marL="0" indent="0" algn="l">
              <a:lnSpc>
                <a:spcPct val="67000"/>
              </a:lnSpc>
              <a:spcBef>
                <a:spcPts val="0"/>
              </a:spcBef>
              <a:spcAft>
                <a:spcPts val="907"/>
              </a:spcAft>
              <a:buFont typeface="AdihausDIN" panose="020B0604020202020204" pitchFamily="34" charset="0"/>
              <a:buNone/>
              <a:defRPr sz="2400" b="0">
                <a:solidFill>
                  <a:schemeClr val="tx1"/>
                </a:solidFill>
                <a:latin typeface="+mn-lt"/>
              </a:defRPr>
            </a:lvl6pPr>
            <a:lvl7pPr marL="0" indent="0" algn="l">
              <a:lnSpc>
                <a:spcPct val="67000"/>
              </a:lnSpc>
              <a:spcBef>
                <a:spcPts val="0"/>
              </a:spcBef>
              <a:spcAft>
                <a:spcPts val="907"/>
              </a:spcAft>
              <a:buNone/>
              <a:defRPr sz="2400" b="0">
                <a:solidFill>
                  <a:schemeClr val="tx1"/>
                </a:solidFill>
                <a:latin typeface="+mn-lt"/>
              </a:defRPr>
            </a:lvl7pPr>
            <a:lvl8pPr marL="0" indent="0" algn="l">
              <a:lnSpc>
                <a:spcPct val="67000"/>
              </a:lnSpc>
              <a:spcBef>
                <a:spcPts val="0"/>
              </a:spcBef>
              <a:spcAft>
                <a:spcPts val="907"/>
              </a:spcAft>
              <a:buFont typeface="AdihausDIN" panose="020B0604020202020204" pitchFamily="34" charset="0"/>
              <a:buNone/>
              <a:defRPr sz="2400" b="0" cap="all" baseline="0">
                <a:solidFill>
                  <a:schemeClr val="tx1"/>
                </a:solidFill>
                <a:latin typeface="+mn-lt"/>
              </a:defRPr>
            </a:lvl8pPr>
            <a:lvl9pPr marL="0" indent="0" algn="l">
              <a:lnSpc>
                <a:spcPct val="67000"/>
              </a:lnSpc>
              <a:spcBef>
                <a:spcPts val="0"/>
              </a:spcBef>
              <a:spcAft>
                <a:spcPts val="907"/>
              </a:spcAft>
              <a:buNone/>
              <a:defRPr sz="2400" b="0" cap="all" baseline="0">
                <a:solidFill>
                  <a:schemeClr val="tx1"/>
                </a:solidFill>
                <a:latin typeface="+mn-lt"/>
              </a:defRPr>
            </a:lvl9pPr>
          </a:lstStyle>
          <a:p>
            <a:pPr lvl="0"/>
            <a:endParaRPr lang="en-US" noProof="0" dirty="0"/>
          </a:p>
        </p:txBody>
      </p:sp>
      <p:sp>
        <p:nvSpPr>
          <p:cNvPr id="11" name="Text Placeholder 5"/>
          <p:cNvSpPr>
            <a:spLocks noGrp="1"/>
          </p:cNvSpPr>
          <p:nvPr>
            <p:ph type="body" sz="quarter" idx="10"/>
          </p:nvPr>
        </p:nvSpPr>
        <p:spPr bwMode="gray">
          <a:xfrm>
            <a:off x="540020" y="4276654"/>
            <a:ext cx="3628199" cy="435022"/>
          </a:xfrm>
        </p:spPr>
        <p:txBody>
          <a:bodyPr tIns="35998" anchor="t" anchorCtr="0"/>
          <a:lstStyle>
            <a:lvl1pPr algn="l">
              <a:lnSpc>
                <a:spcPct val="100000"/>
              </a:lnSpc>
              <a:spcBef>
                <a:spcPts val="0"/>
              </a:spcBef>
              <a:spcAft>
                <a:spcPts val="0"/>
              </a:spcAft>
              <a:defRPr sz="1400" baseline="0">
                <a:solidFill>
                  <a:schemeClr val="tx1"/>
                </a:solidFill>
                <a:latin typeface="adineue PRO TT" panose="020B0503020201060004" pitchFamily="34" charset="0"/>
              </a:defRPr>
            </a:lvl1pPr>
            <a:lvl2pPr marL="0" indent="0" algn="l">
              <a:lnSpc>
                <a:spcPct val="100000"/>
              </a:lnSpc>
              <a:spcBef>
                <a:spcPts val="0"/>
              </a:spcBef>
              <a:spcAft>
                <a:spcPts val="0"/>
              </a:spcAft>
              <a:buNone/>
              <a:defRPr sz="900" b="0">
                <a:solidFill>
                  <a:schemeClr val="tx1"/>
                </a:solidFill>
                <a:latin typeface="AdihausDIN" panose="020B0504020101020102" pitchFamily="34" charset="0"/>
                <a:cs typeface="AdihausDIN" panose="020B0504020101020102" pitchFamily="34" charset="0"/>
              </a:defRPr>
            </a:lvl2pPr>
            <a:lvl3pPr marL="0" indent="0" algn="l">
              <a:lnSpc>
                <a:spcPct val="100000"/>
              </a:lnSpc>
              <a:spcBef>
                <a:spcPts val="0"/>
              </a:spcBef>
              <a:spcAft>
                <a:spcPts val="0"/>
              </a:spcAft>
              <a:buNone/>
              <a:defRPr sz="900" b="0">
                <a:solidFill>
                  <a:schemeClr val="tx1"/>
                </a:solidFill>
                <a:latin typeface="AdihausDIN" panose="020B0504020101020102" pitchFamily="34" charset="0"/>
                <a:cs typeface="AdihausDIN" panose="020B0504020101020102" pitchFamily="34" charset="0"/>
              </a:defRPr>
            </a:lvl3pPr>
            <a:lvl4pPr marL="0" indent="0" algn="l">
              <a:lnSpc>
                <a:spcPct val="100000"/>
              </a:lnSpc>
              <a:spcBef>
                <a:spcPts val="0"/>
              </a:spcBef>
              <a:spcAft>
                <a:spcPts val="0"/>
              </a:spcAft>
              <a:buFont typeface="AdihausDIN" pitchFamily="34" charset="0"/>
              <a:buNone/>
              <a:defRPr sz="900" b="0">
                <a:solidFill>
                  <a:schemeClr val="tx1"/>
                </a:solidFill>
                <a:latin typeface="AdihausDIN" panose="020B0504020101020102" pitchFamily="34" charset="0"/>
                <a:cs typeface="AdihausDIN" panose="020B0504020101020102" pitchFamily="34" charset="0"/>
              </a:defRPr>
            </a:lvl4pPr>
            <a:lvl5pPr marL="0" indent="0" algn="l">
              <a:lnSpc>
                <a:spcPct val="100000"/>
              </a:lnSpc>
              <a:spcBef>
                <a:spcPts val="0"/>
              </a:spcBef>
              <a:spcAft>
                <a:spcPts val="0"/>
              </a:spcAft>
              <a:buFont typeface="AdihausDIN" pitchFamily="34" charset="0"/>
              <a:buNone/>
              <a:defRPr sz="900" b="0">
                <a:solidFill>
                  <a:schemeClr val="tx1"/>
                </a:solidFill>
                <a:latin typeface="AdihausDIN" panose="020B0504020101020102" pitchFamily="34" charset="0"/>
                <a:cs typeface="AdihausDIN" panose="020B0504020101020102" pitchFamily="34" charset="0"/>
              </a:defRPr>
            </a:lvl5pPr>
            <a:lvl6pPr algn="l">
              <a:lnSpc>
                <a:spcPct val="100000"/>
              </a:lnSpc>
              <a:spcBef>
                <a:spcPts val="0"/>
              </a:spcBef>
              <a:spcAft>
                <a:spcPts val="0"/>
              </a:spcAft>
              <a:defRPr sz="900" b="0">
                <a:solidFill>
                  <a:schemeClr val="tx1"/>
                </a:solidFill>
                <a:latin typeface="AdihausDIN" panose="020B0504020101020102" pitchFamily="34" charset="0"/>
                <a:cs typeface="AdihausDIN" panose="020B0504020101020102" pitchFamily="34" charset="0"/>
              </a:defRPr>
            </a:lvl6pPr>
            <a:lvl7pPr algn="l">
              <a:lnSpc>
                <a:spcPct val="100000"/>
              </a:lnSpc>
              <a:spcBef>
                <a:spcPts val="0"/>
              </a:spcBef>
              <a:spcAft>
                <a:spcPts val="0"/>
              </a:spcAft>
              <a:defRPr sz="900" b="0">
                <a:solidFill>
                  <a:schemeClr val="tx1"/>
                </a:solidFill>
                <a:latin typeface="AdihausDIN" panose="020B0504020101020102" pitchFamily="34" charset="0"/>
                <a:cs typeface="AdihausDIN" panose="020B0504020101020102" pitchFamily="34" charset="0"/>
              </a:defRPr>
            </a:lvl7pPr>
            <a:lvl8pPr algn="l">
              <a:lnSpc>
                <a:spcPct val="100000"/>
              </a:lnSpc>
              <a:spcBef>
                <a:spcPts val="0"/>
              </a:spcBef>
              <a:spcAft>
                <a:spcPts val="0"/>
              </a:spcAft>
              <a:defRPr sz="900" b="0">
                <a:solidFill>
                  <a:schemeClr val="tx1"/>
                </a:solidFill>
                <a:latin typeface="AdihausDIN" panose="020B0504020101020102" pitchFamily="34" charset="0"/>
                <a:cs typeface="AdihausDIN" panose="020B0504020101020102" pitchFamily="34" charset="0"/>
              </a:defRPr>
            </a:lvl8pPr>
            <a:lvl9pPr algn="l">
              <a:lnSpc>
                <a:spcPct val="100000"/>
              </a:lnSpc>
              <a:spcBef>
                <a:spcPts val="0"/>
              </a:spcBef>
              <a:spcAft>
                <a:spcPts val="0"/>
              </a:spcAft>
              <a:defRPr sz="900" b="0">
                <a:solidFill>
                  <a:schemeClr val="tx1"/>
                </a:solidFill>
                <a:latin typeface="AdihausDIN" panose="020B0504020101020102" pitchFamily="34" charset="0"/>
                <a:cs typeface="AdihausDIN" panose="020B0504020101020102" pitchFamily="34" charset="0"/>
              </a:defRPr>
            </a:lvl9pPr>
          </a:lstStyle>
          <a:p>
            <a:pPr lvl="0"/>
            <a:endParaRPr lang="en-US" noProof="0" dirty="0"/>
          </a:p>
        </p:txBody>
      </p:sp>
      <p:sp>
        <p:nvSpPr>
          <p:cNvPr id="7" name="Rectangle 6"/>
          <p:cNvSpPr/>
          <p:nvPr userDrawn="1"/>
        </p:nvSpPr>
        <p:spPr bwMode="gray">
          <a:xfrm>
            <a:off x="359532" y="1131590"/>
            <a:ext cx="4932548" cy="2320327"/>
          </a:xfrm>
          <a:prstGeom prst="rect">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554" tIns="72554" rIns="72554" bIns="72554" numCol="1" spcCol="0" rtlCol="0" fromWordArt="0" anchor="ctr" anchorCtr="0" forceAA="0" compatLnSpc="1">
            <a:prstTxWarp prst="textNoShape">
              <a:avLst/>
            </a:prstTxWarp>
            <a:noAutofit/>
          </a:bodyPr>
          <a:lstStyle/>
          <a:p>
            <a:pPr algn="ctr">
              <a:lnSpc>
                <a:spcPct val="90000"/>
              </a:lnSpc>
            </a:pPr>
            <a:endParaRPr lang="en-US" sz="1400" cap="all" dirty="0">
              <a:solidFill>
                <a:srgbClr val="2CD5C4"/>
              </a:solidFill>
              <a:latin typeface="+mj-lt"/>
              <a:cs typeface="AdihausDIN" panose="020B0504020101020102" pitchFamily="34" charset="0"/>
            </a:endParaRPr>
          </a:p>
        </p:txBody>
      </p:sp>
      <p:sp>
        <p:nvSpPr>
          <p:cNvPr id="8" name="TextBox 7"/>
          <p:cNvSpPr txBox="1"/>
          <p:nvPr userDrawn="1"/>
        </p:nvSpPr>
        <p:spPr bwMode="gray">
          <a:xfrm>
            <a:off x="6156176" y="1584176"/>
            <a:ext cx="2808312" cy="1599642"/>
          </a:xfrm>
          <a:prstGeom prst="rect">
            <a:avLst/>
          </a:prstGeom>
          <a:noFill/>
          <a:ln w="12700" cap="sq">
            <a:noFill/>
            <a:miter lim="800000"/>
          </a:ln>
        </p:spPr>
        <p:txBody>
          <a:bodyPr vert="horz" wrap="square" lIns="72000" tIns="72000" rIns="72000" bIns="72000" rtlCol="0" anchor="ctr" anchorCtr="0">
            <a:noAutofit/>
          </a:bodyPr>
          <a:lstStyle/>
          <a:p>
            <a:pPr algn="ctr">
              <a:lnSpc>
                <a:spcPct val="90000"/>
              </a:lnSpc>
            </a:pPr>
            <a:r>
              <a:rPr lang="en-US" sz="6600" b="1" dirty="0">
                <a:solidFill>
                  <a:srgbClr val="2CD5C4"/>
                </a:solidFill>
                <a:latin typeface="+mj-lt"/>
              </a:rPr>
              <a:t>#DBC</a:t>
            </a:r>
          </a:p>
        </p:txBody>
      </p:sp>
    </p:spTree>
    <p:extLst>
      <p:ext uri="{BB962C8B-B14F-4D97-AF65-F5344CB8AC3E}">
        <p14:creationId xmlns:p14="http://schemas.microsoft.com/office/powerpoint/2010/main" val="79046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01">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62835" y="435224"/>
            <a:ext cx="2684976" cy="4279753"/>
          </a:xfrm>
        </p:spPr>
        <p:txBody>
          <a:bodyPr anchor="ctr" anchorCtr="0"/>
          <a:lstStyle>
            <a:lvl1pPr algn="l">
              <a:lnSpc>
                <a:spcPct val="67000"/>
              </a:lnSpc>
              <a:defRPr sz="4200" cap="all" baseline="0">
                <a:solidFill>
                  <a:schemeClr val="tx1"/>
                </a:solidFill>
                <a:latin typeface="+mj-lt"/>
              </a:defRPr>
            </a:lvl1pPr>
          </a:lstStyle>
          <a:p>
            <a:r>
              <a:rPr lang="en-US" noProof="0" dirty="0"/>
              <a:t>Click</a:t>
            </a:r>
            <a:br>
              <a:rPr lang="en-US" noProof="0" dirty="0"/>
            </a:br>
            <a:r>
              <a:rPr lang="en-US" noProof="0" dirty="0"/>
              <a:t>to edit title style </a:t>
            </a:r>
          </a:p>
        </p:txBody>
      </p:sp>
      <p:sp>
        <p:nvSpPr>
          <p:cNvPr id="6" name="Text Placeholder 5"/>
          <p:cNvSpPr>
            <a:spLocks noGrp="1"/>
          </p:cNvSpPr>
          <p:nvPr>
            <p:ph type="body" sz="quarter" idx="10" hasCustomPrompt="1"/>
          </p:nvPr>
        </p:nvSpPr>
        <p:spPr bwMode="gray">
          <a:xfrm>
            <a:off x="3047811" y="435225"/>
            <a:ext cx="5734400" cy="4259041"/>
          </a:xfrm>
        </p:spPr>
        <p:txBody>
          <a:bodyPr anchor="ctr" anchorCtr="0"/>
          <a:lstStyle>
            <a:lvl1pPr marL="290218" indent="-290218" algn="l">
              <a:lnSpc>
                <a:spcPct val="80000"/>
              </a:lnSpc>
              <a:spcBef>
                <a:spcPts val="0"/>
              </a:spcBef>
              <a:spcAft>
                <a:spcPts val="1814"/>
              </a:spcAft>
              <a:buClrTx/>
              <a:buSzPct val="90000"/>
              <a:buFont typeface="+mj-lt"/>
              <a:buAutoNum type="arabicPeriod"/>
              <a:defRPr sz="1800" cap="all" baseline="0">
                <a:solidFill>
                  <a:schemeClr val="tx1"/>
                </a:solidFill>
              </a:defRPr>
            </a:lvl1pPr>
            <a:lvl2pPr marL="290218" indent="-290218" algn="l">
              <a:lnSpc>
                <a:spcPct val="80000"/>
              </a:lnSpc>
              <a:spcBef>
                <a:spcPts val="0"/>
              </a:spcBef>
              <a:spcAft>
                <a:spcPts val="1814"/>
              </a:spcAft>
              <a:buClrTx/>
              <a:buSzPct val="90000"/>
              <a:buFont typeface="+mj-lt"/>
              <a:buAutoNum type="arabicPeriod"/>
              <a:defRPr sz="1800" b="0" cap="all" baseline="0">
                <a:solidFill>
                  <a:schemeClr val="tx1"/>
                </a:solidFill>
                <a:latin typeface="AdihausDIN" panose="020B0504020101020102" pitchFamily="34" charset="0"/>
                <a:cs typeface="AdihausDIN" panose="020B0504020101020102" pitchFamily="34" charset="0"/>
              </a:defRPr>
            </a:lvl2pPr>
            <a:lvl3pPr marL="290218" indent="-290218" algn="l">
              <a:lnSpc>
                <a:spcPct val="80000"/>
              </a:lnSpc>
              <a:spcBef>
                <a:spcPts val="0"/>
              </a:spcBef>
              <a:spcAft>
                <a:spcPts val="1814"/>
              </a:spcAft>
              <a:buClrTx/>
              <a:buSzPct val="90000"/>
              <a:buFont typeface="+mj-lt"/>
              <a:buAutoNum type="arabicPeriod"/>
              <a:defRPr sz="1800" cap="all" baseline="0">
                <a:solidFill>
                  <a:schemeClr val="tx1"/>
                </a:solidFill>
                <a:latin typeface="AdihausDIN" panose="020B0504020101020102" pitchFamily="34" charset="0"/>
                <a:cs typeface="AdihausDIN" panose="020B0504020101020102" pitchFamily="34" charset="0"/>
              </a:defRPr>
            </a:lvl3pPr>
            <a:lvl4pPr marL="290218" indent="-290218" algn="l">
              <a:lnSpc>
                <a:spcPct val="80000"/>
              </a:lnSpc>
              <a:spcBef>
                <a:spcPts val="0"/>
              </a:spcBef>
              <a:spcAft>
                <a:spcPts val="1814"/>
              </a:spcAft>
              <a:buClrTx/>
              <a:buSzPct val="90000"/>
              <a:defRPr sz="1800" cap="all" baseline="0">
                <a:solidFill>
                  <a:schemeClr val="tx1"/>
                </a:solidFill>
                <a:latin typeface="AdihausDIN" panose="020B0504020101020102" pitchFamily="34" charset="0"/>
                <a:cs typeface="AdihausDIN" panose="020B0504020101020102" pitchFamily="34" charset="0"/>
              </a:defRPr>
            </a:lvl4pPr>
            <a:lvl5pPr marL="290218" indent="-290218" algn="l">
              <a:lnSpc>
                <a:spcPct val="80000"/>
              </a:lnSpc>
              <a:spcBef>
                <a:spcPts val="0"/>
              </a:spcBef>
              <a:spcAft>
                <a:spcPts val="1814"/>
              </a:spcAft>
              <a:buClrTx/>
              <a:buSzPct val="90000"/>
              <a:defRPr sz="1800" cap="all" baseline="0">
                <a:solidFill>
                  <a:schemeClr val="tx1"/>
                </a:solidFill>
                <a:latin typeface="AdihausDIN" panose="020B0504020101020102" pitchFamily="34" charset="0"/>
                <a:cs typeface="AdihausDIN" panose="020B0504020101020102" pitchFamily="34" charset="0"/>
              </a:defRPr>
            </a:lvl5pPr>
            <a:lvl6pPr marL="290218" indent="-290218" algn="l">
              <a:lnSpc>
                <a:spcPct val="80000"/>
              </a:lnSpc>
              <a:spcBef>
                <a:spcPts val="0"/>
              </a:spcBef>
              <a:spcAft>
                <a:spcPts val="1814"/>
              </a:spcAft>
              <a:buClrTx/>
              <a:buFont typeface="+mj-lt"/>
              <a:buAutoNum type="arabicPeriod"/>
              <a:defRPr sz="1800" cap="all" baseline="0">
                <a:solidFill>
                  <a:schemeClr val="tx1"/>
                </a:solidFill>
                <a:latin typeface="AdihausDIN" panose="020B0504020101020102" pitchFamily="34" charset="0"/>
                <a:cs typeface="AdihausDIN" panose="020B0504020101020102" pitchFamily="34" charset="0"/>
              </a:defRPr>
            </a:lvl6pPr>
            <a:lvl7pPr marL="290218" indent="-290218" algn="l">
              <a:lnSpc>
                <a:spcPct val="80000"/>
              </a:lnSpc>
              <a:spcBef>
                <a:spcPts val="0"/>
              </a:spcBef>
              <a:spcAft>
                <a:spcPts val="1814"/>
              </a:spcAft>
              <a:buClrTx/>
              <a:buFont typeface="+mj-lt"/>
              <a:buAutoNum type="arabicPeriod"/>
              <a:defRPr sz="1800" cap="all" baseline="0">
                <a:solidFill>
                  <a:schemeClr val="tx1"/>
                </a:solidFill>
                <a:latin typeface="AdihausDIN" panose="020B0504020101020102" pitchFamily="34" charset="0"/>
                <a:cs typeface="AdihausDIN" panose="020B0504020101020102" pitchFamily="34" charset="0"/>
              </a:defRPr>
            </a:lvl7pPr>
            <a:lvl8pPr marL="290218" indent="-290218" algn="l">
              <a:lnSpc>
                <a:spcPct val="80000"/>
              </a:lnSpc>
              <a:spcBef>
                <a:spcPts val="0"/>
              </a:spcBef>
              <a:spcAft>
                <a:spcPts val="1814"/>
              </a:spcAft>
              <a:buClrTx/>
              <a:buFont typeface="+mj-lt"/>
              <a:buAutoNum type="arabicPeriod"/>
              <a:defRPr sz="1800" b="0" cap="all" baseline="0">
                <a:solidFill>
                  <a:schemeClr val="tx1"/>
                </a:solidFill>
                <a:latin typeface="AdihausDIN" panose="020B0504020101020102" pitchFamily="34" charset="0"/>
                <a:cs typeface="AdihausDIN" panose="020B0504020101020102" pitchFamily="34" charset="0"/>
              </a:defRPr>
            </a:lvl8pPr>
            <a:lvl9pPr marL="290218" indent="-290218" algn="l">
              <a:lnSpc>
                <a:spcPct val="80000"/>
              </a:lnSpc>
              <a:spcBef>
                <a:spcPts val="0"/>
              </a:spcBef>
              <a:spcAft>
                <a:spcPts val="1814"/>
              </a:spcAft>
              <a:buClrTx/>
              <a:buFont typeface="+mj-lt"/>
              <a:buAutoNum type="arabicPeriod"/>
              <a:defRPr sz="1800" b="0" cap="all" baseline="0">
                <a:solidFill>
                  <a:schemeClr val="tx1"/>
                </a:solidFill>
                <a:latin typeface="AdihausDIN" panose="020B0504020101020102" pitchFamily="34" charset="0"/>
                <a:cs typeface="AdihausDIN" panose="020B0504020101020102" pitchFamily="34" charset="0"/>
              </a:defRPr>
            </a:lvl9pPr>
          </a:lstStyle>
          <a:p>
            <a:pPr lvl="0"/>
            <a:r>
              <a:rPr lang="en-US" noProof="0" dirty="0"/>
              <a:t>Click to edit Master text styles </a:t>
            </a:r>
          </a:p>
          <a:p>
            <a:pPr lvl="1"/>
            <a:r>
              <a:rPr lang="en-US" noProof="0" dirty="0"/>
              <a:t>Second level </a:t>
            </a:r>
          </a:p>
          <a:p>
            <a:pPr lvl="2"/>
            <a:r>
              <a:rPr lang="en-US" noProof="0" dirty="0"/>
              <a:t>Third level </a:t>
            </a:r>
          </a:p>
          <a:p>
            <a:pPr lvl="3"/>
            <a:r>
              <a:rPr lang="en-US" noProof="0" dirty="0"/>
              <a:t>Fourth level </a:t>
            </a:r>
          </a:p>
          <a:p>
            <a:pPr lvl="4"/>
            <a:r>
              <a:rPr lang="en-US" noProof="0" dirty="0"/>
              <a:t>Fifth level</a:t>
            </a:r>
          </a:p>
        </p:txBody>
      </p:sp>
      <p:grpSp>
        <p:nvGrpSpPr>
          <p:cNvPr id="22" name="Group 21"/>
          <p:cNvGrpSpPr>
            <a:grpSpLocks noChangeAspect="1"/>
          </p:cNvGrpSpPr>
          <p:nvPr userDrawn="1"/>
        </p:nvGrpSpPr>
        <p:grpSpPr bwMode="gray">
          <a:xfrm>
            <a:off x="371153" y="4785058"/>
            <a:ext cx="492941" cy="252000"/>
            <a:chOff x="-8745538" y="379413"/>
            <a:chExt cx="8561388" cy="4376737"/>
          </a:xfrm>
          <a:solidFill>
            <a:schemeClr val="bg1"/>
          </a:solidFill>
        </p:grpSpPr>
        <p:sp>
          <p:nvSpPr>
            <p:cNvPr id="23" name="Freeform 6"/>
            <p:cNvSpPr>
              <a:spLocks/>
            </p:cNvSpPr>
            <p:nvPr userDrawn="1"/>
          </p:nvSpPr>
          <p:spPr bwMode="gray">
            <a:xfrm>
              <a:off x="-8385175" y="3154363"/>
              <a:ext cx="7842250" cy="60325"/>
            </a:xfrm>
            <a:custGeom>
              <a:avLst/>
              <a:gdLst>
                <a:gd name="T0" fmla="*/ 4940 w 4940"/>
                <a:gd name="T1" fmla="*/ 38 h 38"/>
                <a:gd name="T2" fmla="*/ 0 w 4940"/>
                <a:gd name="T3" fmla="*/ 38 h 38"/>
                <a:gd name="T4" fmla="*/ 0 w 4940"/>
                <a:gd name="T5" fmla="*/ 0 h 38"/>
                <a:gd name="T6" fmla="*/ 4940 w 4940"/>
                <a:gd name="T7" fmla="*/ 0 h 38"/>
                <a:gd name="T8" fmla="*/ 4940 w 4940"/>
                <a:gd name="T9" fmla="*/ 38 h 38"/>
                <a:gd name="T10" fmla="*/ 4940 w 4940"/>
                <a:gd name="T11" fmla="*/ 38 h 38"/>
              </a:gdLst>
              <a:ahLst/>
              <a:cxnLst>
                <a:cxn ang="0">
                  <a:pos x="T0" y="T1"/>
                </a:cxn>
                <a:cxn ang="0">
                  <a:pos x="T2" y="T3"/>
                </a:cxn>
                <a:cxn ang="0">
                  <a:pos x="T4" y="T5"/>
                </a:cxn>
                <a:cxn ang="0">
                  <a:pos x="T6" y="T7"/>
                </a:cxn>
                <a:cxn ang="0">
                  <a:pos x="T8" y="T9"/>
                </a:cxn>
                <a:cxn ang="0">
                  <a:pos x="T10" y="T11"/>
                </a:cxn>
              </a:cxnLst>
              <a:rect l="0" t="0" r="r" b="b"/>
              <a:pathLst>
                <a:path w="4940" h="38">
                  <a:moveTo>
                    <a:pt x="4940" y="38"/>
                  </a:moveTo>
                  <a:lnTo>
                    <a:pt x="0" y="38"/>
                  </a:lnTo>
                  <a:lnTo>
                    <a:pt x="0" y="0"/>
                  </a:lnTo>
                  <a:lnTo>
                    <a:pt x="4940" y="0"/>
                  </a:lnTo>
                  <a:lnTo>
                    <a:pt x="4940" y="38"/>
                  </a:lnTo>
                  <a:lnTo>
                    <a:pt x="4940" y="38"/>
                  </a:ln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4" name="Freeform 7"/>
            <p:cNvSpPr>
              <a:spLocks/>
            </p:cNvSpPr>
            <p:nvPr userDrawn="1"/>
          </p:nvSpPr>
          <p:spPr bwMode="gray">
            <a:xfrm>
              <a:off x="-7069138" y="3806825"/>
              <a:ext cx="660400" cy="949325"/>
            </a:xfrm>
            <a:custGeom>
              <a:avLst/>
              <a:gdLst>
                <a:gd name="T0" fmla="*/ 154 w 176"/>
                <a:gd name="T1" fmla="*/ 225 h 253"/>
                <a:gd name="T2" fmla="*/ 88 w 176"/>
                <a:gd name="T3" fmla="*/ 253 h 253"/>
                <a:gd name="T4" fmla="*/ 22 w 176"/>
                <a:gd name="T5" fmla="*/ 228 h 253"/>
                <a:gd name="T6" fmla="*/ 0 w 176"/>
                <a:gd name="T7" fmla="*/ 125 h 253"/>
                <a:gd name="T8" fmla="*/ 22 w 176"/>
                <a:gd name="T9" fmla="*/ 24 h 253"/>
                <a:gd name="T10" fmla="*/ 88 w 176"/>
                <a:gd name="T11" fmla="*/ 0 h 253"/>
                <a:gd name="T12" fmla="*/ 176 w 176"/>
                <a:gd name="T13" fmla="*/ 73 h 253"/>
                <a:gd name="T14" fmla="*/ 149 w 176"/>
                <a:gd name="T15" fmla="*/ 73 h 253"/>
                <a:gd name="T16" fmla="*/ 88 w 176"/>
                <a:gd name="T17" fmla="*/ 22 h 253"/>
                <a:gd name="T18" fmla="*/ 45 w 176"/>
                <a:gd name="T19" fmla="*/ 41 h 253"/>
                <a:gd name="T20" fmla="*/ 27 w 176"/>
                <a:gd name="T21" fmla="*/ 125 h 253"/>
                <a:gd name="T22" fmla="*/ 45 w 176"/>
                <a:gd name="T23" fmla="*/ 212 h 253"/>
                <a:gd name="T24" fmla="*/ 88 w 176"/>
                <a:gd name="T25" fmla="*/ 231 h 253"/>
                <a:gd name="T26" fmla="*/ 136 w 176"/>
                <a:gd name="T27" fmla="*/ 209 h 253"/>
                <a:gd name="T28" fmla="*/ 149 w 176"/>
                <a:gd name="T29" fmla="*/ 163 h 253"/>
                <a:gd name="T30" fmla="*/ 149 w 176"/>
                <a:gd name="T31" fmla="*/ 144 h 253"/>
                <a:gd name="T32" fmla="*/ 88 w 176"/>
                <a:gd name="T33" fmla="*/ 144 h 253"/>
                <a:gd name="T34" fmla="*/ 88 w 176"/>
                <a:gd name="T35" fmla="*/ 119 h 253"/>
                <a:gd name="T36" fmla="*/ 176 w 176"/>
                <a:gd name="T37" fmla="*/ 119 h 253"/>
                <a:gd name="T38" fmla="*/ 176 w 176"/>
                <a:gd name="T39" fmla="*/ 160 h 253"/>
                <a:gd name="T40" fmla="*/ 154 w 176"/>
                <a:gd name="T41" fmla="*/ 22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253">
                  <a:moveTo>
                    <a:pt x="154" y="225"/>
                  </a:moveTo>
                  <a:cubicBezTo>
                    <a:pt x="136" y="244"/>
                    <a:pt x="113" y="253"/>
                    <a:pt x="88" y="253"/>
                  </a:cubicBezTo>
                  <a:cubicBezTo>
                    <a:pt x="63" y="253"/>
                    <a:pt x="40" y="244"/>
                    <a:pt x="22" y="228"/>
                  </a:cubicBezTo>
                  <a:cubicBezTo>
                    <a:pt x="0" y="204"/>
                    <a:pt x="0" y="179"/>
                    <a:pt x="0" y="125"/>
                  </a:cubicBezTo>
                  <a:cubicBezTo>
                    <a:pt x="0" y="73"/>
                    <a:pt x="0" y="49"/>
                    <a:pt x="22" y="24"/>
                  </a:cubicBezTo>
                  <a:cubicBezTo>
                    <a:pt x="40" y="8"/>
                    <a:pt x="63" y="0"/>
                    <a:pt x="88" y="0"/>
                  </a:cubicBezTo>
                  <a:cubicBezTo>
                    <a:pt x="136" y="0"/>
                    <a:pt x="169" y="30"/>
                    <a:pt x="176" y="73"/>
                  </a:cubicBezTo>
                  <a:cubicBezTo>
                    <a:pt x="149" y="73"/>
                    <a:pt x="149" y="73"/>
                    <a:pt x="149" y="73"/>
                  </a:cubicBezTo>
                  <a:cubicBezTo>
                    <a:pt x="141" y="43"/>
                    <a:pt x="118" y="22"/>
                    <a:pt x="88" y="22"/>
                  </a:cubicBezTo>
                  <a:cubicBezTo>
                    <a:pt x="70" y="22"/>
                    <a:pt x="55" y="30"/>
                    <a:pt x="45" y="41"/>
                  </a:cubicBezTo>
                  <a:cubicBezTo>
                    <a:pt x="30" y="57"/>
                    <a:pt x="27" y="73"/>
                    <a:pt x="27" y="125"/>
                  </a:cubicBezTo>
                  <a:cubicBezTo>
                    <a:pt x="27" y="179"/>
                    <a:pt x="30" y="196"/>
                    <a:pt x="45" y="212"/>
                  </a:cubicBezTo>
                  <a:cubicBezTo>
                    <a:pt x="55" y="223"/>
                    <a:pt x="70" y="231"/>
                    <a:pt x="88" y="231"/>
                  </a:cubicBezTo>
                  <a:cubicBezTo>
                    <a:pt x="106" y="231"/>
                    <a:pt x="123" y="223"/>
                    <a:pt x="136" y="209"/>
                  </a:cubicBezTo>
                  <a:cubicBezTo>
                    <a:pt x="146" y="196"/>
                    <a:pt x="149" y="182"/>
                    <a:pt x="149" y="163"/>
                  </a:cubicBezTo>
                  <a:cubicBezTo>
                    <a:pt x="149" y="144"/>
                    <a:pt x="149" y="144"/>
                    <a:pt x="149" y="144"/>
                  </a:cubicBezTo>
                  <a:cubicBezTo>
                    <a:pt x="88" y="144"/>
                    <a:pt x="88" y="144"/>
                    <a:pt x="88" y="144"/>
                  </a:cubicBezTo>
                  <a:cubicBezTo>
                    <a:pt x="88" y="119"/>
                    <a:pt x="88" y="119"/>
                    <a:pt x="88" y="119"/>
                  </a:cubicBezTo>
                  <a:cubicBezTo>
                    <a:pt x="176" y="119"/>
                    <a:pt x="176" y="119"/>
                    <a:pt x="176" y="119"/>
                  </a:cubicBezTo>
                  <a:cubicBezTo>
                    <a:pt x="176" y="160"/>
                    <a:pt x="176" y="160"/>
                    <a:pt x="176" y="160"/>
                  </a:cubicBezTo>
                  <a:cubicBezTo>
                    <a:pt x="176" y="190"/>
                    <a:pt x="171" y="209"/>
                    <a:pt x="154" y="225"/>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5" name="Freeform 8"/>
            <p:cNvSpPr>
              <a:spLocks/>
            </p:cNvSpPr>
            <p:nvPr userDrawn="1"/>
          </p:nvSpPr>
          <p:spPr bwMode="gray">
            <a:xfrm>
              <a:off x="-5888038" y="3806825"/>
              <a:ext cx="665163" cy="949325"/>
            </a:xfrm>
            <a:custGeom>
              <a:avLst/>
              <a:gdLst/>
              <a:ahLst/>
              <a:cxnLst/>
              <a:rect l="l" t="t" r="r" b="b"/>
              <a:pathLst>
                <a:path w="665163" h="949325">
                  <a:moveTo>
                    <a:pt x="106363" y="90488"/>
                  </a:moveTo>
                  <a:cubicBezTo>
                    <a:pt x="106363" y="438150"/>
                    <a:pt x="106363" y="438150"/>
                    <a:pt x="106363" y="438150"/>
                  </a:cubicBezTo>
                  <a:cubicBezTo>
                    <a:pt x="353849" y="438150"/>
                    <a:pt x="353849" y="438150"/>
                    <a:pt x="353849" y="438150"/>
                  </a:cubicBezTo>
                  <a:cubicBezTo>
                    <a:pt x="466343" y="438150"/>
                    <a:pt x="541338" y="374599"/>
                    <a:pt x="541338" y="266188"/>
                  </a:cubicBezTo>
                  <a:cubicBezTo>
                    <a:pt x="541338" y="154039"/>
                    <a:pt x="466343" y="90488"/>
                    <a:pt x="353849" y="90488"/>
                  </a:cubicBezTo>
                  <a:cubicBezTo>
                    <a:pt x="106363" y="90488"/>
                    <a:pt x="106363" y="90488"/>
                    <a:pt x="106363" y="90488"/>
                  </a:cubicBezTo>
                  <a:close/>
                  <a:moveTo>
                    <a:pt x="0" y="0"/>
                  </a:moveTo>
                  <a:cubicBezTo>
                    <a:pt x="360767" y="0"/>
                    <a:pt x="360767" y="0"/>
                    <a:pt x="360767" y="0"/>
                  </a:cubicBezTo>
                  <a:cubicBezTo>
                    <a:pt x="533634" y="0"/>
                    <a:pt x="646373" y="101311"/>
                    <a:pt x="646373" y="266412"/>
                  </a:cubicBezTo>
                  <a:cubicBezTo>
                    <a:pt x="646373" y="408998"/>
                    <a:pt x="559940" y="487796"/>
                    <a:pt x="439684" y="521566"/>
                  </a:cubicBezTo>
                  <a:cubicBezTo>
                    <a:pt x="665163" y="949325"/>
                    <a:pt x="665163" y="949325"/>
                    <a:pt x="665163" y="949325"/>
                  </a:cubicBezTo>
                  <a:cubicBezTo>
                    <a:pt x="541150" y="949325"/>
                    <a:pt x="541150" y="949325"/>
                    <a:pt x="541150" y="949325"/>
                  </a:cubicBezTo>
                  <a:cubicBezTo>
                    <a:pt x="334461" y="529071"/>
                    <a:pt x="334461" y="529071"/>
                    <a:pt x="334461" y="529071"/>
                  </a:cubicBezTo>
                  <a:cubicBezTo>
                    <a:pt x="105224" y="529071"/>
                    <a:pt x="105224" y="529071"/>
                    <a:pt x="105224" y="529071"/>
                  </a:cubicBezTo>
                  <a:cubicBezTo>
                    <a:pt x="105224" y="949325"/>
                    <a:pt x="105224" y="949325"/>
                    <a:pt x="105224" y="949325"/>
                  </a:cubicBezTo>
                  <a:cubicBezTo>
                    <a:pt x="0" y="949325"/>
                    <a:pt x="0" y="949325"/>
                    <a:pt x="0" y="949325"/>
                  </a:cubicBezTo>
                  <a:cubicBezTo>
                    <a:pt x="0" y="0"/>
                    <a:pt x="0" y="0"/>
                    <a:pt x="0"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6" name="Freeform 10"/>
            <p:cNvSpPr>
              <a:spLocks/>
            </p:cNvSpPr>
            <p:nvPr userDrawn="1"/>
          </p:nvSpPr>
          <p:spPr bwMode="gray">
            <a:xfrm>
              <a:off x="-4759325" y="3806825"/>
              <a:ext cx="654050" cy="949325"/>
            </a:xfrm>
            <a:custGeom>
              <a:avLst/>
              <a:gdLst/>
              <a:ahLst/>
              <a:cxnLst/>
              <a:rect l="l" t="t" r="r" b="b"/>
              <a:pathLst>
                <a:path w="654050" h="949325">
                  <a:moveTo>
                    <a:pt x="330764" y="82550"/>
                  </a:moveTo>
                  <a:cubicBezTo>
                    <a:pt x="267212" y="82550"/>
                    <a:pt x="207399" y="112568"/>
                    <a:pt x="162540" y="153843"/>
                  </a:cubicBezTo>
                  <a:cubicBezTo>
                    <a:pt x="106465" y="213880"/>
                    <a:pt x="95250" y="273916"/>
                    <a:pt x="95250" y="469034"/>
                  </a:cubicBezTo>
                  <a:cubicBezTo>
                    <a:pt x="95250" y="671657"/>
                    <a:pt x="106465" y="735446"/>
                    <a:pt x="162540" y="795482"/>
                  </a:cubicBezTo>
                  <a:cubicBezTo>
                    <a:pt x="207399" y="836757"/>
                    <a:pt x="267212" y="866775"/>
                    <a:pt x="330764" y="866775"/>
                  </a:cubicBezTo>
                  <a:cubicBezTo>
                    <a:pt x="386838" y="866775"/>
                    <a:pt x="446651" y="836757"/>
                    <a:pt x="491511" y="795482"/>
                  </a:cubicBezTo>
                  <a:cubicBezTo>
                    <a:pt x="547585" y="735446"/>
                    <a:pt x="558800" y="671657"/>
                    <a:pt x="558800" y="469034"/>
                  </a:cubicBezTo>
                  <a:cubicBezTo>
                    <a:pt x="558800" y="273916"/>
                    <a:pt x="547585" y="213880"/>
                    <a:pt x="491511" y="153843"/>
                  </a:cubicBezTo>
                  <a:cubicBezTo>
                    <a:pt x="446651" y="112568"/>
                    <a:pt x="386838" y="82550"/>
                    <a:pt x="330764" y="82550"/>
                  </a:cubicBezTo>
                  <a:close/>
                  <a:moveTo>
                    <a:pt x="330784" y="0"/>
                  </a:moveTo>
                  <a:cubicBezTo>
                    <a:pt x="417239" y="0"/>
                    <a:pt x="503694" y="30018"/>
                    <a:pt x="567595" y="90055"/>
                  </a:cubicBezTo>
                  <a:cubicBezTo>
                    <a:pt x="654050" y="183861"/>
                    <a:pt x="654050" y="273916"/>
                    <a:pt x="654050" y="469034"/>
                  </a:cubicBezTo>
                  <a:cubicBezTo>
                    <a:pt x="654050" y="671657"/>
                    <a:pt x="654050" y="765464"/>
                    <a:pt x="567595" y="855518"/>
                  </a:cubicBezTo>
                  <a:cubicBezTo>
                    <a:pt x="503694" y="915555"/>
                    <a:pt x="417239" y="949325"/>
                    <a:pt x="330784" y="949325"/>
                  </a:cubicBezTo>
                  <a:cubicBezTo>
                    <a:pt x="229294" y="949325"/>
                    <a:pt x="150357" y="915555"/>
                    <a:pt x="86455" y="855518"/>
                  </a:cubicBezTo>
                  <a:cubicBezTo>
                    <a:pt x="0" y="765464"/>
                    <a:pt x="0" y="671657"/>
                    <a:pt x="0" y="469034"/>
                  </a:cubicBezTo>
                  <a:cubicBezTo>
                    <a:pt x="0" y="273916"/>
                    <a:pt x="0" y="183861"/>
                    <a:pt x="86455" y="90055"/>
                  </a:cubicBezTo>
                  <a:cubicBezTo>
                    <a:pt x="150357" y="30018"/>
                    <a:pt x="229294" y="0"/>
                    <a:pt x="330784"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7" name="Freeform 26"/>
            <p:cNvSpPr>
              <a:spLocks/>
            </p:cNvSpPr>
            <p:nvPr userDrawn="1"/>
          </p:nvSpPr>
          <p:spPr bwMode="gray">
            <a:xfrm>
              <a:off x="-3592513" y="3806825"/>
              <a:ext cx="660400" cy="949325"/>
            </a:xfrm>
            <a:custGeom>
              <a:avLst/>
              <a:gdLst>
                <a:gd name="T0" fmla="*/ 88 w 176"/>
                <a:gd name="T1" fmla="*/ 253 h 253"/>
                <a:gd name="T2" fmla="*/ 0 w 176"/>
                <a:gd name="T3" fmla="*/ 168 h 253"/>
                <a:gd name="T4" fmla="*/ 0 w 176"/>
                <a:gd name="T5" fmla="*/ 0 h 253"/>
                <a:gd name="T6" fmla="*/ 27 w 176"/>
                <a:gd name="T7" fmla="*/ 0 h 253"/>
                <a:gd name="T8" fmla="*/ 27 w 176"/>
                <a:gd name="T9" fmla="*/ 166 h 253"/>
                <a:gd name="T10" fmla="*/ 88 w 176"/>
                <a:gd name="T11" fmla="*/ 231 h 253"/>
                <a:gd name="T12" fmla="*/ 149 w 176"/>
                <a:gd name="T13" fmla="*/ 166 h 253"/>
                <a:gd name="T14" fmla="*/ 149 w 176"/>
                <a:gd name="T15" fmla="*/ 0 h 253"/>
                <a:gd name="T16" fmla="*/ 176 w 176"/>
                <a:gd name="T17" fmla="*/ 0 h 253"/>
                <a:gd name="T18" fmla="*/ 176 w 176"/>
                <a:gd name="T19" fmla="*/ 168 h 253"/>
                <a:gd name="T20" fmla="*/ 88 w 176"/>
                <a:gd name="T21"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53">
                  <a:moveTo>
                    <a:pt x="88" y="253"/>
                  </a:moveTo>
                  <a:cubicBezTo>
                    <a:pt x="37" y="253"/>
                    <a:pt x="0" y="220"/>
                    <a:pt x="0" y="168"/>
                  </a:cubicBezTo>
                  <a:cubicBezTo>
                    <a:pt x="0" y="0"/>
                    <a:pt x="0" y="0"/>
                    <a:pt x="0" y="0"/>
                  </a:cubicBezTo>
                  <a:cubicBezTo>
                    <a:pt x="27" y="0"/>
                    <a:pt x="27" y="0"/>
                    <a:pt x="27" y="0"/>
                  </a:cubicBezTo>
                  <a:cubicBezTo>
                    <a:pt x="27" y="166"/>
                    <a:pt x="27" y="166"/>
                    <a:pt x="27" y="166"/>
                  </a:cubicBezTo>
                  <a:cubicBezTo>
                    <a:pt x="27" y="204"/>
                    <a:pt x="53" y="231"/>
                    <a:pt x="88" y="231"/>
                  </a:cubicBezTo>
                  <a:cubicBezTo>
                    <a:pt x="126" y="231"/>
                    <a:pt x="149" y="204"/>
                    <a:pt x="149" y="166"/>
                  </a:cubicBezTo>
                  <a:cubicBezTo>
                    <a:pt x="149" y="0"/>
                    <a:pt x="149" y="0"/>
                    <a:pt x="149" y="0"/>
                  </a:cubicBezTo>
                  <a:cubicBezTo>
                    <a:pt x="176" y="0"/>
                    <a:pt x="176" y="0"/>
                    <a:pt x="176" y="0"/>
                  </a:cubicBezTo>
                  <a:cubicBezTo>
                    <a:pt x="176" y="168"/>
                    <a:pt x="176" y="168"/>
                    <a:pt x="176" y="168"/>
                  </a:cubicBezTo>
                  <a:cubicBezTo>
                    <a:pt x="176" y="220"/>
                    <a:pt x="138" y="253"/>
                    <a:pt x="88" y="253"/>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8" name="Freeform 27"/>
            <p:cNvSpPr>
              <a:spLocks/>
            </p:cNvSpPr>
            <p:nvPr userDrawn="1"/>
          </p:nvSpPr>
          <p:spPr bwMode="gray">
            <a:xfrm>
              <a:off x="-2381250" y="3806825"/>
              <a:ext cx="641350" cy="949325"/>
            </a:xfrm>
            <a:custGeom>
              <a:avLst/>
              <a:gdLst/>
              <a:ahLst/>
              <a:cxnLst/>
              <a:rect l="l" t="t" r="r" b="b"/>
              <a:pathLst>
                <a:path w="641350" h="949325">
                  <a:moveTo>
                    <a:pt x="93662" y="90488"/>
                  </a:moveTo>
                  <a:cubicBezTo>
                    <a:pt x="93662" y="468313"/>
                    <a:pt x="93662" y="468313"/>
                    <a:pt x="93662" y="468313"/>
                  </a:cubicBezTo>
                  <a:cubicBezTo>
                    <a:pt x="341072" y="468313"/>
                    <a:pt x="341072" y="468313"/>
                    <a:pt x="341072" y="468313"/>
                  </a:cubicBezTo>
                  <a:cubicBezTo>
                    <a:pt x="453531" y="468313"/>
                    <a:pt x="539750" y="408460"/>
                    <a:pt x="539750" y="273789"/>
                  </a:cubicBezTo>
                  <a:cubicBezTo>
                    <a:pt x="539750" y="154082"/>
                    <a:pt x="453531" y="90488"/>
                    <a:pt x="341072" y="90488"/>
                  </a:cubicBezTo>
                  <a:cubicBezTo>
                    <a:pt x="93662" y="90488"/>
                    <a:pt x="93662" y="90488"/>
                    <a:pt x="93662" y="90488"/>
                  </a:cubicBezTo>
                  <a:close/>
                  <a:moveTo>
                    <a:pt x="0" y="0"/>
                  </a:moveTo>
                  <a:cubicBezTo>
                    <a:pt x="348804" y="0"/>
                    <a:pt x="348804" y="0"/>
                    <a:pt x="348804" y="0"/>
                  </a:cubicBezTo>
                  <a:cubicBezTo>
                    <a:pt x="521331" y="0"/>
                    <a:pt x="641350" y="112568"/>
                    <a:pt x="641350" y="273916"/>
                  </a:cubicBezTo>
                  <a:cubicBezTo>
                    <a:pt x="641350" y="446521"/>
                    <a:pt x="521331" y="559089"/>
                    <a:pt x="348804" y="559089"/>
                  </a:cubicBezTo>
                  <a:cubicBezTo>
                    <a:pt x="93765" y="559089"/>
                    <a:pt x="93765" y="559089"/>
                    <a:pt x="93765" y="559089"/>
                  </a:cubicBezTo>
                  <a:cubicBezTo>
                    <a:pt x="93765" y="949325"/>
                    <a:pt x="93765" y="949325"/>
                    <a:pt x="93765" y="949325"/>
                  </a:cubicBezTo>
                  <a:cubicBezTo>
                    <a:pt x="0" y="949325"/>
                    <a:pt x="0" y="949325"/>
                    <a:pt x="0" y="949325"/>
                  </a:cubicBezTo>
                  <a:cubicBezTo>
                    <a:pt x="0" y="0"/>
                    <a:pt x="0" y="0"/>
                    <a:pt x="0"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9" name="Oval 15"/>
            <p:cNvSpPr>
              <a:spLocks noChangeArrowheads="1"/>
            </p:cNvSpPr>
            <p:nvPr userDrawn="1"/>
          </p:nvSpPr>
          <p:spPr bwMode="gray">
            <a:xfrm>
              <a:off x="-484189" y="550863"/>
              <a:ext cx="296864" cy="296862"/>
            </a:xfrm>
            <a:custGeom>
              <a:avLst/>
              <a:gdLst/>
              <a:ahLst/>
              <a:cxnLst/>
              <a:rect l="l" t="t" r="r" b="b"/>
              <a:pathLst>
                <a:path w="296864" h="296862">
                  <a:moveTo>
                    <a:pt x="123825" y="87311"/>
                  </a:moveTo>
                  <a:cubicBezTo>
                    <a:pt x="123825" y="142427"/>
                    <a:pt x="123825" y="142869"/>
                    <a:pt x="123825" y="142873"/>
                  </a:cubicBezTo>
                  <a:cubicBezTo>
                    <a:pt x="153627" y="142873"/>
                    <a:pt x="153984" y="142873"/>
                    <a:pt x="153988" y="142873"/>
                  </a:cubicBezTo>
                  <a:cubicBezTo>
                    <a:pt x="172839" y="142873"/>
                    <a:pt x="184150" y="131761"/>
                    <a:pt x="184150" y="116944"/>
                  </a:cubicBezTo>
                  <a:cubicBezTo>
                    <a:pt x="184150" y="98423"/>
                    <a:pt x="172839" y="87311"/>
                    <a:pt x="153988" y="87311"/>
                  </a:cubicBezTo>
                  <a:cubicBezTo>
                    <a:pt x="124092" y="87311"/>
                    <a:pt x="123827" y="87311"/>
                    <a:pt x="123825" y="87311"/>
                  </a:cubicBezTo>
                  <a:close/>
                  <a:moveTo>
                    <a:pt x="101600" y="68261"/>
                  </a:moveTo>
                  <a:cubicBezTo>
                    <a:pt x="157515" y="68261"/>
                    <a:pt x="157954" y="68261"/>
                    <a:pt x="157957" y="68261"/>
                  </a:cubicBezTo>
                  <a:cubicBezTo>
                    <a:pt x="184256" y="68261"/>
                    <a:pt x="206799" y="86905"/>
                    <a:pt x="206799" y="116735"/>
                  </a:cubicBezTo>
                  <a:cubicBezTo>
                    <a:pt x="206799" y="139108"/>
                    <a:pt x="195528" y="154023"/>
                    <a:pt x="172985" y="157751"/>
                  </a:cubicBezTo>
                  <a:cubicBezTo>
                    <a:pt x="213987" y="228040"/>
                    <a:pt x="214310" y="228594"/>
                    <a:pt x="214313" y="228598"/>
                  </a:cubicBezTo>
                  <a:cubicBezTo>
                    <a:pt x="188328" y="228598"/>
                    <a:pt x="188017" y="228598"/>
                    <a:pt x="188013" y="228598"/>
                  </a:cubicBezTo>
                  <a:cubicBezTo>
                    <a:pt x="150741" y="162014"/>
                    <a:pt x="150444" y="161484"/>
                    <a:pt x="150442" y="161480"/>
                  </a:cubicBezTo>
                  <a:cubicBezTo>
                    <a:pt x="124455" y="161480"/>
                    <a:pt x="124147" y="161480"/>
                    <a:pt x="124143" y="161480"/>
                  </a:cubicBezTo>
                  <a:cubicBezTo>
                    <a:pt x="124143" y="228069"/>
                    <a:pt x="124143" y="228594"/>
                    <a:pt x="124143" y="228598"/>
                  </a:cubicBezTo>
                  <a:cubicBezTo>
                    <a:pt x="101865" y="228598"/>
                    <a:pt x="101603" y="228598"/>
                    <a:pt x="101600" y="228598"/>
                  </a:cubicBezTo>
                  <a:cubicBezTo>
                    <a:pt x="101600" y="69213"/>
                    <a:pt x="101600" y="68267"/>
                    <a:pt x="101600" y="68261"/>
                  </a:cubicBezTo>
                  <a:close/>
                  <a:moveTo>
                    <a:pt x="150813" y="23811"/>
                  </a:moveTo>
                  <a:cubicBezTo>
                    <a:pt x="82426" y="23811"/>
                    <a:pt x="26988" y="79960"/>
                    <a:pt x="26988" y="149224"/>
                  </a:cubicBezTo>
                  <a:cubicBezTo>
                    <a:pt x="26988" y="218488"/>
                    <a:pt x="82426" y="274637"/>
                    <a:pt x="150813" y="274637"/>
                  </a:cubicBezTo>
                  <a:cubicBezTo>
                    <a:pt x="219200" y="274637"/>
                    <a:pt x="274638" y="218488"/>
                    <a:pt x="274638" y="149224"/>
                  </a:cubicBezTo>
                  <a:cubicBezTo>
                    <a:pt x="274638" y="79960"/>
                    <a:pt x="219200" y="23811"/>
                    <a:pt x="150813" y="23811"/>
                  </a:cubicBezTo>
                  <a:close/>
                  <a:moveTo>
                    <a:pt x="148432" y="0"/>
                  </a:moveTo>
                  <a:cubicBezTo>
                    <a:pt x="230409" y="0"/>
                    <a:pt x="296864" y="66455"/>
                    <a:pt x="296864" y="148431"/>
                  </a:cubicBezTo>
                  <a:cubicBezTo>
                    <a:pt x="296864" y="230407"/>
                    <a:pt x="230409" y="296862"/>
                    <a:pt x="148432" y="296862"/>
                  </a:cubicBezTo>
                  <a:cubicBezTo>
                    <a:pt x="66455" y="296862"/>
                    <a:pt x="0" y="230407"/>
                    <a:pt x="0" y="148431"/>
                  </a:cubicBezTo>
                  <a:cubicBezTo>
                    <a:pt x="0" y="66455"/>
                    <a:pt x="66455" y="0"/>
                    <a:pt x="148432"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0" name="Freeform 19"/>
            <p:cNvSpPr>
              <a:spLocks/>
            </p:cNvSpPr>
            <p:nvPr userDrawn="1"/>
          </p:nvSpPr>
          <p:spPr bwMode="gray">
            <a:xfrm>
              <a:off x="-5351463" y="379413"/>
              <a:ext cx="363538" cy="358775"/>
            </a:xfrm>
            <a:custGeom>
              <a:avLst/>
              <a:gdLst>
                <a:gd name="T0" fmla="*/ 0 w 229"/>
                <a:gd name="T1" fmla="*/ 226 h 226"/>
                <a:gd name="T2" fmla="*/ 0 w 229"/>
                <a:gd name="T3" fmla="*/ 0 h 226"/>
                <a:gd name="T4" fmla="*/ 229 w 229"/>
                <a:gd name="T5" fmla="*/ 0 h 226"/>
                <a:gd name="T6" fmla="*/ 229 w 229"/>
                <a:gd name="T7" fmla="*/ 226 h 226"/>
                <a:gd name="T8" fmla="*/ 0 w 229"/>
                <a:gd name="T9" fmla="*/ 226 h 226"/>
                <a:gd name="T10" fmla="*/ 0 w 229"/>
                <a:gd name="T11" fmla="*/ 226 h 226"/>
              </a:gdLst>
              <a:ahLst/>
              <a:cxnLst>
                <a:cxn ang="0">
                  <a:pos x="T0" y="T1"/>
                </a:cxn>
                <a:cxn ang="0">
                  <a:pos x="T2" y="T3"/>
                </a:cxn>
                <a:cxn ang="0">
                  <a:pos x="T4" y="T5"/>
                </a:cxn>
                <a:cxn ang="0">
                  <a:pos x="T6" y="T7"/>
                </a:cxn>
                <a:cxn ang="0">
                  <a:pos x="T8" y="T9"/>
                </a:cxn>
                <a:cxn ang="0">
                  <a:pos x="T10" y="T11"/>
                </a:cxn>
              </a:cxnLst>
              <a:rect l="0" t="0" r="r" b="b"/>
              <a:pathLst>
                <a:path w="229" h="226">
                  <a:moveTo>
                    <a:pt x="0" y="226"/>
                  </a:moveTo>
                  <a:lnTo>
                    <a:pt x="0" y="0"/>
                  </a:lnTo>
                  <a:lnTo>
                    <a:pt x="229" y="0"/>
                  </a:lnTo>
                  <a:lnTo>
                    <a:pt x="229" y="226"/>
                  </a:lnTo>
                  <a:lnTo>
                    <a:pt x="0" y="226"/>
                  </a:lnTo>
                  <a:lnTo>
                    <a:pt x="0" y="226"/>
                  </a:ln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1" name="Freeform 20"/>
            <p:cNvSpPr>
              <a:spLocks/>
            </p:cNvSpPr>
            <p:nvPr userDrawn="1"/>
          </p:nvSpPr>
          <p:spPr bwMode="gray">
            <a:xfrm>
              <a:off x="-8745538" y="858838"/>
              <a:ext cx="1541463" cy="1503362"/>
            </a:xfrm>
            <a:custGeom>
              <a:avLst/>
              <a:gdLst/>
              <a:ahLst/>
              <a:cxnLst/>
              <a:rect l="l" t="t" r="r" b="b"/>
              <a:pathLst>
                <a:path w="1541463" h="1503362">
                  <a:moveTo>
                    <a:pt x="767557" y="330200"/>
                  </a:moveTo>
                  <a:cubicBezTo>
                    <a:pt x="534779" y="330200"/>
                    <a:pt x="346075" y="516416"/>
                    <a:pt x="346075" y="746125"/>
                  </a:cubicBezTo>
                  <a:cubicBezTo>
                    <a:pt x="346075" y="975834"/>
                    <a:pt x="534779" y="1162050"/>
                    <a:pt x="767557" y="1162050"/>
                  </a:cubicBezTo>
                  <a:cubicBezTo>
                    <a:pt x="1000335" y="1162050"/>
                    <a:pt x="1189039" y="975834"/>
                    <a:pt x="1189039" y="746125"/>
                  </a:cubicBezTo>
                  <a:cubicBezTo>
                    <a:pt x="1189039" y="516416"/>
                    <a:pt x="1000335" y="330200"/>
                    <a:pt x="767557" y="330200"/>
                  </a:cubicBezTo>
                  <a:close/>
                  <a:moveTo>
                    <a:pt x="753854" y="0"/>
                  </a:moveTo>
                  <a:cubicBezTo>
                    <a:pt x="911376" y="0"/>
                    <a:pt x="1061397" y="41239"/>
                    <a:pt x="1188914" y="127467"/>
                  </a:cubicBezTo>
                  <a:cubicBezTo>
                    <a:pt x="1188914" y="14996"/>
                    <a:pt x="1188914" y="14996"/>
                    <a:pt x="1188914" y="14996"/>
                  </a:cubicBezTo>
                  <a:cubicBezTo>
                    <a:pt x="1541463" y="14996"/>
                    <a:pt x="1541463" y="14996"/>
                    <a:pt x="1541463" y="14996"/>
                  </a:cubicBezTo>
                  <a:cubicBezTo>
                    <a:pt x="1541463" y="1469621"/>
                    <a:pt x="1541463" y="1469621"/>
                    <a:pt x="1541463" y="1469621"/>
                  </a:cubicBezTo>
                  <a:cubicBezTo>
                    <a:pt x="1188914" y="1469621"/>
                    <a:pt x="1188914" y="1469621"/>
                    <a:pt x="1188914" y="1469621"/>
                  </a:cubicBezTo>
                  <a:cubicBezTo>
                    <a:pt x="1188914" y="1372146"/>
                    <a:pt x="1188914" y="1372146"/>
                    <a:pt x="1188914" y="1372146"/>
                  </a:cubicBezTo>
                  <a:cubicBezTo>
                    <a:pt x="1065147" y="1454625"/>
                    <a:pt x="918877" y="1503362"/>
                    <a:pt x="753854" y="1503362"/>
                  </a:cubicBezTo>
                  <a:cubicBezTo>
                    <a:pt x="341297" y="1503362"/>
                    <a:pt x="0" y="1162200"/>
                    <a:pt x="0" y="749807"/>
                  </a:cubicBezTo>
                  <a:cubicBezTo>
                    <a:pt x="0" y="329915"/>
                    <a:pt x="341297" y="0"/>
                    <a:pt x="753854"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2" name="Freeform 22"/>
            <p:cNvSpPr>
              <a:spLocks/>
            </p:cNvSpPr>
            <p:nvPr userDrawn="1"/>
          </p:nvSpPr>
          <p:spPr bwMode="gray">
            <a:xfrm>
              <a:off x="-7075488" y="379413"/>
              <a:ext cx="1547813" cy="1982787"/>
            </a:xfrm>
            <a:custGeom>
              <a:avLst/>
              <a:gdLst/>
              <a:ahLst/>
              <a:cxnLst/>
              <a:rect l="l" t="t" r="r" b="b"/>
              <a:pathLst>
                <a:path w="1547813" h="1982787">
                  <a:moveTo>
                    <a:pt x="767843" y="809625"/>
                  </a:moveTo>
                  <a:cubicBezTo>
                    <a:pt x="535560" y="809625"/>
                    <a:pt x="344488" y="1004473"/>
                    <a:pt x="344488" y="1229297"/>
                  </a:cubicBezTo>
                  <a:cubicBezTo>
                    <a:pt x="344488" y="1454121"/>
                    <a:pt x="535560" y="1641475"/>
                    <a:pt x="767843" y="1641475"/>
                  </a:cubicBezTo>
                  <a:cubicBezTo>
                    <a:pt x="992633" y="1641475"/>
                    <a:pt x="1187451" y="1454121"/>
                    <a:pt x="1187451" y="1229297"/>
                  </a:cubicBezTo>
                  <a:cubicBezTo>
                    <a:pt x="1187451" y="1004473"/>
                    <a:pt x="992633" y="809625"/>
                    <a:pt x="767843" y="809625"/>
                  </a:cubicBezTo>
                  <a:close/>
                  <a:moveTo>
                    <a:pt x="1188031" y="0"/>
                  </a:moveTo>
                  <a:cubicBezTo>
                    <a:pt x="1547813" y="0"/>
                    <a:pt x="1547813" y="0"/>
                    <a:pt x="1547813" y="0"/>
                  </a:cubicBezTo>
                  <a:cubicBezTo>
                    <a:pt x="1547813" y="1949054"/>
                    <a:pt x="1547813" y="1949054"/>
                    <a:pt x="1547813" y="1949054"/>
                  </a:cubicBezTo>
                  <a:cubicBezTo>
                    <a:pt x="1188031" y="1949054"/>
                    <a:pt x="1188031" y="1949054"/>
                    <a:pt x="1188031" y="1949054"/>
                  </a:cubicBezTo>
                  <a:cubicBezTo>
                    <a:pt x="1188031" y="1851601"/>
                    <a:pt x="1188031" y="1851601"/>
                    <a:pt x="1188031" y="1851601"/>
                  </a:cubicBezTo>
                  <a:cubicBezTo>
                    <a:pt x="1060608" y="1934061"/>
                    <a:pt x="918194" y="1982787"/>
                    <a:pt x="760790" y="1982787"/>
                  </a:cubicBezTo>
                  <a:cubicBezTo>
                    <a:pt x="341044" y="1982787"/>
                    <a:pt x="0" y="1641703"/>
                    <a:pt x="0" y="1229403"/>
                  </a:cubicBezTo>
                  <a:cubicBezTo>
                    <a:pt x="0" y="809607"/>
                    <a:pt x="341044" y="479767"/>
                    <a:pt x="760790" y="479767"/>
                  </a:cubicBezTo>
                  <a:cubicBezTo>
                    <a:pt x="918194" y="479767"/>
                    <a:pt x="1060608" y="520997"/>
                    <a:pt x="1188031" y="607205"/>
                  </a:cubicBezTo>
                  <a:cubicBezTo>
                    <a:pt x="1188031" y="0"/>
                    <a:pt x="1188031" y="0"/>
                    <a:pt x="1188031"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3" name="Freeform 24"/>
            <p:cNvSpPr>
              <a:spLocks/>
            </p:cNvSpPr>
            <p:nvPr userDrawn="1"/>
          </p:nvSpPr>
          <p:spPr bwMode="gray">
            <a:xfrm>
              <a:off x="-5351463" y="874713"/>
              <a:ext cx="363538" cy="1454150"/>
            </a:xfrm>
            <a:custGeom>
              <a:avLst/>
              <a:gdLst>
                <a:gd name="T0" fmla="*/ 229 w 229"/>
                <a:gd name="T1" fmla="*/ 916 h 916"/>
                <a:gd name="T2" fmla="*/ 0 w 229"/>
                <a:gd name="T3" fmla="*/ 916 h 916"/>
                <a:gd name="T4" fmla="*/ 0 w 229"/>
                <a:gd name="T5" fmla="*/ 0 h 916"/>
                <a:gd name="T6" fmla="*/ 229 w 229"/>
                <a:gd name="T7" fmla="*/ 0 h 916"/>
                <a:gd name="T8" fmla="*/ 229 w 229"/>
                <a:gd name="T9" fmla="*/ 916 h 916"/>
                <a:gd name="T10" fmla="*/ 229 w 229"/>
                <a:gd name="T11" fmla="*/ 916 h 916"/>
              </a:gdLst>
              <a:ahLst/>
              <a:cxnLst>
                <a:cxn ang="0">
                  <a:pos x="T0" y="T1"/>
                </a:cxn>
                <a:cxn ang="0">
                  <a:pos x="T2" y="T3"/>
                </a:cxn>
                <a:cxn ang="0">
                  <a:pos x="T4" y="T5"/>
                </a:cxn>
                <a:cxn ang="0">
                  <a:pos x="T6" y="T7"/>
                </a:cxn>
                <a:cxn ang="0">
                  <a:pos x="T8" y="T9"/>
                </a:cxn>
                <a:cxn ang="0">
                  <a:pos x="T10" y="T11"/>
                </a:cxn>
              </a:cxnLst>
              <a:rect l="0" t="0" r="r" b="b"/>
              <a:pathLst>
                <a:path w="229" h="916">
                  <a:moveTo>
                    <a:pt x="229" y="916"/>
                  </a:moveTo>
                  <a:lnTo>
                    <a:pt x="0" y="916"/>
                  </a:lnTo>
                  <a:lnTo>
                    <a:pt x="0" y="0"/>
                  </a:lnTo>
                  <a:lnTo>
                    <a:pt x="229" y="0"/>
                  </a:lnTo>
                  <a:lnTo>
                    <a:pt x="229" y="916"/>
                  </a:lnTo>
                  <a:lnTo>
                    <a:pt x="229" y="916"/>
                  </a:ln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4" name="Freeform 25"/>
            <p:cNvSpPr>
              <a:spLocks/>
            </p:cNvSpPr>
            <p:nvPr userDrawn="1"/>
          </p:nvSpPr>
          <p:spPr bwMode="gray">
            <a:xfrm>
              <a:off x="-4845050" y="379413"/>
              <a:ext cx="1544638" cy="1982787"/>
            </a:xfrm>
            <a:custGeom>
              <a:avLst/>
              <a:gdLst/>
              <a:ahLst/>
              <a:cxnLst/>
              <a:rect l="l" t="t" r="r" b="b"/>
              <a:pathLst>
                <a:path w="1544638" h="1982787">
                  <a:moveTo>
                    <a:pt x="765104" y="809625"/>
                  </a:moveTo>
                  <a:cubicBezTo>
                    <a:pt x="543758" y="809625"/>
                    <a:pt x="352425" y="1004473"/>
                    <a:pt x="352425" y="1229297"/>
                  </a:cubicBezTo>
                  <a:cubicBezTo>
                    <a:pt x="352425" y="1454121"/>
                    <a:pt x="543758" y="1641475"/>
                    <a:pt x="765104" y="1641475"/>
                  </a:cubicBezTo>
                  <a:cubicBezTo>
                    <a:pt x="993953" y="1641475"/>
                    <a:pt x="1189038" y="1454121"/>
                    <a:pt x="1189038" y="1229297"/>
                  </a:cubicBezTo>
                  <a:cubicBezTo>
                    <a:pt x="1189038" y="1004473"/>
                    <a:pt x="993953" y="809625"/>
                    <a:pt x="765104" y="809625"/>
                  </a:cubicBezTo>
                  <a:close/>
                  <a:moveTo>
                    <a:pt x="1188472" y="0"/>
                  </a:moveTo>
                  <a:cubicBezTo>
                    <a:pt x="1544638" y="0"/>
                    <a:pt x="1544638" y="0"/>
                    <a:pt x="1544638" y="0"/>
                  </a:cubicBezTo>
                  <a:cubicBezTo>
                    <a:pt x="1544638" y="1949054"/>
                    <a:pt x="1544638" y="1949054"/>
                    <a:pt x="1544638" y="1949054"/>
                  </a:cubicBezTo>
                  <a:cubicBezTo>
                    <a:pt x="1188472" y="1949054"/>
                    <a:pt x="1188472" y="1949054"/>
                    <a:pt x="1188472" y="1949054"/>
                  </a:cubicBezTo>
                  <a:cubicBezTo>
                    <a:pt x="1188472" y="1851601"/>
                    <a:pt x="1188472" y="1851601"/>
                    <a:pt x="1188472" y="1851601"/>
                  </a:cubicBezTo>
                  <a:cubicBezTo>
                    <a:pt x="1068500" y="1934061"/>
                    <a:pt x="918535" y="1982787"/>
                    <a:pt x="753574" y="1982787"/>
                  </a:cubicBezTo>
                  <a:cubicBezTo>
                    <a:pt x="341170" y="1982787"/>
                    <a:pt x="0" y="1641703"/>
                    <a:pt x="0" y="1229403"/>
                  </a:cubicBezTo>
                  <a:cubicBezTo>
                    <a:pt x="0" y="809607"/>
                    <a:pt x="341170" y="479767"/>
                    <a:pt x="753574" y="479767"/>
                  </a:cubicBezTo>
                  <a:cubicBezTo>
                    <a:pt x="918535" y="479767"/>
                    <a:pt x="1061002" y="520997"/>
                    <a:pt x="1188472" y="607205"/>
                  </a:cubicBezTo>
                  <a:cubicBezTo>
                    <a:pt x="1188472" y="0"/>
                    <a:pt x="1188472" y="0"/>
                    <a:pt x="1188472"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5" name="Freeform 27"/>
            <p:cNvSpPr>
              <a:spLocks/>
            </p:cNvSpPr>
            <p:nvPr userDrawn="1"/>
          </p:nvSpPr>
          <p:spPr bwMode="gray">
            <a:xfrm>
              <a:off x="-3179763" y="858838"/>
              <a:ext cx="1541463" cy="1503362"/>
            </a:xfrm>
            <a:custGeom>
              <a:avLst/>
              <a:gdLst/>
              <a:ahLst/>
              <a:cxnLst/>
              <a:rect l="l" t="t" r="r" b="b"/>
              <a:pathLst>
                <a:path w="1541463" h="1503362">
                  <a:moveTo>
                    <a:pt x="765175" y="330200"/>
                  </a:moveTo>
                  <a:cubicBezTo>
                    <a:pt x="535466" y="330200"/>
                    <a:pt x="349250" y="516416"/>
                    <a:pt x="349250" y="746125"/>
                  </a:cubicBezTo>
                  <a:cubicBezTo>
                    <a:pt x="349250" y="975834"/>
                    <a:pt x="535466" y="1162050"/>
                    <a:pt x="765175" y="1162050"/>
                  </a:cubicBezTo>
                  <a:cubicBezTo>
                    <a:pt x="994884" y="1162050"/>
                    <a:pt x="1181100" y="975834"/>
                    <a:pt x="1181100" y="746125"/>
                  </a:cubicBezTo>
                  <a:cubicBezTo>
                    <a:pt x="1181100" y="516416"/>
                    <a:pt x="994884" y="330200"/>
                    <a:pt x="765175" y="330200"/>
                  </a:cubicBezTo>
                  <a:close/>
                  <a:moveTo>
                    <a:pt x="753854" y="0"/>
                  </a:moveTo>
                  <a:cubicBezTo>
                    <a:pt x="911376" y="0"/>
                    <a:pt x="1061397" y="41239"/>
                    <a:pt x="1181413" y="127467"/>
                  </a:cubicBezTo>
                  <a:cubicBezTo>
                    <a:pt x="1181413" y="14996"/>
                    <a:pt x="1181413" y="14996"/>
                    <a:pt x="1181413" y="14996"/>
                  </a:cubicBezTo>
                  <a:cubicBezTo>
                    <a:pt x="1541463" y="14996"/>
                    <a:pt x="1541463" y="14996"/>
                    <a:pt x="1541463" y="14996"/>
                  </a:cubicBezTo>
                  <a:cubicBezTo>
                    <a:pt x="1541463" y="1469621"/>
                    <a:pt x="1541463" y="1469621"/>
                    <a:pt x="1541463" y="1469621"/>
                  </a:cubicBezTo>
                  <a:cubicBezTo>
                    <a:pt x="1181413" y="1469621"/>
                    <a:pt x="1181413" y="1469621"/>
                    <a:pt x="1181413" y="1469621"/>
                  </a:cubicBezTo>
                  <a:cubicBezTo>
                    <a:pt x="1181413" y="1372146"/>
                    <a:pt x="1181413" y="1372146"/>
                    <a:pt x="1181413" y="1372146"/>
                  </a:cubicBezTo>
                  <a:cubicBezTo>
                    <a:pt x="1061397" y="1454625"/>
                    <a:pt x="918877" y="1503362"/>
                    <a:pt x="753854" y="1503362"/>
                  </a:cubicBezTo>
                  <a:cubicBezTo>
                    <a:pt x="341297" y="1503362"/>
                    <a:pt x="0" y="1162200"/>
                    <a:pt x="0" y="749807"/>
                  </a:cubicBezTo>
                  <a:cubicBezTo>
                    <a:pt x="0" y="329915"/>
                    <a:pt x="341297" y="0"/>
                    <a:pt x="753854"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6" name="Freeform 29"/>
            <p:cNvSpPr>
              <a:spLocks/>
            </p:cNvSpPr>
            <p:nvPr userDrawn="1"/>
          </p:nvSpPr>
          <p:spPr bwMode="gray">
            <a:xfrm>
              <a:off x="-1495425" y="858838"/>
              <a:ext cx="1311275" cy="1503362"/>
            </a:xfrm>
            <a:custGeom>
              <a:avLst/>
              <a:gdLst>
                <a:gd name="T0" fmla="*/ 175 w 350"/>
                <a:gd name="T1" fmla="*/ 401 h 401"/>
                <a:gd name="T2" fmla="*/ 0 w 350"/>
                <a:gd name="T3" fmla="*/ 268 h 401"/>
                <a:gd name="T4" fmla="*/ 101 w 350"/>
                <a:gd name="T5" fmla="*/ 268 h 401"/>
                <a:gd name="T6" fmla="*/ 182 w 350"/>
                <a:gd name="T7" fmla="*/ 329 h 401"/>
                <a:gd name="T8" fmla="*/ 246 w 350"/>
                <a:gd name="T9" fmla="*/ 285 h 401"/>
                <a:gd name="T10" fmla="*/ 164 w 350"/>
                <a:gd name="T11" fmla="*/ 245 h 401"/>
                <a:gd name="T12" fmla="*/ 62 w 350"/>
                <a:gd name="T13" fmla="*/ 218 h 401"/>
                <a:gd name="T14" fmla="*/ 9 w 350"/>
                <a:gd name="T15" fmla="*/ 124 h 401"/>
                <a:gd name="T16" fmla="*/ 169 w 350"/>
                <a:gd name="T17" fmla="*/ 0 h 401"/>
                <a:gd name="T18" fmla="*/ 334 w 350"/>
                <a:gd name="T19" fmla="*/ 127 h 401"/>
                <a:gd name="T20" fmla="*/ 237 w 350"/>
                <a:gd name="T21" fmla="*/ 127 h 401"/>
                <a:gd name="T22" fmla="*/ 174 w 350"/>
                <a:gd name="T23" fmla="*/ 74 h 401"/>
                <a:gd name="T24" fmla="*/ 107 w 350"/>
                <a:gd name="T25" fmla="*/ 109 h 401"/>
                <a:gd name="T26" fmla="*/ 251 w 350"/>
                <a:gd name="T27" fmla="*/ 163 h 401"/>
                <a:gd name="T28" fmla="*/ 350 w 350"/>
                <a:gd name="T29" fmla="*/ 268 h 401"/>
                <a:gd name="T30" fmla="*/ 175 w 350"/>
                <a:gd name="T31"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401">
                  <a:moveTo>
                    <a:pt x="175" y="401"/>
                  </a:moveTo>
                  <a:cubicBezTo>
                    <a:pt x="68" y="401"/>
                    <a:pt x="3" y="346"/>
                    <a:pt x="0" y="268"/>
                  </a:cubicBezTo>
                  <a:cubicBezTo>
                    <a:pt x="101" y="268"/>
                    <a:pt x="101" y="268"/>
                    <a:pt x="101" y="268"/>
                  </a:cubicBezTo>
                  <a:cubicBezTo>
                    <a:pt x="101" y="292"/>
                    <a:pt x="116" y="328"/>
                    <a:pt x="182" y="329"/>
                  </a:cubicBezTo>
                  <a:cubicBezTo>
                    <a:pt x="225" y="329"/>
                    <a:pt x="246" y="304"/>
                    <a:pt x="246" y="285"/>
                  </a:cubicBezTo>
                  <a:cubicBezTo>
                    <a:pt x="243" y="254"/>
                    <a:pt x="205" y="251"/>
                    <a:pt x="164" y="245"/>
                  </a:cubicBezTo>
                  <a:cubicBezTo>
                    <a:pt x="123" y="238"/>
                    <a:pt x="88" y="231"/>
                    <a:pt x="62" y="218"/>
                  </a:cubicBezTo>
                  <a:cubicBezTo>
                    <a:pt x="30" y="201"/>
                    <a:pt x="9" y="165"/>
                    <a:pt x="9" y="124"/>
                  </a:cubicBezTo>
                  <a:cubicBezTo>
                    <a:pt x="9" y="55"/>
                    <a:pt x="69" y="0"/>
                    <a:pt x="169" y="0"/>
                  </a:cubicBezTo>
                  <a:cubicBezTo>
                    <a:pt x="266" y="0"/>
                    <a:pt x="328" y="51"/>
                    <a:pt x="334" y="127"/>
                  </a:cubicBezTo>
                  <a:cubicBezTo>
                    <a:pt x="237" y="127"/>
                    <a:pt x="237" y="127"/>
                    <a:pt x="237" y="127"/>
                  </a:cubicBezTo>
                  <a:cubicBezTo>
                    <a:pt x="236" y="106"/>
                    <a:pt x="232" y="74"/>
                    <a:pt x="174" y="74"/>
                  </a:cubicBezTo>
                  <a:cubicBezTo>
                    <a:pt x="136" y="74"/>
                    <a:pt x="110" y="82"/>
                    <a:pt x="107" y="109"/>
                  </a:cubicBezTo>
                  <a:cubicBezTo>
                    <a:pt x="107" y="149"/>
                    <a:pt x="188" y="146"/>
                    <a:pt x="251" y="163"/>
                  </a:cubicBezTo>
                  <a:cubicBezTo>
                    <a:pt x="311" y="178"/>
                    <a:pt x="350" y="215"/>
                    <a:pt x="350" y="268"/>
                  </a:cubicBezTo>
                  <a:cubicBezTo>
                    <a:pt x="350" y="364"/>
                    <a:pt x="272" y="401"/>
                    <a:pt x="175" y="401"/>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grpSp>
    </p:spTree>
    <p:extLst>
      <p:ext uri="{BB962C8B-B14F-4D97-AF65-F5344CB8AC3E}">
        <p14:creationId xmlns:p14="http://schemas.microsoft.com/office/powerpoint/2010/main" val="326281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AdihausDIN" panose="020B0504020101020102" pitchFamily="34" charset="0"/>
                <a:cs typeface="AdihausDIN" panose="020B0504020101020102" pitchFamily="34" charset="0"/>
              </a:defRPr>
            </a:lvl1pPr>
          </a:lstStyle>
          <a:p>
            <a:fld id="{D136C6D1-1D7D-45E1-A7D6-44C33DC01A23}" type="slidenum">
              <a:rPr lang="en-US" smtClean="0"/>
              <a:pPr/>
              <a:t>‹#›</a:t>
            </a:fld>
            <a:endParaRPr lang="en-US" dirty="0"/>
          </a:p>
        </p:txBody>
      </p:sp>
      <p:sp>
        <p:nvSpPr>
          <p:cNvPr id="2" name="Title 1"/>
          <p:cNvSpPr>
            <a:spLocks noGrp="1"/>
          </p:cNvSpPr>
          <p:nvPr>
            <p:ph type="title"/>
          </p:nvPr>
        </p:nvSpPr>
        <p:spPr>
          <a:xfrm>
            <a:off x="358775" y="431824"/>
            <a:ext cx="8421688" cy="435022"/>
          </a:xfrm>
        </p:spPr>
        <p:txBody>
          <a:bodyPr/>
          <a:lstStyle/>
          <a:p>
            <a:r>
              <a:rPr lang="en-US"/>
              <a:t>Click to edit Master title style</a:t>
            </a:r>
            <a:endParaRPr lang="en-US" dirty="0"/>
          </a:p>
        </p:txBody>
      </p:sp>
      <p:grpSp>
        <p:nvGrpSpPr>
          <p:cNvPr id="22" name="Group 21"/>
          <p:cNvGrpSpPr>
            <a:grpSpLocks noChangeAspect="1"/>
          </p:cNvGrpSpPr>
          <p:nvPr userDrawn="1"/>
        </p:nvGrpSpPr>
        <p:grpSpPr bwMode="gray">
          <a:xfrm>
            <a:off x="371153" y="4785058"/>
            <a:ext cx="492941" cy="252000"/>
            <a:chOff x="-8745538" y="379413"/>
            <a:chExt cx="8561388" cy="4376737"/>
          </a:xfrm>
          <a:solidFill>
            <a:schemeClr val="bg1"/>
          </a:solidFill>
        </p:grpSpPr>
        <p:sp>
          <p:nvSpPr>
            <p:cNvPr id="23" name="Freeform 6"/>
            <p:cNvSpPr>
              <a:spLocks/>
            </p:cNvSpPr>
            <p:nvPr userDrawn="1"/>
          </p:nvSpPr>
          <p:spPr bwMode="gray">
            <a:xfrm>
              <a:off x="-8385175" y="3154363"/>
              <a:ext cx="7842250" cy="60325"/>
            </a:xfrm>
            <a:custGeom>
              <a:avLst/>
              <a:gdLst>
                <a:gd name="T0" fmla="*/ 4940 w 4940"/>
                <a:gd name="T1" fmla="*/ 38 h 38"/>
                <a:gd name="T2" fmla="*/ 0 w 4940"/>
                <a:gd name="T3" fmla="*/ 38 h 38"/>
                <a:gd name="T4" fmla="*/ 0 w 4940"/>
                <a:gd name="T5" fmla="*/ 0 h 38"/>
                <a:gd name="T6" fmla="*/ 4940 w 4940"/>
                <a:gd name="T7" fmla="*/ 0 h 38"/>
                <a:gd name="T8" fmla="*/ 4940 w 4940"/>
                <a:gd name="T9" fmla="*/ 38 h 38"/>
                <a:gd name="T10" fmla="*/ 4940 w 4940"/>
                <a:gd name="T11" fmla="*/ 38 h 38"/>
              </a:gdLst>
              <a:ahLst/>
              <a:cxnLst>
                <a:cxn ang="0">
                  <a:pos x="T0" y="T1"/>
                </a:cxn>
                <a:cxn ang="0">
                  <a:pos x="T2" y="T3"/>
                </a:cxn>
                <a:cxn ang="0">
                  <a:pos x="T4" y="T5"/>
                </a:cxn>
                <a:cxn ang="0">
                  <a:pos x="T6" y="T7"/>
                </a:cxn>
                <a:cxn ang="0">
                  <a:pos x="T8" y="T9"/>
                </a:cxn>
                <a:cxn ang="0">
                  <a:pos x="T10" y="T11"/>
                </a:cxn>
              </a:cxnLst>
              <a:rect l="0" t="0" r="r" b="b"/>
              <a:pathLst>
                <a:path w="4940" h="38">
                  <a:moveTo>
                    <a:pt x="4940" y="38"/>
                  </a:moveTo>
                  <a:lnTo>
                    <a:pt x="0" y="38"/>
                  </a:lnTo>
                  <a:lnTo>
                    <a:pt x="0" y="0"/>
                  </a:lnTo>
                  <a:lnTo>
                    <a:pt x="4940" y="0"/>
                  </a:lnTo>
                  <a:lnTo>
                    <a:pt x="4940" y="38"/>
                  </a:lnTo>
                  <a:lnTo>
                    <a:pt x="4940" y="38"/>
                  </a:ln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4" name="Freeform 7"/>
            <p:cNvSpPr>
              <a:spLocks/>
            </p:cNvSpPr>
            <p:nvPr userDrawn="1"/>
          </p:nvSpPr>
          <p:spPr bwMode="gray">
            <a:xfrm>
              <a:off x="-7069138" y="3806825"/>
              <a:ext cx="660400" cy="949325"/>
            </a:xfrm>
            <a:custGeom>
              <a:avLst/>
              <a:gdLst>
                <a:gd name="T0" fmla="*/ 154 w 176"/>
                <a:gd name="T1" fmla="*/ 225 h 253"/>
                <a:gd name="T2" fmla="*/ 88 w 176"/>
                <a:gd name="T3" fmla="*/ 253 h 253"/>
                <a:gd name="T4" fmla="*/ 22 w 176"/>
                <a:gd name="T5" fmla="*/ 228 h 253"/>
                <a:gd name="T6" fmla="*/ 0 w 176"/>
                <a:gd name="T7" fmla="*/ 125 h 253"/>
                <a:gd name="T8" fmla="*/ 22 w 176"/>
                <a:gd name="T9" fmla="*/ 24 h 253"/>
                <a:gd name="T10" fmla="*/ 88 w 176"/>
                <a:gd name="T11" fmla="*/ 0 h 253"/>
                <a:gd name="T12" fmla="*/ 176 w 176"/>
                <a:gd name="T13" fmla="*/ 73 h 253"/>
                <a:gd name="T14" fmla="*/ 149 w 176"/>
                <a:gd name="T15" fmla="*/ 73 h 253"/>
                <a:gd name="T16" fmla="*/ 88 w 176"/>
                <a:gd name="T17" fmla="*/ 22 h 253"/>
                <a:gd name="T18" fmla="*/ 45 w 176"/>
                <a:gd name="T19" fmla="*/ 41 h 253"/>
                <a:gd name="T20" fmla="*/ 27 w 176"/>
                <a:gd name="T21" fmla="*/ 125 h 253"/>
                <a:gd name="T22" fmla="*/ 45 w 176"/>
                <a:gd name="T23" fmla="*/ 212 h 253"/>
                <a:gd name="T24" fmla="*/ 88 w 176"/>
                <a:gd name="T25" fmla="*/ 231 h 253"/>
                <a:gd name="T26" fmla="*/ 136 w 176"/>
                <a:gd name="T27" fmla="*/ 209 h 253"/>
                <a:gd name="T28" fmla="*/ 149 w 176"/>
                <a:gd name="T29" fmla="*/ 163 h 253"/>
                <a:gd name="T30" fmla="*/ 149 w 176"/>
                <a:gd name="T31" fmla="*/ 144 h 253"/>
                <a:gd name="T32" fmla="*/ 88 w 176"/>
                <a:gd name="T33" fmla="*/ 144 h 253"/>
                <a:gd name="T34" fmla="*/ 88 w 176"/>
                <a:gd name="T35" fmla="*/ 119 h 253"/>
                <a:gd name="T36" fmla="*/ 176 w 176"/>
                <a:gd name="T37" fmla="*/ 119 h 253"/>
                <a:gd name="T38" fmla="*/ 176 w 176"/>
                <a:gd name="T39" fmla="*/ 160 h 253"/>
                <a:gd name="T40" fmla="*/ 154 w 176"/>
                <a:gd name="T41" fmla="*/ 22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253">
                  <a:moveTo>
                    <a:pt x="154" y="225"/>
                  </a:moveTo>
                  <a:cubicBezTo>
                    <a:pt x="136" y="244"/>
                    <a:pt x="113" y="253"/>
                    <a:pt x="88" y="253"/>
                  </a:cubicBezTo>
                  <a:cubicBezTo>
                    <a:pt x="63" y="253"/>
                    <a:pt x="40" y="244"/>
                    <a:pt x="22" y="228"/>
                  </a:cubicBezTo>
                  <a:cubicBezTo>
                    <a:pt x="0" y="204"/>
                    <a:pt x="0" y="179"/>
                    <a:pt x="0" y="125"/>
                  </a:cubicBezTo>
                  <a:cubicBezTo>
                    <a:pt x="0" y="73"/>
                    <a:pt x="0" y="49"/>
                    <a:pt x="22" y="24"/>
                  </a:cubicBezTo>
                  <a:cubicBezTo>
                    <a:pt x="40" y="8"/>
                    <a:pt x="63" y="0"/>
                    <a:pt x="88" y="0"/>
                  </a:cubicBezTo>
                  <a:cubicBezTo>
                    <a:pt x="136" y="0"/>
                    <a:pt x="169" y="30"/>
                    <a:pt x="176" y="73"/>
                  </a:cubicBezTo>
                  <a:cubicBezTo>
                    <a:pt x="149" y="73"/>
                    <a:pt x="149" y="73"/>
                    <a:pt x="149" y="73"/>
                  </a:cubicBezTo>
                  <a:cubicBezTo>
                    <a:pt x="141" y="43"/>
                    <a:pt x="118" y="22"/>
                    <a:pt x="88" y="22"/>
                  </a:cubicBezTo>
                  <a:cubicBezTo>
                    <a:pt x="70" y="22"/>
                    <a:pt x="55" y="30"/>
                    <a:pt x="45" y="41"/>
                  </a:cubicBezTo>
                  <a:cubicBezTo>
                    <a:pt x="30" y="57"/>
                    <a:pt x="27" y="73"/>
                    <a:pt x="27" y="125"/>
                  </a:cubicBezTo>
                  <a:cubicBezTo>
                    <a:pt x="27" y="179"/>
                    <a:pt x="30" y="196"/>
                    <a:pt x="45" y="212"/>
                  </a:cubicBezTo>
                  <a:cubicBezTo>
                    <a:pt x="55" y="223"/>
                    <a:pt x="70" y="231"/>
                    <a:pt x="88" y="231"/>
                  </a:cubicBezTo>
                  <a:cubicBezTo>
                    <a:pt x="106" y="231"/>
                    <a:pt x="123" y="223"/>
                    <a:pt x="136" y="209"/>
                  </a:cubicBezTo>
                  <a:cubicBezTo>
                    <a:pt x="146" y="196"/>
                    <a:pt x="149" y="182"/>
                    <a:pt x="149" y="163"/>
                  </a:cubicBezTo>
                  <a:cubicBezTo>
                    <a:pt x="149" y="144"/>
                    <a:pt x="149" y="144"/>
                    <a:pt x="149" y="144"/>
                  </a:cubicBezTo>
                  <a:cubicBezTo>
                    <a:pt x="88" y="144"/>
                    <a:pt x="88" y="144"/>
                    <a:pt x="88" y="144"/>
                  </a:cubicBezTo>
                  <a:cubicBezTo>
                    <a:pt x="88" y="119"/>
                    <a:pt x="88" y="119"/>
                    <a:pt x="88" y="119"/>
                  </a:cubicBezTo>
                  <a:cubicBezTo>
                    <a:pt x="176" y="119"/>
                    <a:pt x="176" y="119"/>
                    <a:pt x="176" y="119"/>
                  </a:cubicBezTo>
                  <a:cubicBezTo>
                    <a:pt x="176" y="160"/>
                    <a:pt x="176" y="160"/>
                    <a:pt x="176" y="160"/>
                  </a:cubicBezTo>
                  <a:cubicBezTo>
                    <a:pt x="176" y="190"/>
                    <a:pt x="171" y="209"/>
                    <a:pt x="154" y="225"/>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5" name="Freeform 8"/>
            <p:cNvSpPr>
              <a:spLocks/>
            </p:cNvSpPr>
            <p:nvPr userDrawn="1"/>
          </p:nvSpPr>
          <p:spPr bwMode="gray">
            <a:xfrm>
              <a:off x="-5888038" y="3806825"/>
              <a:ext cx="665163" cy="949325"/>
            </a:xfrm>
            <a:custGeom>
              <a:avLst/>
              <a:gdLst/>
              <a:ahLst/>
              <a:cxnLst/>
              <a:rect l="l" t="t" r="r" b="b"/>
              <a:pathLst>
                <a:path w="665163" h="949325">
                  <a:moveTo>
                    <a:pt x="106363" y="90488"/>
                  </a:moveTo>
                  <a:cubicBezTo>
                    <a:pt x="106363" y="438150"/>
                    <a:pt x="106363" y="438150"/>
                    <a:pt x="106363" y="438150"/>
                  </a:cubicBezTo>
                  <a:cubicBezTo>
                    <a:pt x="353849" y="438150"/>
                    <a:pt x="353849" y="438150"/>
                    <a:pt x="353849" y="438150"/>
                  </a:cubicBezTo>
                  <a:cubicBezTo>
                    <a:pt x="466343" y="438150"/>
                    <a:pt x="541338" y="374599"/>
                    <a:pt x="541338" y="266188"/>
                  </a:cubicBezTo>
                  <a:cubicBezTo>
                    <a:pt x="541338" y="154039"/>
                    <a:pt x="466343" y="90488"/>
                    <a:pt x="353849" y="90488"/>
                  </a:cubicBezTo>
                  <a:cubicBezTo>
                    <a:pt x="106363" y="90488"/>
                    <a:pt x="106363" y="90488"/>
                    <a:pt x="106363" y="90488"/>
                  </a:cubicBezTo>
                  <a:close/>
                  <a:moveTo>
                    <a:pt x="0" y="0"/>
                  </a:moveTo>
                  <a:cubicBezTo>
                    <a:pt x="360767" y="0"/>
                    <a:pt x="360767" y="0"/>
                    <a:pt x="360767" y="0"/>
                  </a:cubicBezTo>
                  <a:cubicBezTo>
                    <a:pt x="533634" y="0"/>
                    <a:pt x="646373" y="101311"/>
                    <a:pt x="646373" y="266412"/>
                  </a:cubicBezTo>
                  <a:cubicBezTo>
                    <a:pt x="646373" y="408998"/>
                    <a:pt x="559940" y="487796"/>
                    <a:pt x="439684" y="521566"/>
                  </a:cubicBezTo>
                  <a:cubicBezTo>
                    <a:pt x="665163" y="949325"/>
                    <a:pt x="665163" y="949325"/>
                    <a:pt x="665163" y="949325"/>
                  </a:cubicBezTo>
                  <a:cubicBezTo>
                    <a:pt x="541150" y="949325"/>
                    <a:pt x="541150" y="949325"/>
                    <a:pt x="541150" y="949325"/>
                  </a:cubicBezTo>
                  <a:cubicBezTo>
                    <a:pt x="334461" y="529071"/>
                    <a:pt x="334461" y="529071"/>
                    <a:pt x="334461" y="529071"/>
                  </a:cubicBezTo>
                  <a:cubicBezTo>
                    <a:pt x="105224" y="529071"/>
                    <a:pt x="105224" y="529071"/>
                    <a:pt x="105224" y="529071"/>
                  </a:cubicBezTo>
                  <a:cubicBezTo>
                    <a:pt x="105224" y="949325"/>
                    <a:pt x="105224" y="949325"/>
                    <a:pt x="105224" y="949325"/>
                  </a:cubicBezTo>
                  <a:cubicBezTo>
                    <a:pt x="0" y="949325"/>
                    <a:pt x="0" y="949325"/>
                    <a:pt x="0" y="949325"/>
                  </a:cubicBezTo>
                  <a:cubicBezTo>
                    <a:pt x="0" y="0"/>
                    <a:pt x="0" y="0"/>
                    <a:pt x="0"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6" name="Freeform 10"/>
            <p:cNvSpPr>
              <a:spLocks/>
            </p:cNvSpPr>
            <p:nvPr userDrawn="1"/>
          </p:nvSpPr>
          <p:spPr bwMode="gray">
            <a:xfrm>
              <a:off x="-4759325" y="3806825"/>
              <a:ext cx="654050" cy="949325"/>
            </a:xfrm>
            <a:custGeom>
              <a:avLst/>
              <a:gdLst/>
              <a:ahLst/>
              <a:cxnLst/>
              <a:rect l="l" t="t" r="r" b="b"/>
              <a:pathLst>
                <a:path w="654050" h="949325">
                  <a:moveTo>
                    <a:pt x="330764" y="82550"/>
                  </a:moveTo>
                  <a:cubicBezTo>
                    <a:pt x="267212" y="82550"/>
                    <a:pt x="207399" y="112568"/>
                    <a:pt x="162540" y="153843"/>
                  </a:cubicBezTo>
                  <a:cubicBezTo>
                    <a:pt x="106465" y="213880"/>
                    <a:pt x="95250" y="273916"/>
                    <a:pt x="95250" y="469034"/>
                  </a:cubicBezTo>
                  <a:cubicBezTo>
                    <a:pt x="95250" y="671657"/>
                    <a:pt x="106465" y="735446"/>
                    <a:pt x="162540" y="795482"/>
                  </a:cubicBezTo>
                  <a:cubicBezTo>
                    <a:pt x="207399" y="836757"/>
                    <a:pt x="267212" y="866775"/>
                    <a:pt x="330764" y="866775"/>
                  </a:cubicBezTo>
                  <a:cubicBezTo>
                    <a:pt x="386838" y="866775"/>
                    <a:pt x="446651" y="836757"/>
                    <a:pt x="491511" y="795482"/>
                  </a:cubicBezTo>
                  <a:cubicBezTo>
                    <a:pt x="547585" y="735446"/>
                    <a:pt x="558800" y="671657"/>
                    <a:pt x="558800" y="469034"/>
                  </a:cubicBezTo>
                  <a:cubicBezTo>
                    <a:pt x="558800" y="273916"/>
                    <a:pt x="547585" y="213880"/>
                    <a:pt x="491511" y="153843"/>
                  </a:cubicBezTo>
                  <a:cubicBezTo>
                    <a:pt x="446651" y="112568"/>
                    <a:pt x="386838" y="82550"/>
                    <a:pt x="330764" y="82550"/>
                  </a:cubicBezTo>
                  <a:close/>
                  <a:moveTo>
                    <a:pt x="330784" y="0"/>
                  </a:moveTo>
                  <a:cubicBezTo>
                    <a:pt x="417239" y="0"/>
                    <a:pt x="503694" y="30018"/>
                    <a:pt x="567595" y="90055"/>
                  </a:cubicBezTo>
                  <a:cubicBezTo>
                    <a:pt x="654050" y="183861"/>
                    <a:pt x="654050" y="273916"/>
                    <a:pt x="654050" y="469034"/>
                  </a:cubicBezTo>
                  <a:cubicBezTo>
                    <a:pt x="654050" y="671657"/>
                    <a:pt x="654050" y="765464"/>
                    <a:pt x="567595" y="855518"/>
                  </a:cubicBezTo>
                  <a:cubicBezTo>
                    <a:pt x="503694" y="915555"/>
                    <a:pt x="417239" y="949325"/>
                    <a:pt x="330784" y="949325"/>
                  </a:cubicBezTo>
                  <a:cubicBezTo>
                    <a:pt x="229294" y="949325"/>
                    <a:pt x="150357" y="915555"/>
                    <a:pt x="86455" y="855518"/>
                  </a:cubicBezTo>
                  <a:cubicBezTo>
                    <a:pt x="0" y="765464"/>
                    <a:pt x="0" y="671657"/>
                    <a:pt x="0" y="469034"/>
                  </a:cubicBezTo>
                  <a:cubicBezTo>
                    <a:pt x="0" y="273916"/>
                    <a:pt x="0" y="183861"/>
                    <a:pt x="86455" y="90055"/>
                  </a:cubicBezTo>
                  <a:cubicBezTo>
                    <a:pt x="150357" y="30018"/>
                    <a:pt x="229294" y="0"/>
                    <a:pt x="330784"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7" name="Freeform 26"/>
            <p:cNvSpPr>
              <a:spLocks/>
            </p:cNvSpPr>
            <p:nvPr userDrawn="1"/>
          </p:nvSpPr>
          <p:spPr bwMode="gray">
            <a:xfrm>
              <a:off x="-3592513" y="3806825"/>
              <a:ext cx="660400" cy="949325"/>
            </a:xfrm>
            <a:custGeom>
              <a:avLst/>
              <a:gdLst>
                <a:gd name="T0" fmla="*/ 88 w 176"/>
                <a:gd name="T1" fmla="*/ 253 h 253"/>
                <a:gd name="T2" fmla="*/ 0 w 176"/>
                <a:gd name="T3" fmla="*/ 168 h 253"/>
                <a:gd name="T4" fmla="*/ 0 w 176"/>
                <a:gd name="T5" fmla="*/ 0 h 253"/>
                <a:gd name="T6" fmla="*/ 27 w 176"/>
                <a:gd name="T7" fmla="*/ 0 h 253"/>
                <a:gd name="T8" fmla="*/ 27 w 176"/>
                <a:gd name="T9" fmla="*/ 166 h 253"/>
                <a:gd name="T10" fmla="*/ 88 w 176"/>
                <a:gd name="T11" fmla="*/ 231 h 253"/>
                <a:gd name="T12" fmla="*/ 149 w 176"/>
                <a:gd name="T13" fmla="*/ 166 h 253"/>
                <a:gd name="T14" fmla="*/ 149 w 176"/>
                <a:gd name="T15" fmla="*/ 0 h 253"/>
                <a:gd name="T16" fmla="*/ 176 w 176"/>
                <a:gd name="T17" fmla="*/ 0 h 253"/>
                <a:gd name="T18" fmla="*/ 176 w 176"/>
                <a:gd name="T19" fmla="*/ 168 h 253"/>
                <a:gd name="T20" fmla="*/ 88 w 176"/>
                <a:gd name="T21"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53">
                  <a:moveTo>
                    <a:pt x="88" y="253"/>
                  </a:moveTo>
                  <a:cubicBezTo>
                    <a:pt x="37" y="253"/>
                    <a:pt x="0" y="220"/>
                    <a:pt x="0" y="168"/>
                  </a:cubicBezTo>
                  <a:cubicBezTo>
                    <a:pt x="0" y="0"/>
                    <a:pt x="0" y="0"/>
                    <a:pt x="0" y="0"/>
                  </a:cubicBezTo>
                  <a:cubicBezTo>
                    <a:pt x="27" y="0"/>
                    <a:pt x="27" y="0"/>
                    <a:pt x="27" y="0"/>
                  </a:cubicBezTo>
                  <a:cubicBezTo>
                    <a:pt x="27" y="166"/>
                    <a:pt x="27" y="166"/>
                    <a:pt x="27" y="166"/>
                  </a:cubicBezTo>
                  <a:cubicBezTo>
                    <a:pt x="27" y="204"/>
                    <a:pt x="53" y="231"/>
                    <a:pt x="88" y="231"/>
                  </a:cubicBezTo>
                  <a:cubicBezTo>
                    <a:pt x="126" y="231"/>
                    <a:pt x="149" y="204"/>
                    <a:pt x="149" y="166"/>
                  </a:cubicBezTo>
                  <a:cubicBezTo>
                    <a:pt x="149" y="0"/>
                    <a:pt x="149" y="0"/>
                    <a:pt x="149" y="0"/>
                  </a:cubicBezTo>
                  <a:cubicBezTo>
                    <a:pt x="176" y="0"/>
                    <a:pt x="176" y="0"/>
                    <a:pt x="176" y="0"/>
                  </a:cubicBezTo>
                  <a:cubicBezTo>
                    <a:pt x="176" y="168"/>
                    <a:pt x="176" y="168"/>
                    <a:pt x="176" y="168"/>
                  </a:cubicBezTo>
                  <a:cubicBezTo>
                    <a:pt x="176" y="220"/>
                    <a:pt x="138" y="253"/>
                    <a:pt x="88" y="253"/>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8" name="Freeform 27"/>
            <p:cNvSpPr>
              <a:spLocks/>
            </p:cNvSpPr>
            <p:nvPr userDrawn="1"/>
          </p:nvSpPr>
          <p:spPr bwMode="gray">
            <a:xfrm>
              <a:off x="-2381250" y="3806825"/>
              <a:ext cx="641350" cy="949325"/>
            </a:xfrm>
            <a:custGeom>
              <a:avLst/>
              <a:gdLst/>
              <a:ahLst/>
              <a:cxnLst/>
              <a:rect l="l" t="t" r="r" b="b"/>
              <a:pathLst>
                <a:path w="641350" h="949325">
                  <a:moveTo>
                    <a:pt x="93662" y="90488"/>
                  </a:moveTo>
                  <a:cubicBezTo>
                    <a:pt x="93662" y="468313"/>
                    <a:pt x="93662" y="468313"/>
                    <a:pt x="93662" y="468313"/>
                  </a:cubicBezTo>
                  <a:cubicBezTo>
                    <a:pt x="341072" y="468313"/>
                    <a:pt x="341072" y="468313"/>
                    <a:pt x="341072" y="468313"/>
                  </a:cubicBezTo>
                  <a:cubicBezTo>
                    <a:pt x="453531" y="468313"/>
                    <a:pt x="539750" y="408460"/>
                    <a:pt x="539750" y="273789"/>
                  </a:cubicBezTo>
                  <a:cubicBezTo>
                    <a:pt x="539750" y="154082"/>
                    <a:pt x="453531" y="90488"/>
                    <a:pt x="341072" y="90488"/>
                  </a:cubicBezTo>
                  <a:cubicBezTo>
                    <a:pt x="93662" y="90488"/>
                    <a:pt x="93662" y="90488"/>
                    <a:pt x="93662" y="90488"/>
                  </a:cubicBezTo>
                  <a:close/>
                  <a:moveTo>
                    <a:pt x="0" y="0"/>
                  </a:moveTo>
                  <a:cubicBezTo>
                    <a:pt x="348804" y="0"/>
                    <a:pt x="348804" y="0"/>
                    <a:pt x="348804" y="0"/>
                  </a:cubicBezTo>
                  <a:cubicBezTo>
                    <a:pt x="521331" y="0"/>
                    <a:pt x="641350" y="112568"/>
                    <a:pt x="641350" y="273916"/>
                  </a:cubicBezTo>
                  <a:cubicBezTo>
                    <a:pt x="641350" y="446521"/>
                    <a:pt x="521331" y="559089"/>
                    <a:pt x="348804" y="559089"/>
                  </a:cubicBezTo>
                  <a:cubicBezTo>
                    <a:pt x="93765" y="559089"/>
                    <a:pt x="93765" y="559089"/>
                    <a:pt x="93765" y="559089"/>
                  </a:cubicBezTo>
                  <a:cubicBezTo>
                    <a:pt x="93765" y="949325"/>
                    <a:pt x="93765" y="949325"/>
                    <a:pt x="93765" y="949325"/>
                  </a:cubicBezTo>
                  <a:cubicBezTo>
                    <a:pt x="0" y="949325"/>
                    <a:pt x="0" y="949325"/>
                    <a:pt x="0" y="949325"/>
                  </a:cubicBezTo>
                  <a:cubicBezTo>
                    <a:pt x="0" y="0"/>
                    <a:pt x="0" y="0"/>
                    <a:pt x="0"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9" name="Oval 15"/>
            <p:cNvSpPr>
              <a:spLocks noChangeArrowheads="1"/>
            </p:cNvSpPr>
            <p:nvPr userDrawn="1"/>
          </p:nvSpPr>
          <p:spPr bwMode="gray">
            <a:xfrm>
              <a:off x="-484189" y="550863"/>
              <a:ext cx="296864" cy="296862"/>
            </a:xfrm>
            <a:custGeom>
              <a:avLst/>
              <a:gdLst/>
              <a:ahLst/>
              <a:cxnLst/>
              <a:rect l="l" t="t" r="r" b="b"/>
              <a:pathLst>
                <a:path w="296864" h="296862">
                  <a:moveTo>
                    <a:pt x="123825" y="87311"/>
                  </a:moveTo>
                  <a:cubicBezTo>
                    <a:pt x="123825" y="142427"/>
                    <a:pt x="123825" y="142869"/>
                    <a:pt x="123825" y="142873"/>
                  </a:cubicBezTo>
                  <a:cubicBezTo>
                    <a:pt x="153627" y="142873"/>
                    <a:pt x="153984" y="142873"/>
                    <a:pt x="153988" y="142873"/>
                  </a:cubicBezTo>
                  <a:cubicBezTo>
                    <a:pt x="172839" y="142873"/>
                    <a:pt x="184150" y="131761"/>
                    <a:pt x="184150" y="116944"/>
                  </a:cubicBezTo>
                  <a:cubicBezTo>
                    <a:pt x="184150" y="98423"/>
                    <a:pt x="172839" y="87311"/>
                    <a:pt x="153988" y="87311"/>
                  </a:cubicBezTo>
                  <a:cubicBezTo>
                    <a:pt x="124092" y="87311"/>
                    <a:pt x="123827" y="87311"/>
                    <a:pt x="123825" y="87311"/>
                  </a:cubicBezTo>
                  <a:close/>
                  <a:moveTo>
                    <a:pt x="101600" y="68261"/>
                  </a:moveTo>
                  <a:cubicBezTo>
                    <a:pt x="157515" y="68261"/>
                    <a:pt x="157954" y="68261"/>
                    <a:pt x="157957" y="68261"/>
                  </a:cubicBezTo>
                  <a:cubicBezTo>
                    <a:pt x="184256" y="68261"/>
                    <a:pt x="206799" y="86905"/>
                    <a:pt x="206799" y="116735"/>
                  </a:cubicBezTo>
                  <a:cubicBezTo>
                    <a:pt x="206799" y="139108"/>
                    <a:pt x="195528" y="154023"/>
                    <a:pt x="172985" y="157751"/>
                  </a:cubicBezTo>
                  <a:cubicBezTo>
                    <a:pt x="213987" y="228040"/>
                    <a:pt x="214310" y="228594"/>
                    <a:pt x="214313" y="228598"/>
                  </a:cubicBezTo>
                  <a:cubicBezTo>
                    <a:pt x="188328" y="228598"/>
                    <a:pt x="188017" y="228598"/>
                    <a:pt x="188013" y="228598"/>
                  </a:cubicBezTo>
                  <a:cubicBezTo>
                    <a:pt x="150741" y="162014"/>
                    <a:pt x="150444" y="161484"/>
                    <a:pt x="150442" y="161480"/>
                  </a:cubicBezTo>
                  <a:cubicBezTo>
                    <a:pt x="124455" y="161480"/>
                    <a:pt x="124147" y="161480"/>
                    <a:pt x="124143" y="161480"/>
                  </a:cubicBezTo>
                  <a:cubicBezTo>
                    <a:pt x="124143" y="228069"/>
                    <a:pt x="124143" y="228594"/>
                    <a:pt x="124143" y="228598"/>
                  </a:cubicBezTo>
                  <a:cubicBezTo>
                    <a:pt x="101865" y="228598"/>
                    <a:pt x="101603" y="228598"/>
                    <a:pt x="101600" y="228598"/>
                  </a:cubicBezTo>
                  <a:cubicBezTo>
                    <a:pt x="101600" y="69213"/>
                    <a:pt x="101600" y="68267"/>
                    <a:pt x="101600" y="68261"/>
                  </a:cubicBezTo>
                  <a:close/>
                  <a:moveTo>
                    <a:pt x="150813" y="23811"/>
                  </a:moveTo>
                  <a:cubicBezTo>
                    <a:pt x="82426" y="23811"/>
                    <a:pt x="26988" y="79960"/>
                    <a:pt x="26988" y="149224"/>
                  </a:cubicBezTo>
                  <a:cubicBezTo>
                    <a:pt x="26988" y="218488"/>
                    <a:pt x="82426" y="274637"/>
                    <a:pt x="150813" y="274637"/>
                  </a:cubicBezTo>
                  <a:cubicBezTo>
                    <a:pt x="219200" y="274637"/>
                    <a:pt x="274638" y="218488"/>
                    <a:pt x="274638" y="149224"/>
                  </a:cubicBezTo>
                  <a:cubicBezTo>
                    <a:pt x="274638" y="79960"/>
                    <a:pt x="219200" y="23811"/>
                    <a:pt x="150813" y="23811"/>
                  </a:cubicBezTo>
                  <a:close/>
                  <a:moveTo>
                    <a:pt x="148432" y="0"/>
                  </a:moveTo>
                  <a:cubicBezTo>
                    <a:pt x="230409" y="0"/>
                    <a:pt x="296864" y="66455"/>
                    <a:pt x="296864" y="148431"/>
                  </a:cubicBezTo>
                  <a:cubicBezTo>
                    <a:pt x="296864" y="230407"/>
                    <a:pt x="230409" y="296862"/>
                    <a:pt x="148432" y="296862"/>
                  </a:cubicBezTo>
                  <a:cubicBezTo>
                    <a:pt x="66455" y="296862"/>
                    <a:pt x="0" y="230407"/>
                    <a:pt x="0" y="148431"/>
                  </a:cubicBezTo>
                  <a:cubicBezTo>
                    <a:pt x="0" y="66455"/>
                    <a:pt x="66455" y="0"/>
                    <a:pt x="148432"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0" name="Freeform 19"/>
            <p:cNvSpPr>
              <a:spLocks/>
            </p:cNvSpPr>
            <p:nvPr userDrawn="1"/>
          </p:nvSpPr>
          <p:spPr bwMode="gray">
            <a:xfrm>
              <a:off x="-5351463" y="379413"/>
              <a:ext cx="363538" cy="358775"/>
            </a:xfrm>
            <a:custGeom>
              <a:avLst/>
              <a:gdLst>
                <a:gd name="T0" fmla="*/ 0 w 229"/>
                <a:gd name="T1" fmla="*/ 226 h 226"/>
                <a:gd name="T2" fmla="*/ 0 w 229"/>
                <a:gd name="T3" fmla="*/ 0 h 226"/>
                <a:gd name="T4" fmla="*/ 229 w 229"/>
                <a:gd name="T5" fmla="*/ 0 h 226"/>
                <a:gd name="T6" fmla="*/ 229 w 229"/>
                <a:gd name="T7" fmla="*/ 226 h 226"/>
                <a:gd name="T8" fmla="*/ 0 w 229"/>
                <a:gd name="T9" fmla="*/ 226 h 226"/>
                <a:gd name="T10" fmla="*/ 0 w 229"/>
                <a:gd name="T11" fmla="*/ 226 h 226"/>
              </a:gdLst>
              <a:ahLst/>
              <a:cxnLst>
                <a:cxn ang="0">
                  <a:pos x="T0" y="T1"/>
                </a:cxn>
                <a:cxn ang="0">
                  <a:pos x="T2" y="T3"/>
                </a:cxn>
                <a:cxn ang="0">
                  <a:pos x="T4" y="T5"/>
                </a:cxn>
                <a:cxn ang="0">
                  <a:pos x="T6" y="T7"/>
                </a:cxn>
                <a:cxn ang="0">
                  <a:pos x="T8" y="T9"/>
                </a:cxn>
                <a:cxn ang="0">
                  <a:pos x="T10" y="T11"/>
                </a:cxn>
              </a:cxnLst>
              <a:rect l="0" t="0" r="r" b="b"/>
              <a:pathLst>
                <a:path w="229" h="226">
                  <a:moveTo>
                    <a:pt x="0" y="226"/>
                  </a:moveTo>
                  <a:lnTo>
                    <a:pt x="0" y="0"/>
                  </a:lnTo>
                  <a:lnTo>
                    <a:pt x="229" y="0"/>
                  </a:lnTo>
                  <a:lnTo>
                    <a:pt x="229" y="226"/>
                  </a:lnTo>
                  <a:lnTo>
                    <a:pt x="0" y="226"/>
                  </a:lnTo>
                  <a:lnTo>
                    <a:pt x="0" y="226"/>
                  </a:ln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1" name="Freeform 20"/>
            <p:cNvSpPr>
              <a:spLocks/>
            </p:cNvSpPr>
            <p:nvPr userDrawn="1"/>
          </p:nvSpPr>
          <p:spPr bwMode="gray">
            <a:xfrm>
              <a:off x="-8745538" y="858838"/>
              <a:ext cx="1541463" cy="1503362"/>
            </a:xfrm>
            <a:custGeom>
              <a:avLst/>
              <a:gdLst/>
              <a:ahLst/>
              <a:cxnLst/>
              <a:rect l="l" t="t" r="r" b="b"/>
              <a:pathLst>
                <a:path w="1541463" h="1503362">
                  <a:moveTo>
                    <a:pt x="767557" y="330200"/>
                  </a:moveTo>
                  <a:cubicBezTo>
                    <a:pt x="534779" y="330200"/>
                    <a:pt x="346075" y="516416"/>
                    <a:pt x="346075" y="746125"/>
                  </a:cubicBezTo>
                  <a:cubicBezTo>
                    <a:pt x="346075" y="975834"/>
                    <a:pt x="534779" y="1162050"/>
                    <a:pt x="767557" y="1162050"/>
                  </a:cubicBezTo>
                  <a:cubicBezTo>
                    <a:pt x="1000335" y="1162050"/>
                    <a:pt x="1189039" y="975834"/>
                    <a:pt x="1189039" y="746125"/>
                  </a:cubicBezTo>
                  <a:cubicBezTo>
                    <a:pt x="1189039" y="516416"/>
                    <a:pt x="1000335" y="330200"/>
                    <a:pt x="767557" y="330200"/>
                  </a:cubicBezTo>
                  <a:close/>
                  <a:moveTo>
                    <a:pt x="753854" y="0"/>
                  </a:moveTo>
                  <a:cubicBezTo>
                    <a:pt x="911376" y="0"/>
                    <a:pt x="1061397" y="41239"/>
                    <a:pt x="1188914" y="127467"/>
                  </a:cubicBezTo>
                  <a:cubicBezTo>
                    <a:pt x="1188914" y="14996"/>
                    <a:pt x="1188914" y="14996"/>
                    <a:pt x="1188914" y="14996"/>
                  </a:cubicBezTo>
                  <a:cubicBezTo>
                    <a:pt x="1541463" y="14996"/>
                    <a:pt x="1541463" y="14996"/>
                    <a:pt x="1541463" y="14996"/>
                  </a:cubicBezTo>
                  <a:cubicBezTo>
                    <a:pt x="1541463" y="1469621"/>
                    <a:pt x="1541463" y="1469621"/>
                    <a:pt x="1541463" y="1469621"/>
                  </a:cubicBezTo>
                  <a:cubicBezTo>
                    <a:pt x="1188914" y="1469621"/>
                    <a:pt x="1188914" y="1469621"/>
                    <a:pt x="1188914" y="1469621"/>
                  </a:cubicBezTo>
                  <a:cubicBezTo>
                    <a:pt x="1188914" y="1372146"/>
                    <a:pt x="1188914" y="1372146"/>
                    <a:pt x="1188914" y="1372146"/>
                  </a:cubicBezTo>
                  <a:cubicBezTo>
                    <a:pt x="1065147" y="1454625"/>
                    <a:pt x="918877" y="1503362"/>
                    <a:pt x="753854" y="1503362"/>
                  </a:cubicBezTo>
                  <a:cubicBezTo>
                    <a:pt x="341297" y="1503362"/>
                    <a:pt x="0" y="1162200"/>
                    <a:pt x="0" y="749807"/>
                  </a:cubicBezTo>
                  <a:cubicBezTo>
                    <a:pt x="0" y="329915"/>
                    <a:pt x="341297" y="0"/>
                    <a:pt x="753854"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2" name="Freeform 22"/>
            <p:cNvSpPr>
              <a:spLocks/>
            </p:cNvSpPr>
            <p:nvPr userDrawn="1"/>
          </p:nvSpPr>
          <p:spPr bwMode="gray">
            <a:xfrm>
              <a:off x="-7075488" y="379413"/>
              <a:ext cx="1547813" cy="1982787"/>
            </a:xfrm>
            <a:custGeom>
              <a:avLst/>
              <a:gdLst/>
              <a:ahLst/>
              <a:cxnLst/>
              <a:rect l="l" t="t" r="r" b="b"/>
              <a:pathLst>
                <a:path w="1547813" h="1982787">
                  <a:moveTo>
                    <a:pt x="767843" y="809625"/>
                  </a:moveTo>
                  <a:cubicBezTo>
                    <a:pt x="535560" y="809625"/>
                    <a:pt x="344488" y="1004473"/>
                    <a:pt x="344488" y="1229297"/>
                  </a:cubicBezTo>
                  <a:cubicBezTo>
                    <a:pt x="344488" y="1454121"/>
                    <a:pt x="535560" y="1641475"/>
                    <a:pt x="767843" y="1641475"/>
                  </a:cubicBezTo>
                  <a:cubicBezTo>
                    <a:pt x="992633" y="1641475"/>
                    <a:pt x="1187451" y="1454121"/>
                    <a:pt x="1187451" y="1229297"/>
                  </a:cubicBezTo>
                  <a:cubicBezTo>
                    <a:pt x="1187451" y="1004473"/>
                    <a:pt x="992633" y="809625"/>
                    <a:pt x="767843" y="809625"/>
                  </a:cubicBezTo>
                  <a:close/>
                  <a:moveTo>
                    <a:pt x="1188031" y="0"/>
                  </a:moveTo>
                  <a:cubicBezTo>
                    <a:pt x="1547813" y="0"/>
                    <a:pt x="1547813" y="0"/>
                    <a:pt x="1547813" y="0"/>
                  </a:cubicBezTo>
                  <a:cubicBezTo>
                    <a:pt x="1547813" y="1949054"/>
                    <a:pt x="1547813" y="1949054"/>
                    <a:pt x="1547813" y="1949054"/>
                  </a:cubicBezTo>
                  <a:cubicBezTo>
                    <a:pt x="1188031" y="1949054"/>
                    <a:pt x="1188031" y="1949054"/>
                    <a:pt x="1188031" y="1949054"/>
                  </a:cubicBezTo>
                  <a:cubicBezTo>
                    <a:pt x="1188031" y="1851601"/>
                    <a:pt x="1188031" y="1851601"/>
                    <a:pt x="1188031" y="1851601"/>
                  </a:cubicBezTo>
                  <a:cubicBezTo>
                    <a:pt x="1060608" y="1934061"/>
                    <a:pt x="918194" y="1982787"/>
                    <a:pt x="760790" y="1982787"/>
                  </a:cubicBezTo>
                  <a:cubicBezTo>
                    <a:pt x="341044" y="1982787"/>
                    <a:pt x="0" y="1641703"/>
                    <a:pt x="0" y="1229403"/>
                  </a:cubicBezTo>
                  <a:cubicBezTo>
                    <a:pt x="0" y="809607"/>
                    <a:pt x="341044" y="479767"/>
                    <a:pt x="760790" y="479767"/>
                  </a:cubicBezTo>
                  <a:cubicBezTo>
                    <a:pt x="918194" y="479767"/>
                    <a:pt x="1060608" y="520997"/>
                    <a:pt x="1188031" y="607205"/>
                  </a:cubicBezTo>
                  <a:cubicBezTo>
                    <a:pt x="1188031" y="0"/>
                    <a:pt x="1188031" y="0"/>
                    <a:pt x="1188031"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3" name="Freeform 24"/>
            <p:cNvSpPr>
              <a:spLocks/>
            </p:cNvSpPr>
            <p:nvPr userDrawn="1"/>
          </p:nvSpPr>
          <p:spPr bwMode="gray">
            <a:xfrm>
              <a:off x="-5351463" y="874713"/>
              <a:ext cx="363538" cy="1454150"/>
            </a:xfrm>
            <a:custGeom>
              <a:avLst/>
              <a:gdLst>
                <a:gd name="T0" fmla="*/ 229 w 229"/>
                <a:gd name="T1" fmla="*/ 916 h 916"/>
                <a:gd name="T2" fmla="*/ 0 w 229"/>
                <a:gd name="T3" fmla="*/ 916 h 916"/>
                <a:gd name="T4" fmla="*/ 0 w 229"/>
                <a:gd name="T5" fmla="*/ 0 h 916"/>
                <a:gd name="T6" fmla="*/ 229 w 229"/>
                <a:gd name="T7" fmla="*/ 0 h 916"/>
                <a:gd name="T8" fmla="*/ 229 w 229"/>
                <a:gd name="T9" fmla="*/ 916 h 916"/>
                <a:gd name="T10" fmla="*/ 229 w 229"/>
                <a:gd name="T11" fmla="*/ 916 h 916"/>
              </a:gdLst>
              <a:ahLst/>
              <a:cxnLst>
                <a:cxn ang="0">
                  <a:pos x="T0" y="T1"/>
                </a:cxn>
                <a:cxn ang="0">
                  <a:pos x="T2" y="T3"/>
                </a:cxn>
                <a:cxn ang="0">
                  <a:pos x="T4" y="T5"/>
                </a:cxn>
                <a:cxn ang="0">
                  <a:pos x="T6" y="T7"/>
                </a:cxn>
                <a:cxn ang="0">
                  <a:pos x="T8" y="T9"/>
                </a:cxn>
                <a:cxn ang="0">
                  <a:pos x="T10" y="T11"/>
                </a:cxn>
              </a:cxnLst>
              <a:rect l="0" t="0" r="r" b="b"/>
              <a:pathLst>
                <a:path w="229" h="916">
                  <a:moveTo>
                    <a:pt x="229" y="916"/>
                  </a:moveTo>
                  <a:lnTo>
                    <a:pt x="0" y="916"/>
                  </a:lnTo>
                  <a:lnTo>
                    <a:pt x="0" y="0"/>
                  </a:lnTo>
                  <a:lnTo>
                    <a:pt x="229" y="0"/>
                  </a:lnTo>
                  <a:lnTo>
                    <a:pt x="229" y="916"/>
                  </a:lnTo>
                  <a:lnTo>
                    <a:pt x="229" y="916"/>
                  </a:ln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4" name="Freeform 25"/>
            <p:cNvSpPr>
              <a:spLocks/>
            </p:cNvSpPr>
            <p:nvPr userDrawn="1"/>
          </p:nvSpPr>
          <p:spPr bwMode="gray">
            <a:xfrm>
              <a:off x="-4845050" y="379413"/>
              <a:ext cx="1544638" cy="1982787"/>
            </a:xfrm>
            <a:custGeom>
              <a:avLst/>
              <a:gdLst/>
              <a:ahLst/>
              <a:cxnLst/>
              <a:rect l="l" t="t" r="r" b="b"/>
              <a:pathLst>
                <a:path w="1544638" h="1982787">
                  <a:moveTo>
                    <a:pt x="765104" y="809625"/>
                  </a:moveTo>
                  <a:cubicBezTo>
                    <a:pt x="543758" y="809625"/>
                    <a:pt x="352425" y="1004473"/>
                    <a:pt x="352425" y="1229297"/>
                  </a:cubicBezTo>
                  <a:cubicBezTo>
                    <a:pt x="352425" y="1454121"/>
                    <a:pt x="543758" y="1641475"/>
                    <a:pt x="765104" y="1641475"/>
                  </a:cubicBezTo>
                  <a:cubicBezTo>
                    <a:pt x="993953" y="1641475"/>
                    <a:pt x="1189038" y="1454121"/>
                    <a:pt x="1189038" y="1229297"/>
                  </a:cubicBezTo>
                  <a:cubicBezTo>
                    <a:pt x="1189038" y="1004473"/>
                    <a:pt x="993953" y="809625"/>
                    <a:pt x="765104" y="809625"/>
                  </a:cubicBezTo>
                  <a:close/>
                  <a:moveTo>
                    <a:pt x="1188472" y="0"/>
                  </a:moveTo>
                  <a:cubicBezTo>
                    <a:pt x="1544638" y="0"/>
                    <a:pt x="1544638" y="0"/>
                    <a:pt x="1544638" y="0"/>
                  </a:cubicBezTo>
                  <a:cubicBezTo>
                    <a:pt x="1544638" y="1949054"/>
                    <a:pt x="1544638" y="1949054"/>
                    <a:pt x="1544638" y="1949054"/>
                  </a:cubicBezTo>
                  <a:cubicBezTo>
                    <a:pt x="1188472" y="1949054"/>
                    <a:pt x="1188472" y="1949054"/>
                    <a:pt x="1188472" y="1949054"/>
                  </a:cubicBezTo>
                  <a:cubicBezTo>
                    <a:pt x="1188472" y="1851601"/>
                    <a:pt x="1188472" y="1851601"/>
                    <a:pt x="1188472" y="1851601"/>
                  </a:cubicBezTo>
                  <a:cubicBezTo>
                    <a:pt x="1068500" y="1934061"/>
                    <a:pt x="918535" y="1982787"/>
                    <a:pt x="753574" y="1982787"/>
                  </a:cubicBezTo>
                  <a:cubicBezTo>
                    <a:pt x="341170" y="1982787"/>
                    <a:pt x="0" y="1641703"/>
                    <a:pt x="0" y="1229403"/>
                  </a:cubicBezTo>
                  <a:cubicBezTo>
                    <a:pt x="0" y="809607"/>
                    <a:pt x="341170" y="479767"/>
                    <a:pt x="753574" y="479767"/>
                  </a:cubicBezTo>
                  <a:cubicBezTo>
                    <a:pt x="918535" y="479767"/>
                    <a:pt x="1061002" y="520997"/>
                    <a:pt x="1188472" y="607205"/>
                  </a:cubicBezTo>
                  <a:cubicBezTo>
                    <a:pt x="1188472" y="0"/>
                    <a:pt x="1188472" y="0"/>
                    <a:pt x="1188472"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5" name="Freeform 27"/>
            <p:cNvSpPr>
              <a:spLocks/>
            </p:cNvSpPr>
            <p:nvPr userDrawn="1"/>
          </p:nvSpPr>
          <p:spPr bwMode="gray">
            <a:xfrm>
              <a:off x="-3179763" y="858838"/>
              <a:ext cx="1541463" cy="1503362"/>
            </a:xfrm>
            <a:custGeom>
              <a:avLst/>
              <a:gdLst/>
              <a:ahLst/>
              <a:cxnLst/>
              <a:rect l="l" t="t" r="r" b="b"/>
              <a:pathLst>
                <a:path w="1541463" h="1503362">
                  <a:moveTo>
                    <a:pt x="765175" y="330200"/>
                  </a:moveTo>
                  <a:cubicBezTo>
                    <a:pt x="535466" y="330200"/>
                    <a:pt x="349250" y="516416"/>
                    <a:pt x="349250" y="746125"/>
                  </a:cubicBezTo>
                  <a:cubicBezTo>
                    <a:pt x="349250" y="975834"/>
                    <a:pt x="535466" y="1162050"/>
                    <a:pt x="765175" y="1162050"/>
                  </a:cubicBezTo>
                  <a:cubicBezTo>
                    <a:pt x="994884" y="1162050"/>
                    <a:pt x="1181100" y="975834"/>
                    <a:pt x="1181100" y="746125"/>
                  </a:cubicBezTo>
                  <a:cubicBezTo>
                    <a:pt x="1181100" y="516416"/>
                    <a:pt x="994884" y="330200"/>
                    <a:pt x="765175" y="330200"/>
                  </a:cubicBezTo>
                  <a:close/>
                  <a:moveTo>
                    <a:pt x="753854" y="0"/>
                  </a:moveTo>
                  <a:cubicBezTo>
                    <a:pt x="911376" y="0"/>
                    <a:pt x="1061397" y="41239"/>
                    <a:pt x="1181413" y="127467"/>
                  </a:cubicBezTo>
                  <a:cubicBezTo>
                    <a:pt x="1181413" y="14996"/>
                    <a:pt x="1181413" y="14996"/>
                    <a:pt x="1181413" y="14996"/>
                  </a:cubicBezTo>
                  <a:cubicBezTo>
                    <a:pt x="1541463" y="14996"/>
                    <a:pt x="1541463" y="14996"/>
                    <a:pt x="1541463" y="14996"/>
                  </a:cubicBezTo>
                  <a:cubicBezTo>
                    <a:pt x="1541463" y="1469621"/>
                    <a:pt x="1541463" y="1469621"/>
                    <a:pt x="1541463" y="1469621"/>
                  </a:cubicBezTo>
                  <a:cubicBezTo>
                    <a:pt x="1181413" y="1469621"/>
                    <a:pt x="1181413" y="1469621"/>
                    <a:pt x="1181413" y="1469621"/>
                  </a:cubicBezTo>
                  <a:cubicBezTo>
                    <a:pt x="1181413" y="1372146"/>
                    <a:pt x="1181413" y="1372146"/>
                    <a:pt x="1181413" y="1372146"/>
                  </a:cubicBezTo>
                  <a:cubicBezTo>
                    <a:pt x="1061397" y="1454625"/>
                    <a:pt x="918877" y="1503362"/>
                    <a:pt x="753854" y="1503362"/>
                  </a:cubicBezTo>
                  <a:cubicBezTo>
                    <a:pt x="341297" y="1503362"/>
                    <a:pt x="0" y="1162200"/>
                    <a:pt x="0" y="749807"/>
                  </a:cubicBezTo>
                  <a:cubicBezTo>
                    <a:pt x="0" y="329915"/>
                    <a:pt x="341297" y="0"/>
                    <a:pt x="753854"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6" name="Freeform 29"/>
            <p:cNvSpPr>
              <a:spLocks/>
            </p:cNvSpPr>
            <p:nvPr userDrawn="1"/>
          </p:nvSpPr>
          <p:spPr bwMode="gray">
            <a:xfrm>
              <a:off x="-1495425" y="858838"/>
              <a:ext cx="1311275" cy="1503362"/>
            </a:xfrm>
            <a:custGeom>
              <a:avLst/>
              <a:gdLst>
                <a:gd name="T0" fmla="*/ 175 w 350"/>
                <a:gd name="T1" fmla="*/ 401 h 401"/>
                <a:gd name="T2" fmla="*/ 0 w 350"/>
                <a:gd name="T3" fmla="*/ 268 h 401"/>
                <a:gd name="T4" fmla="*/ 101 w 350"/>
                <a:gd name="T5" fmla="*/ 268 h 401"/>
                <a:gd name="T6" fmla="*/ 182 w 350"/>
                <a:gd name="T7" fmla="*/ 329 h 401"/>
                <a:gd name="T8" fmla="*/ 246 w 350"/>
                <a:gd name="T9" fmla="*/ 285 h 401"/>
                <a:gd name="T10" fmla="*/ 164 w 350"/>
                <a:gd name="T11" fmla="*/ 245 h 401"/>
                <a:gd name="T12" fmla="*/ 62 w 350"/>
                <a:gd name="T13" fmla="*/ 218 h 401"/>
                <a:gd name="T14" fmla="*/ 9 w 350"/>
                <a:gd name="T15" fmla="*/ 124 h 401"/>
                <a:gd name="T16" fmla="*/ 169 w 350"/>
                <a:gd name="T17" fmla="*/ 0 h 401"/>
                <a:gd name="T18" fmla="*/ 334 w 350"/>
                <a:gd name="T19" fmla="*/ 127 h 401"/>
                <a:gd name="T20" fmla="*/ 237 w 350"/>
                <a:gd name="T21" fmla="*/ 127 h 401"/>
                <a:gd name="T22" fmla="*/ 174 w 350"/>
                <a:gd name="T23" fmla="*/ 74 h 401"/>
                <a:gd name="T24" fmla="*/ 107 w 350"/>
                <a:gd name="T25" fmla="*/ 109 h 401"/>
                <a:gd name="T26" fmla="*/ 251 w 350"/>
                <a:gd name="T27" fmla="*/ 163 h 401"/>
                <a:gd name="T28" fmla="*/ 350 w 350"/>
                <a:gd name="T29" fmla="*/ 268 h 401"/>
                <a:gd name="T30" fmla="*/ 175 w 350"/>
                <a:gd name="T31"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401">
                  <a:moveTo>
                    <a:pt x="175" y="401"/>
                  </a:moveTo>
                  <a:cubicBezTo>
                    <a:pt x="68" y="401"/>
                    <a:pt x="3" y="346"/>
                    <a:pt x="0" y="268"/>
                  </a:cubicBezTo>
                  <a:cubicBezTo>
                    <a:pt x="101" y="268"/>
                    <a:pt x="101" y="268"/>
                    <a:pt x="101" y="268"/>
                  </a:cubicBezTo>
                  <a:cubicBezTo>
                    <a:pt x="101" y="292"/>
                    <a:pt x="116" y="328"/>
                    <a:pt x="182" y="329"/>
                  </a:cubicBezTo>
                  <a:cubicBezTo>
                    <a:pt x="225" y="329"/>
                    <a:pt x="246" y="304"/>
                    <a:pt x="246" y="285"/>
                  </a:cubicBezTo>
                  <a:cubicBezTo>
                    <a:pt x="243" y="254"/>
                    <a:pt x="205" y="251"/>
                    <a:pt x="164" y="245"/>
                  </a:cubicBezTo>
                  <a:cubicBezTo>
                    <a:pt x="123" y="238"/>
                    <a:pt x="88" y="231"/>
                    <a:pt x="62" y="218"/>
                  </a:cubicBezTo>
                  <a:cubicBezTo>
                    <a:pt x="30" y="201"/>
                    <a:pt x="9" y="165"/>
                    <a:pt x="9" y="124"/>
                  </a:cubicBezTo>
                  <a:cubicBezTo>
                    <a:pt x="9" y="55"/>
                    <a:pt x="69" y="0"/>
                    <a:pt x="169" y="0"/>
                  </a:cubicBezTo>
                  <a:cubicBezTo>
                    <a:pt x="266" y="0"/>
                    <a:pt x="328" y="51"/>
                    <a:pt x="334" y="127"/>
                  </a:cubicBezTo>
                  <a:cubicBezTo>
                    <a:pt x="237" y="127"/>
                    <a:pt x="237" y="127"/>
                    <a:pt x="237" y="127"/>
                  </a:cubicBezTo>
                  <a:cubicBezTo>
                    <a:pt x="236" y="106"/>
                    <a:pt x="232" y="74"/>
                    <a:pt x="174" y="74"/>
                  </a:cubicBezTo>
                  <a:cubicBezTo>
                    <a:pt x="136" y="74"/>
                    <a:pt x="110" y="82"/>
                    <a:pt x="107" y="109"/>
                  </a:cubicBezTo>
                  <a:cubicBezTo>
                    <a:pt x="107" y="149"/>
                    <a:pt x="188" y="146"/>
                    <a:pt x="251" y="163"/>
                  </a:cubicBezTo>
                  <a:cubicBezTo>
                    <a:pt x="311" y="178"/>
                    <a:pt x="350" y="215"/>
                    <a:pt x="350" y="268"/>
                  </a:cubicBezTo>
                  <a:cubicBezTo>
                    <a:pt x="350" y="364"/>
                    <a:pt x="272" y="401"/>
                    <a:pt x="175" y="401"/>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grpSp>
    </p:spTree>
    <p:extLst>
      <p:ext uri="{BB962C8B-B14F-4D97-AF65-F5344CB8AC3E}">
        <p14:creationId xmlns:p14="http://schemas.microsoft.com/office/powerpoint/2010/main" val="126471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hapter - 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12002" y="555626"/>
            <a:ext cx="2434412" cy="4032250"/>
          </a:xfrm>
        </p:spPr>
        <p:txBody>
          <a:bodyPr rIns="0" bIns="0" anchor="ctr" anchorCtr="0"/>
          <a:lstStyle>
            <a:lvl1pPr algn="ctr">
              <a:defRPr sz="7200" b="0">
                <a:solidFill>
                  <a:schemeClr val="tx1"/>
                </a:solidFill>
                <a:latin typeface="adineue PRO TT" panose="020B0503020201060004" pitchFamily="34" charset="0"/>
              </a:defRPr>
            </a:lvl1pPr>
          </a:lstStyle>
          <a:p>
            <a:r>
              <a:rPr lang="en-US" noProof="0" dirty="0"/>
              <a:t>1</a:t>
            </a:r>
          </a:p>
        </p:txBody>
      </p:sp>
      <p:cxnSp>
        <p:nvCxnSpPr>
          <p:cNvPr id="33" name="Straight Connector 32"/>
          <p:cNvCxnSpPr/>
          <p:nvPr userDrawn="1"/>
        </p:nvCxnSpPr>
        <p:spPr bwMode="gray">
          <a:xfrm flipV="1">
            <a:off x="2895601" y="1962151"/>
            <a:ext cx="1" cy="1188132"/>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 Placeholder 33"/>
          <p:cNvSpPr>
            <a:spLocks noGrp="1"/>
          </p:cNvSpPr>
          <p:nvPr>
            <p:ph type="body" sz="quarter" idx="10" hasCustomPrompt="1"/>
          </p:nvPr>
        </p:nvSpPr>
        <p:spPr>
          <a:xfrm>
            <a:off x="3429000" y="1706564"/>
            <a:ext cx="5257800" cy="1728787"/>
          </a:xfrm>
        </p:spPr>
        <p:txBody>
          <a:bodyPr anchor="ctr"/>
          <a:lstStyle>
            <a:lvl1pPr algn="l">
              <a:lnSpc>
                <a:spcPct val="100000"/>
              </a:lnSpc>
              <a:spcBef>
                <a:spcPts val="1200"/>
              </a:spcBef>
              <a:spcAft>
                <a:spcPts val="1200"/>
              </a:spcAft>
              <a:defRPr sz="4000" cap="all" baseline="0">
                <a:solidFill>
                  <a:schemeClr val="tx1"/>
                </a:solidFill>
                <a:latin typeface="adineue PRO TT" panose="020B0503020201060004" pitchFamily="34" charset="0"/>
              </a:defRPr>
            </a:lvl1pPr>
          </a:lstStyle>
          <a:p>
            <a:pPr lvl="0"/>
            <a:r>
              <a:rPr lang="en-US" dirty="0"/>
              <a:t>Click to edit divider</a:t>
            </a:r>
          </a:p>
        </p:txBody>
      </p:sp>
      <p:cxnSp>
        <p:nvCxnSpPr>
          <p:cNvPr id="35" name="Straight Connector 34"/>
          <p:cNvCxnSpPr/>
          <p:nvPr userDrawn="1"/>
        </p:nvCxnSpPr>
        <p:spPr bwMode="gray">
          <a:xfrm flipV="1">
            <a:off x="2918400" y="1976793"/>
            <a:ext cx="1" cy="1196999"/>
          </a:xfrm>
          <a:prstGeom prst="line">
            <a:avLst/>
          </a:prstGeom>
          <a:ln w="38100">
            <a:solidFill>
              <a:srgbClr val="2CD5C4"/>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761389"/>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3" name="Title 2"/>
          <p:cNvSpPr>
            <a:spLocks noGrp="1"/>
          </p:cNvSpPr>
          <p:nvPr>
            <p:ph type="title"/>
          </p:nvPr>
        </p:nvSpPr>
        <p:spPr>
          <a:xfrm>
            <a:off x="358775" y="431824"/>
            <a:ext cx="8421688" cy="435022"/>
          </a:xfrm>
        </p:spPr>
        <p:txBody>
          <a:bodyPr/>
          <a:lstStyle/>
          <a:p>
            <a:r>
              <a:rPr lang="en-US" dirty="0"/>
              <a:t>Click to edit Master title style</a:t>
            </a:r>
          </a:p>
        </p:txBody>
      </p:sp>
      <p:sp>
        <p:nvSpPr>
          <p:cNvPr id="7" name="Text Placeholder 6"/>
          <p:cNvSpPr>
            <a:spLocks noGrp="1"/>
          </p:cNvSpPr>
          <p:nvPr>
            <p:ph type="body" sz="quarter" idx="17"/>
          </p:nvPr>
        </p:nvSpPr>
        <p:spPr>
          <a:xfrm>
            <a:off x="361951" y="987574"/>
            <a:ext cx="8418512" cy="37241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p>
            <a:fld id="{D136C6D1-1D7D-45E1-A7D6-44C33DC01A23}" type="slidenum">
              <a:rPr lang="en-US" noProof="0" smtClean="0"/>
              <a:pPr/>
              <a:t>‹#›</a:t>
            </a:fld>
            <a:endParaRPr lang="en-US" noProof="0" dirty="0"/>
          </a:p>
        </p:txBody>
      </p:sp>
      <p:grpSp>
        <p:nvGrpSpPr>
          <p:cNvPr id="24" name="Group 23"/>
          <p:cNvGrpSpPr>
            <a:grpSpLocks noChangeAspect="1"/>
          </p:cNvGrpSpPr>
          <p:nvPr userDrawn="1"/>
        </p:nvGrpSpPr>
        <p:grpSpPr bwMode="gray">
          <a:xfrm>
            <a:off x="371153" y="4785058"/>
            <a:ext cx="492941" cy="252000"/>
            <a:chOff x="-8745538" y="379413"/>
            <a:chExt cx="8561388" cy="4376737"/>
          </a:xfrm>
          <a:solidFill>
            <a:schemeClr val="bg1"/>
          </a:solidFill>
        </p:grpSpPr>
        <p:sp>
          <p:nvSpPr>
            <p:cNvPr id="25" name="Freeform 6"/>
            <p:cNvSpPr>
              <a:spLocks/>
            </p:cNvSpPr>
            <p:nvPr userDrawn="1"/>
          </p:nvSpPr>
          <p:spPr bwMode="gray">
            <a:xfrm>
              <a:off x="-8385175" y="3154363"/>
              <a:ext cx="7842250" cy="60325"/>
            </a:xfrm>
            <a:custGeom>
              <a:avLst/>
              <a:gdLst>
                <a:gd name="T0" fmla="*/ 4940 w 4940"/>
                <a:gd name="T1" fmla="*/ 38 h 38"/>
                <a:gd name="T2" fmla="*/ 0 w 4940"/>
                <a:gd name="T3" fmla="*/ 38 h 38"/>
                <a:gd name="T4" fmla="*/ 0 w 4940"/>
                <a:gd name="T5" fmla="*/ 0 h 38"/>
                <a:gd name="T6" fmla="*/ 4940 w 4940"/>
                <a:gd name="T7" fmla="*/ 0 h 38"/>
                <a:gd name="T8" fmla="*/ 4940 w 4940"/>
                <a:gd name="T9" fmla="*/ 38 h 38"/>
                <a:gd name="T10" fmla="*/ 4940 w 4940"/>
                <a:gd name="T11" fmla="*/ 38 h 38"/>
              </a:gdLst>
              <a:ahLst/>
              <a:cxnLst>
                <a:cxn ang="0">
                  <a:pos x="T0" y="T1"/>
                </a:cxn>
                <a:cxn ang="0">
                  <a:pos x="T2" y="T3"/>
                </a:cxn>
                <a:cxn ang="0">
                  <a:pos x="T4" y="T5"/>
                </a:cxn>
                <a:cxn ang="0">
                  <a:pos x="T6" y="T7"/>
                </a:cxn>
                <a:cxn ang="0">
                  <a:pos x="T8" y="T9"/>
                </a:cxn>
                <a:cxn ang="0">
                  <a:pos x="T10" y="T11"/>
                </a:cxn>
              </a:cxnLst>
              <a:rect l="0" t="0" r="r" b="b"/>
              <a:pathLst>
                <a:path w="4940" h="38">
                  <a:moveTo>
                    <a:pt x="4940" y="38"/>
                  </a:moveTo>
                  <a:lnTo>
                    <a:pt x="0" y="38"/>
                  </a:lnTo>
                  <a:lnTo>
                    <a:pt x="0" y="0"/>
                  </a:lnTo>
                  <a:lnTo>
                    <a:pt x="4940" y="0"/>
                  </a:lnTo>
                  <a:lnTo>
                    <a:pt x="4940" y="38"/>
                  </a:lnTo>
                  <a:lnTo>
                    <a:pt x="4940" y="38"/>
                  </a:ln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6" name="Freeform 7"/>
            <p:cNvSpPr>
              <a:spLocks/>
            </p:cNvSpPr>
            <p:nvPr userDrawn="1"/>
          </p:nvSpPr>
          <p:spPr bwMode="gray">
            <a:xfrm>
              <a:off x="-7069138" y="3806825"/>
              <a:ext cx="660400" cy="949325"/>
            </a:xfrm>
            <a:custGeom>
              <a:avLst/>
              <a:gdLst>
                <a:gd name="T0" fmla="*/ 154 w 176"/>
                <a:gd name="T1" fmla="*/ 225 h 253"/>
                <a:gd name="T2" fmla="*/ 88 w 176"/>
                <a:gd name="T3" fmla="*/ 253 h 253"/>
                <a:gd name="T4" fmla="*/ 22 w 176"/>
                <a:gd name="T5" fmla="*/ 228 h 253"/>
                <a:gd name="T6" fmla="*/ 0 w 176"/>
                <a:gd name="T7" fmla="*/ 125 h 253"/>
                <a:gd name="T8" fmla="*/ 22 w 176"/>
                <a:gd name="T9" fmla="*/ 24 h 253"/>
                <a:gd name="T10" fmla="*/ 88 w 176"/>
                <a:gd name="T11" fmla="*/ 0 h 253"/>
                <a:gd name="T12" fmla="*/ 176 w 176"/>
                <a:gd name="T13" fmla="*/ 73 h 253"/>
                <a:gd name="T14" fmla="*/ 149 w 176"/>
                <a:gd name="T15" fmla="*/ 73 h 253"/>
                <a:gd name="T16" fmla="*/ 88 w 176"/>
                <a:gd name="T17" fmla="*/ 22 h 253"/>
                <a:gd name="T18" fmla="*/ 45 w 176"/>
                <a:gd name="T19" fmla="*/ 41 h 253"/>
                <a:gd name="T20" fmla="*/ 27 w 176"/>
                <a:gd name="T21" fmla="*/ 125 h 253"/>
                <a:gd name="T22" fmla="*/ 45 w 176"/>
                <a:gd name="T23" fmla="*/ 212 h 253"/>
                <a:gd name="T24" fmla="*/ 88 w 176"/>
                <a:gd name="T25" fmla="*/ 231 h 253"/>
                <a:gd name="T26" fmla="*/ 136 w 176"/>
                <a:gd name="T27" fmla="*/ 209 h 253"/>
                <a:gd name="T28" fmla="*/ 149 w 176"/>
                <a:gd name="T29" fmla="*/ 163 h 253"/>
                <a:gd name="T30" fmla="*/ 149 w 176"/>
                <a:gd name="T31" fmla="*/ 144 h 253"/>
                <a:gd name="T32" fmla="*/ 88 w 176"/>
                <a:gd name="T33" fmla="*/ 144 h 253"/>
                <a:gd name="T34" fmla="*/ 88 w 176"/>
                <a:gd name="T35" fmla="*/ 119 h 253"/>
                <a:gd name="T36" fmla="*/ 176 w 176"/>
                <a:gd name="T37" fmla="*/ 119 h 253"/>
                <a:gd name="T38" fmla="*/ 176 w 176"/>
                <a:gd name="T39" fmla="*/ 160 h 253"/>
                <a:gd name="T40" fmla="*/ 154 w 176"/>
                <a:gd name="T41" fmla="*/ 22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253">
                  <a:moveTo>
                    <a:pt x="154" y="225"/>
                  </a:moveTo>
                  <a:cubicBezTo>
                    <a:pt x="136" y="244"/>
                    <a:pt x="113" y="253"/>
                    <a:pt x="88" y="253"/>
                  </a:cubicBezTo>
                  <a:cubicBezTo>
                    <a:pt x="63" y="253"/>
                    <a:pt x="40" y="244"/>
                    <a:pt x="22" y="228"/>
                  </a:cubicBezTo>
                  <a:cubicBezTo>
                    <a:pt x="0" y="204"/>
                    <a:pt x="0" y="179"/>
                    <a:pt x="0" y="125"/>
                  </a:cubicBezTo>
                  <a:cubicBezTo>
                    <a:pt x="0" y="73"/>
                    <a:pt x="0" y="49"/>
                    <a:pt x="22" y="24"/>
                  </a:cubicBezTo>
                  <a:cubicBezTo>
                    <a:pt x="40" y="8"/>
                    <a:pt x="63" y="0"/>
                    <a:pt x="88" y="0"/>
                  </a:cubicBezTo>
                  <a:cubicBezTo>
                    <a:pt x="136" y="0"/>
                    <a:pt x="169" y="30"/>
                    <a:pt x="176" y="73"/>
                  </a:cubicBezTo>
                  <a:cubicBezTo>
                    <a:pt x="149" y="73"/>
                    <a:pt x="149" y="73"/>
                    <a:pt x="149" y="73"/>
                  </a:cubicBezTo>
                  <a:cubicBezTo>
                    <a:pt x="141" y="43"/>
                    <a:pt x="118" y="22"/>
                    <a:pt x="88" y="22"/>
                  </a:cubicBezTo>
                  <a:cubicBezTo>
                    <a:pt x="70" y="22"/>
                    <a:pt x="55" y="30"/>
                    <a:pt x="45" y="41"/>
                  </a:cubicBezTo>
                  <a:cubicBezTo>
                    <a:pt x="30" y="57"/>
                    <a:pt x="27" y="73"/>
                    <a:pt x="27" y="125"/>
                  </a:cubicBezTo>
                  <a:cubicBezTo>
                    <a:pt x="27" y="179"/>
                    <a:pt x="30" y="196"/>
                    <a:pt x="45" y="212"/>
                  </a:cubicBezTo>
                  <a:cubicBezTo>
                    <a:pt x="55" y="223"/>
                    <a:pt x="70" y="231"/>
                    <a:pt x="88" y="231"/>
                  </a:cubicBezTo>
                  <a:cubicBezTo>
                    <a:pt x="106" y="231"/>
                    <a:pt x="123" y="223"/>
                    <a:pt x="136" y="209"/>
                  </a:cubicBezTo>
                  <a:cubicBezTo>
                    <a:pt x="146" y="196"/>
                    <a:pt x="149" y="182"/>
                    <a:pt x="149" y="163"/>
                  </a:cubicBezTo>
                  <a:cubicBezTo>
                    <a:pt x="149" y="144"/>
                    <a:pt x="149" y="144"/>
                    <a:pt x="149" y="144"/>
                  </a:cubicBezTo>
                  <a:cubicBezTo>
                    <a:pt x="88" y="144"/>
                    <a:pt x="88" y="144"/>
                    <a:pt x="88" y="144"/>
                  </a:cubicBezTo>
                  <a:cubicBezTo>
                    <a:pt x="88" y="119"/>
                    <a:pt x="88" y="119"/>
                    <a:pt x="88" y="119"/>
                  </a:cubicBezTo>
                  <a:cubicBezTo>
                    <a:pt x="176" y="119"/>
                    <a:pt x="176" y="119"/>
                    <a:pt x="176" y="119"/>
                  </a:cubicBezTo>
                  <a:cubicBezTo>
                    <a:pt x="176" y="160"/>
                    <a:pt x="176" y="160"/>
                    <a:pt x="176" y="160"/>
                  </a:cubicBezTo>
                  <a:cubicBezTo>
                    <a:pt x="176" y="190"/>
                    <a:pt x="171" y="209"/>
                    <a:pt x="154" y="225"/>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7" name="Freeform 8"/>
            <p:cNvSpPr>
              <a:spLocks/>
            </p:cNvSpPr>
            <p:nvPr userDrawn="1"/>
          </p:nvSpPr>
          <p:spPr bwMode="gray">
            <a:xfrm>
              <a:off x="-5888038" y="3806825"/>
              <a:ext cx="665163" cy="949325"/>
            </a:xfrm>
            <a:custGeom>
              <a:avLst/>
              <a:gdLst/>
              <a:ahLst/>
              <a:cxnLst/>
              <a:rect l="l" t="t" r="r" b="b"/>
              <a:pathLst>
                <a:path w="665163" h="949325">
                  <a:moveTo>
                    <a:pt x="106363" y="90488"/>
                  </a:moveTo>
                  <a:cubicBezTo>
                    <a:pt x="106363" y="438150"/>
                    <a:pt x="106363" y="438150"/>
                    <a:pt x="106363" y="438150"/>
                  </a:cubicBezTo>
                  <a:cubicBezTo>
                    <a:pt x="353849" y="438150"/>
                    <a:pt x="353849" y="438150"/>
                    <a:pt x="353849" y="438150"/>
                  </a:cubicBezTo>
                  <a:cubicBezTo>
                    <a:pt x="466343" y="438150"/>
                    <a:pt x="541338" y="374599"/>
                    <a:pt x="541338" y="266188"/>
                  </a:cubicBezTo>
                  <a:cubicBezTo>
                    <a:pt x="541338" y="154039"/>
                    <a:pt x="466343" y="90488"/>
                    <a:pt x="353849" y="90488"/>
                  </a:cubicBezTo>
                  <a:cubicBezTo>
                    <a:pt x="106363" y="90488"/>
                    <a:pt x="106363" y="90488"/>
                    <a:pt x="106363" y="90488"/>
                  </a:cubicBezTo>
                  <a:close/>
                  <a:moveTo>
                    <a:pt x="0" y="0"/>
                  </a:moveTo>
                  <a:cubicBezTo>
                    <a:pt x="360767" y="0"/>
                    <a:pt x="360767" y="0"/>
                    <a:pt x="360767" y="0"/>
                  </a:cubicBezTo>
                  <a:cubicBezTo>
                    <a:pt x="533634" y="0"/>
                    <a:pt x="646373" y="101311"/>
                    <a:pt x="646373" y="266412"/>
                  </a:cubicBezTo>
                  <a:cubicBezTo>
                    <a:pt x="646373" y="408998"/>
                    <a:pt x="559940" y="487796"/>
                    <a:pt x="439684" y="521566"/>
                  </a:cubicBezTo>
                  <a:cubicBezTo>
                    <a:pt x="665163" y="949325"/>
                    <a:pt x="665163" y="949325"/>
                    <a:pt x="665163" y="949325"/>
                  </a:cubicBezTo>
                  <a:cubicBezTo>
                    <a:pt x="541150" y="949325"/>
                    <a:pt x="541150" y="949325"/>
                    <a:pt x="541150" y="949325"/>
                  </a:cubicBezTo>
                  <a:cubicBezTo>
                    <a:pt x="334461" y="529071"/>
                    <a:pt x="334461" y="529071"/>
                    <a:pt x="334461" y="529071"/>
                  </a:cubicBezTo>
                  <a:cubicBezTo>
                    <a:pt x="105224" y="529071"/>
                    <a:pt x="105224" y="529071"/>
                    <a:pt x="105224" y="529071"/>
                  </a:cubicBezTo>
                  <a:cubicBezTo>
                    <a:pt x="105224" y="949325"/>
                    <a:pt x="105224" y="949325"/>
                    <a:pt x="105224" y="949325"/>
                  </a:cubicBezTo>
                  <a:cubicBezTo>
                    <a:pt x="0" y="949325"/>
                    <a:pt x="0" y="949325"/>
                    <a:pt x="0" y="949325"/>
                  </a:cubicBezTo>
                  <a:cubicBezTo>
                    <a:pt x="0" y="0"/>
                    <a:pt x="0" y="0"/>
                    <a:pt x="0"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8" name="Freeform 10"/>
            <p:cNvSpPr>
              <a:spLocks/>
            </p:cNvSpPr>
            <p:nvPr userDrawn="1"/>
          </p:nvSpPr>
          <p:spPr bwMode="gray">
            <a:xfrm>
              <a:off x="-4759325" y="3806825"/>
              <a:ext cx="654050" cy="949325"/>
            </a:xfrm>
            <a:custGeom>
              <a:avLst/>
              <a:gdLst/>
              <a:ahLst/>
              <a:cxnLst/>
              <a:rect l="l" t="t" r="r" b="b"/>
              <a:pathLst>
                <a:path w="654050" h="949325">
                  <a:moveTo>
                    <a:pt x="330764" y="82550"/>
                  </a:moveTo>
                  <a:cubicBezTo>
                    <a:pt x="267212" y="82550"/>
                    <a:pt x="207399" y="112568"/>
                    <a:pt x="162540" y="153843"/>
                  </a:cubicBezTo>
                  <a:cubicBezTo>
                    <a:pt x="106465" y="213880"/>
                    <a:pt x="95250" y="273916"/>
                    <a:pt x="95250" y="469034"/>
                  </a:cubicBezTo>
                  <a:cubicBezTo>
                    <a:pt x="95250" y="671657"/>
                    <a:pt x="106465" y="735446"/>
                    <a:pt x="162540" y="795482"/>
                  </a:cubicBezTo>
                  <a:cubicBezTo>
                    <a:pt x="207399" y="836757"/>
                    <a:pt x="267212" y="866775"/>
                    <a:pt x="330764" y="866775"/>
                  </a:cubicBezTo>
                  <a:cubicBezTo>
                    <a:pt x="386838" y="866775"/>
                    <a:pt x="446651" y="836757"/>
                    <a:pt x="491511" y="795482"/>
                  </a:cubicBezTo>
                  <a:cubicBezTo>
                    <a:pt x="547585" y="735446"/>
                    <a:pt x="558800" y="671657"/>
                    <a:pt x="558800" y="469034"/>
                  </a:cubicBezTo>
                  <a:cubicBezTo>
                    <a:pt x="558800" y="273916"/>
                    <a:pt x="547585" y="213880"/>
                    <a:pt x="491511" y="153843"/>
                  </a:cubicBezTo>
                  <a:cubicBezTo>
                    <a:pt x="446651" y="112568"/>
                    <a:pt x="386838" y="82550"/>
                    <a:pt x="330764" y="82550"/>
                  </a:cubicBezTo>
                  <a:close/>
                  <a:moveTo>
                    <a:pt x="330784" y="0"/>
                  </a:moveTo>
                  <a:cubicBezTo>
                    <a:pt x="417239" y="0"/>
                    <a:pt x="503694" y="30018"/>
                    <a:pt x="567595" y="90055"/>
                  </a:cubicBezTo>
                  <a:cubicBezTo>
                    <a:pt x="654050" y="183861"/>
                    <a:pt x="654050" y="273916"/>
                    <a:pt x="654050" y="469034"/>
                  </a:cubicBezTo>
                  <a:cubicBezTo>
                    <a:pt x="654050" y="671657"/>
                    <a:pt x="654050" y="765464"/>
                    <a:pt x="567595" y="855518"/>
                  </a:cubicBezTo>
                  <a:cubicBezTo>
                    <a:pt x="503694" y="915555"/>
                    <a:pt x="417239" y="949325"/>
                    <a:pt x="330784" y="949325"/>
                  </a:cubicBezTo>
                  <a:cubicBezTo>
                    <a:pt x="229294" y="949325"/>
                    <a:pt x="150357" y="915555"/>
                    <a:pt x="86455" y="855518"/>
                  </a:cubicBezTo>
                  <a:cubicBezTo>
                    <a:pt x="0" y="765464"/>
                    <a:pt x="0" y="671657"/>
                    <a:pt x="0" y="469034"/>
                  </a:cubicBezTo>
                  <a:cubicBezTo>
                    <a:pt x="0" y="273916"/>
                    <a:pt x="0" y="183861"/>
                    <a:pt x="86455" y="90055"/>
                  </a:cubicBezTo>
                  <a:cubicBezTo>
                    <a:pt x="150357" y="30018"/>
                    <a:pt x="229294" y="0"/>
                    <a:pt x="330784"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29" name="Freeform 28"/>
            <p:cNvSpPr>
              <a:spLocks/>
            </p:cNvSpPr>
            <p:nvPr userDrawn="1"/>
          </p:nvSpPr>
          <p:spPr bwMode="gray">
            <a:xfrm>
              <a:off x="-3592513" y="3806825"/>
              <a:ext cx="660400" cy="949325"/>
            </a:xfrm>
            <a:custGeom>
              <a:avLst/>
              <a:gdLst>
                <a:gd name="T0" fmla="*/ 88 w 176"/>
                <a:gd name="T1" fmla="*/ 253 h 253"/>
                <a:gd name="T2" fmla="*/ 0 w 176"/>
                <a:gd name="T3" fmla="*/ 168 h 253"/>
                <a:gd name="T4" fmla="*/ 0 w 176"/>
                <a:gd name="T5" fmla="*/ 0 h 253"/>
                <a:gd name="T6" fmla="*/ 27 w 176"/>
                <a:gd name="T7" fmla="*/ 0 h 253"/>
                <a:gd name="T8" fmla="*/ 27 w 176"/>
                <a:gd name="T9" fmla="*/ 166 h 253"/>
                <a:gd name="T10" fmla="*/ 88 w 176"/>
                <a:gd name="T11" fmla="*/ 231 h 253"/>
                <a:gd name="T12" fmla="*/ 149 w 176"/>
                <a:gd name="T13" fmla="*/ 166 h 253"/>
                <a:gd name="T14" fmla="*/ 149 w 176"/>
                <a:gd name="T15" fmla="*/ 0 h 253"/>
                <a:gd name="T16" fmla="*/ 176 w 176"/>
                <a:gd name="T17" fmla="*/ 0 h 253"/>
                <a:gd name="T18" fmla="*/ 176 w 176"/>
                <a:gd name="T19" fmla="*/ 168 h 253"/>
                <a:gd name="T20" fmla="*/ 88 w 176"/>
                <a:gd name="T21"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53">
                  <a:moveTo>
                    <a:pt x="88" y="253"/>
                  </a:moveTo>
                  <a:cubicBezTo>
                    <a:pt x="37" y="253"/>
                    <a:pt x="0" y="220"/>
                    <a:pt x="0" y="168"/>
                  </a:cubicBezTo>
                  <a:cubicBezTo>
                    <a:pt x="0" y="0"/>
                    <a:pt x="0" y="0"/>
                    <a:pt x="0" y="0"/>
                  </a:cubicBezTo>
                  <a:cubicBezTo>
                    <a:pt x="27" y="0"/>
                    <a:pt x="27" y="0"/>
                    <a:pt x="27" y="0"/>
                  </a:cubicBezTo>
                  <a:cubicBezTo>
                    <a:pt x="27" y="166"/>
                    <a:pt x="27" y="166"/>
                    <a:pt x="27" y="166"/>
                  </a:cubicBezTo>
                  <a:cubicBezTo>
                    <a:pt x="27" y="204"/>
                    <a:pt x="53" y="231"/>
                    <a:pt x="88" y="231"/>
                  </a:cubicBezTo>
                  <a:cubicBezTo>
                    <a:pt x="126" y="231"/>
                    <a:pt x="149" y="204"/>
                    <a:pt x="149" y="166"/>
                  </a:cubicBezTo>
                  <a:cubicBezTo>
                    <a:pt x="149" y="0"/>
                    <a:pt x="149" y="0"/>
                    <a:pt x="149" y="0"/>
                  </a:cubicBezTo>
                  <a:cubicBezTo>
                    <a:pt x="176" y="0"/>
                    <a:pt x="176" y="0"/>
                    <a:pt x="176" y="0"/>
                  </a:cubicBezTo>
                  <a:cubicBezTo>
                    <a:pt x="176" y="168"/>
                    <a:pt x="176" y="168"/>
                    <a:pt x="176" y="168"/>
                  </a:cubicBezTo>
                  <a:cubicBezTo>
                    <a:pt x="176" y="220"/>
                    <a:pt x="138" y="253"/>
                    <a:pt x="88" y="253"/>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0" name="Freeform 29"/>
            <p:cNvSpPr>
              <a:spLocks/>
            </p:cNvSpPr>
            <p:nvPr userDrawn="1"/>
          </p:nvSpPr>
          <p:spPr bwMode="gray">
            <a:xfrm>
              <a:off x="-2381250" y="3806825"/>
              <a:ext cx="641350" cy="949325"/>
            </a:xfrm>
            <a:custGeom>
              <a:avLst/>
              <a:gdLst/>
              <a:ahLst/>
              <a:cxnLst/>
              <a:rect l="l" t="t" r="r" b="b"/>
              <a:pathLst>
                <a:path w="641350" h="949325">
                  <a:moveTo>
                    <a:pt x="93662" y="90488"/>
                  </a:moveTo>
                  <a:cubicBezTo>
                    <a:pt x="93662" y="468313"/>
                    <a:pt x="93662" y="468313"/>
                    <a:pt x="93662" y="468313"/>
                  </a:cubicBezTo>
                  <a:cubicBezTo>
                    <a:pt x="341072" y="468313"/>
                    <a:pt x="341072" y="468313"/>
                    <a:pt x="341072" y="468313"/>
                  </a:cubicBezTo>
                  <a:cubicBezTo>
                    <a:pt x="453531" y="468313"/>
                    <a:pt x="539750" y="408460"/>
                    <a:pt x="539750" y="273789"/>
                  </a:cubicBezTo>
                  <a:cubicBezTo>
                    <a:pt x="539750" y="154082"/>
                    <a:pt x="453531" y="90488"/>
                    <a:pt x="341072" y="90488"/>
                  </a:cubicBezTo>
                  <a:cubicBezTo>
                    <a:pt x="93662" y="90488"/>
                    <a:pt x="93662" y="90488"/>
                    <a:pt x="93662" y="90488"/>
                  </a:cubicBezTo>
                  <a:close/>
                  <a:moveTo>
                    <a:pt x="0" y="0"/>
                  </a:moveTo>
                  <a:cubicBezTo>
                    <a:pt x="348804" y="0"/>
                    <a:pt x="348804" y="0"/>
                    <a:pt x="348804" y="0"/>
                  </a:cubicBezTo>
                  <a:cubicBezTo>
                    <a:pt x="521331" y="0"/>
                    <a:pt x="641350" y="112568"/>
                    <a:pt x="641350" y="273916"/>
                  </a:cubicBezTo>
                  <a:cubicBezTo>
                    <a:pt x="641350" y="446521"/>
                    <a:pt x="521331" y="559089"/>
                    <a:pt x="348804" y="559089"/>
                  </a:cubicBezTo>
                  <a:cubicBezTo>
                    <a:pt x="93765" y="559089"/>
                    <a:pt x="93765" y="559089"/>
                    <a:pt x="93765" y="559089"/>
                  </a:cubicBezTo>
                  <a:cubicBezTo>
                    <a:pt x="93765" y="949325"/>
                    <a:pt x="93765" y="949325"/>
                    <a:pt x="93765" y="949325"/>
                  </a:cubicBezTo>
                  <a:cubicBezTo>
                    <a:pt x="0" y="949325"/>
                    <a:pt x="0" y="949325"/>
                    <a:pt x="0" y="949325"/>
                  </a:cubicBezTo>
                  <a:cubicBezTo>
                    <a:pt x="0" y="0"/>
                    <a:pt x="0" y="0"/>
                    <a:pt x="0"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1" name="Oval 15"/>
            <p:cNvSpPr>
              <a:spLocks noChangeArrowheads="1"/>
            </p:cNvSpPr>
            <p:nvPr userDrawn="1"/>
          </p:nvSpPr>
          <p:spPr bwMode="gray">
            <a:xfrm>
              <a:off x="-484189" y="550863"/>
              <a:ext cx="296864" cy="296862"/>
            </a:xfrm>
            <a:custGeom>
              <a:avLst/>
              <a:gdLst/>
              <a:ahLst/>
              <a:cxnLst/>
              <a:rect l="l" t="t" r="r" b="b"/>
              <a:pathLst>
                <a:path w="296864" h="296862">
                  <a:moveTo>
                    <a:pt x="123825" y="87311"/>
                  </a:moveTo>
                  <a:cubicBezTo>
                    <a:pt x="123825" y="142427"/>
                    <a:pt x="123825" y="142869"/>
                    <a:pt x="123825" y="142873"/>
                  </a:cubicBezTo>
                  <a:cubicBezTo>
                    <a:pt x="153627" y="142873"/>
                    <a:pt x="153984" y="142873"/>
                    <a:pt x="153988" y="142873"/>
                  </a:cubicBezTo>
                  <a:cubicBezTo>
                    <a:pt x="172839" y="142873"/>
                    <a:pt x="184150" y="131761"/>
                    <a:pt x="184150" y="116944"/>
                  </a:cubicBezTo>
                  <a:cubicBezTo>
                    <a:pt x="184150" y="98423"/>
                    <a:pt x="172839" y="87311"/>
                    <a:pt x="153988" y="87311"/>
                  </a:cubicBezTo>
                  <a:cubicBezTo>
                    <a:pt x="124092" y="87311"/>
                    <a:pt x="123827" y="87311"/>
                    <a:pt x="123825" y="87311"/>
                  </a:cubicBezTo>
                  <a:close/>
                  <a:moveTo>
                    <a:pt x="101600" y="68261"/>
                  </a:moveTo>
                  <a:cubicBezTo>
                    <a:pt x="157515" y="68261"/>
                    <a:pt x="157954" y="68261"/>
                    <a:pt x="157957" y="68261"/>
                  </a:cubicBezTo>
                  <a:cubicBezTo>
                    <a:pt x="184256" y="68261"/>
                    <a:pt x="206799" y="86905"/>
                    <a:pt x="206799" y="116735"/>
                  </a:cubicBezTo>
                  <a:cubicBezTo>
                    <a:pt x="206799" y="139108"/>
                    <a:pt x="195528" y="154023"/>
                    <a:pt x="172985" y="157751"/>
                  </a:cubicBezTo>
                  <a:cubicBezTo>
                    <a:pt x="213987" y="228040"/>
                    <a:pt x="214310" y="228594"/>
                    <a:pt x="214313" y="228598"/>
                  </a:cubicBezTo>
                  <a:cubicBezTo>
                    <a:pt x="188328" y="228598"/>
                    <a:pt x="188017" y="228598"/>
                    <a:pt x="188013" y="228598"/>
                  </a:cubicBezTo>
                  <a:cubicBezTo>
                    <a:pt x="150741" y="162014"/>
                    <a:pt x="150444" y="161484"/>
                    <a:pt x="150442" y="161480"/>
                  </a:cubicBezTo>
                  <a:cubicBezTo>
                    <a:pt x="124455" y="161480"/>
                    <a:pt x="124147" y="161480"/>
                    <a:pt x="124143" y="161480"/>
                  </a:cubicBezTo>
                  <a:cubicBezTo>
                    <a:pt x="124143" y="228069"/>
                    <a:pt x="124143" y="228594"/>
                    <a:pt x="124143" y="228598"/>
                  </a:cubicBezTo>
                  <a:cubicBezTo>
                    <a:pt x="101865" y="228598"/>
                    <a:pt x="101603" y="228598"/>
                    <a:pt x="101600" y="228598"/>
                  </a:cubicBezTo>
                  <a:cubicBezTo>
                    <a:pt x="101600" y="69213"/>
                    <a:pt x="101600" y="68267"/>
                    <a:pt x="101600" y="68261"/>
                  </a:cubicBezTo>
                  <a:close/>
                  <a:moveTo>
                    <a:pt x="150813" y="23811"/>
                  </a:moveTo>
                  <a:cubicBezTo>
                    <a:pt x="82426" y="23811"/>
                    <a:pt x="26988" y="79960"/>
                    <a:pt x="26988" y="149224"/>
                  </a:cubicBezTo>
                  <a:cubicBezTo>
                    <a:pt x="26988" y="218488"/>
                    <a:pt x="82426" y="274637"/>
                    <a:pt x="150813" y="274637"/>
                  </a:cubicBezTo>
                  <a:cubicBezTo>
                    <a:pt x="219200" y="274637"/>
                    <a:pt x="274638" y="218488"/>
                    <a:pt x="274638" y="149224"/>
                  </a:cubicBezTo>
                  <a:cubicBezTo>
                    <a:pt x="274638" y="79960"/>
                    <a:pt x="219200" y="23811"/>
                    <a:pt x="150813" y="23811"/>
                  </a:cubicBezTo>
                  <a:close/>
                  <a:moveTo>
                    <a:pt x="148432" y="0"/>
                  </a:moveTo>
                  <a:cubicBezTo>
                    <a:pt x="230409" y="0"/>
                    <a:pt x="296864" y="66455"/>
                    <a:pt x="296864" y="148431"/>
                  </a:cubicBezTo>
                  <a:cubicBezTo>
                    <a:pt x="296864" y="230407"/>
                    <a:pt x="230409" y="296862"/>
                    <a:pt x="148432" y="296862"/>
                  </a:cubicBezTo>
                  <a:cubicBezTo>
                    <a:pt x="66455" y="296862"/>
                    <a:pt x="0" y="230407"/>
                    <a:pt x="0" y="148431"/>
                  </a:cubicBezTo>
                  <a:cubicBezTo>
                    <a:pt x="0" y="66455"/>
                    <a:pt x="66455" y="0"/>
                    <a:pt x="148432"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2" name="Freeform 19"/>
            <p:cNvSpPr>
              <a:spLocks/>
            </p:cNvSpPr>
            <p:nvPr userDrawn="1"/>
          </p:nvSpPr>
          <p:spPr bwMode="gray">
            <a:xfrm>
              <a:off x="-5351463" y="379413"/>
              <a:ext cx="363538" cy="358775"/>
            </a:xfrm>
            <a:custGeom>
              <a:avLst/>
              <a:gdLst>
                <a:gd name="T0" fmla="*/ 0 w 229"/>
                <a:gd name="T1" fmla="*/ 226 h 226"/>
                <a:gd name="T2" fmla="*/ 0 w 229"/>
                <a:gd name="T3" fmla="*/ 0 h 226"/>
                <a:gd name="T4" fmla="*/ 229 w 229"/>
                <a:gd name="T5" fmla="*/ 0 h 226"/>
                <a:gd name="T6" fmla="*/ 229 w 229"/>
                <a:gd name="T7" fmla="*/ 226 h 226"/>
                <a:gd name="T8" fmla="*/ 0 w 229"/>
                <a:gd name="T9" fmla="*/ 226 h 226"/>
                <a:gd name="T10" fmla="*/ 0 w 229"/>
                <a:gd name="T11" fmla="*/ 226 h 226"/>
              </a:gdLst>
              <a:ahLst/>
              <a:cxnLst>
                <a:cxn ang="0">
                  <a:pos x="T0" y="T1"/>
                </a:cxn>
                <a:cxn ang="0">
                  <a:pos x="T2" y="T3"/>
                </a:cxn>
                <a:cxn ang="0">
                  <a:pos x="T4" y="T5"/>
                </a:cxn>
                <a:cxn ang="0">
                  <a:pos x="T6" y="T7"/>
                </a:cxn>
                <a:cxn ang="0">
                  <a:pos x="T8" y="T9"/>
                </a:cxn>
                <a:cxn ang="0">
                  <a:pos x="T10" y="T11"/>
                </a:cxn>
              </a:cxnLst>
              <a:rect l="0" t="0" r="r" b="b"/>
              <a:pathLst>
                <a:path w="229" h="226">
                  <a:moveTo>
                    <a:pt x="0" y="226"/>
                  </a:moveTo>
                  <a:lnTo>
                    <a:pt x="0" y="0"/>
                  </a:lnTo>
                  <a:lnTo>
                    <a:pt x="229" y="0"/>
                  </a:lnTo>
                  <a:lnTo>
                    <a:pt x="229" y="226"/>
                  </a:lnTo>
                  <a:lnTo>
                    <a:pt x="0" y="226"/>
                  </a:lnTo>
                  <a:lnTo>
                    <a:pt x="0" y="226"/>
                  </a:ln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3" name="Freeform 20"/>
            <p:cNvSpPr>
              <a:spLocks/>
            </p:cNvSpPr>
            <p:nvPr userDrawn="1"/>
          </p:nvSpPr>
          <p:spPr bwMode="gray">
            <a:xfrm>
              <a:off x="-8745538" y="858838"/>
              <a:ext cx="1541463" cy="1503362"/>
            </a:xfrm>
            <a:custGeom>
              <a:avLst/>
              <a:gdLst/>
              <a:ahLst/>
              <a:cxnLst/>
              <a:rect l="l" t="t" r="r" b="b"/>
              <a:pathLst>
                <a:path w="1541463" h="1503362">
                  <a:moveTo>
                    <a:pt x="767557" y="330200"/>
                  </a:moveTo>
                  <a:cubicBezTo>
                    <a:pt x="534779" y="330200"/>
                    <a:pt x="346075" y="516416"/>
                    <a:pt x="346075" y="746125"/>
                  </a:cubicBezTo>
                  <a:cubicBezTo>
                    <a:pt x="346075" y="975834"/>
                    <a:pt x="534779" y="1162050"/>
                    <a:pt x="767557" y="1162050"/>
                  </a:cubicBezTo>
                  <a:cubicBezTo>
                    <a:pt x="1000335" y="1162050"/>
                    <a:pt x="1189039" y="975834"/>
                    <a:pt x="1189039" y="746125"/>
                  </a:cubicBezTo>
                  <a:cubicBezTo>
                    <a:pt x="1189039" y="516416"/>
                    <a:pt x="1000335" y="330200"/>
                    <a:pt x="767557" y="330200"/>
                  </a:cubicBezTo>
                  <a:close/>
                  <a:moveTo>
                    <a:pt x="753854" y="0"/>
                  </a:moveTo>
                  <a:cubicBezTo>
                    <a:pt x="911376" y="0"/>
                    <a:pt x="1061397" y="41239"/>
                    <a:pt x="1188914" y="127467"/>
                  </a:cubicBezTo>
                  <a:cubicBezTo>
                    <a:pt x="1188914" y="14996"/>
                    <a:pt x="1188914" y="14996"/>
                    <a:pt x="1188914" y="14996"/>
                  </a:cubicBezTo>
                  <a:cubicBezTo>
                    <a:pt x="1541463" y="14996"/>
                    <a:pt x="1541463" y="14996"/>
                    <a:pt x="1541463" y="14996"/>
                  </a:cubicBezTo>
                  <a:cubicBezTo>
                    <a:pt x="1541463" y="1469621"/>
                    <a:pt x="1541463" y="1469621"/>
                    <a:pt x="1541463" y="1469621"/>
                  </a:cubicBezTo>
                  <a:cubicBezTo>
                    <a:pt x="1188914" y="1469621"/>
                    <a:pt x="1188914" y="1469621"/>
                    <a:pt x="1188914" y="1469621"/>
                  </a:cubicBezTo>
                  <a:cubicBezTo>
                    <a:pt x="1188914" y="1372146"/>
                    <a:pt x="1188914" y="1372146"/>
                    <a:pt x="1188914" y="1372146"/>
                  </a:cubicBezTo>
                  <a:cubicBezTo>
                    <a:pt x="1065147" y="1454625"/>
                    <a:pt x="918877" y="1503362"/>
                    <a:pt x="753854" y="1503362"/>
                  </a:cubicBezTo>
                  <a:cubicBezTo>
                    <a:pt x="341297" y="1503362"/>
                    <a:pt x="0" y="1162200"/>
                    <a:pt x="0" y="749807"/>
                  </a:cubicBezTo>
                  <a:cubicBezTo>
                    <a:pt x="0" y="329915"/>
                    <a:pt x="341297" y="0"/>
                    <a:pt x="753854"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4" name="Freeform 22"/>
            <p:cNvSpPr>
              <a:spLocks/>
            </p:cNvSpPr>
            <p:nvPr userDrawn="1"/>
          </p:nvSpPr>
          <p:spPr bwMode="gray">
            <a:xfrm>
              <a:off x="-7075488" y="379413"/>
              <a:ext cx="1547813" cy="1982787"/>
            </a:xfrm>
            <a:custGeom>
              <a:avLst/>
              <a:gdLst/>
              <a:ahLst/>
              <a:cxnLst/>
              <a:rect l="l" t="t" r="r" b="b"/>
              <a:pathLst>
                <a:path w="1547813" h="1982787">
                  <a:moveTo>
                    <a:pt x="767843" y="809625"/>
                  </a:moveTo>
                  <a:cubicBezTo>
                    <a:pt x="535560" y="809625"/>
                    <a:pt x="344488" y="1004473"/>
                    <a:pt x="344488" y="1229297"/>
                  </a:cubicBezTo>
                  <a:cubicBezTo>
                    <a:pt x="344488" y="1454121"/>
                    <a:pt x="535560" y="1641475"/>
                    <a:pt x="767843" y="1641475"/>
                  </a:cubicBezTo>
                  <a:cubicBezTo>
                    <a:pt x="992633" y="1641475"/>
                    <a:pt x="1187451" y="1454121"/>
                    <a:pt x="1187451" y="1229297"/>
                  </a:cubicBezTo>
                  <a:cubicBezTo>
                    <a:pt x="1187451" y="1004473"/>
                    <a:pt x="992633" y="809625"/>
                    <a:pt x="767843" y="809625"/>
                  </a:cubicBezTo>
                  <a:close/>
                  <a:moveTo>
                    <a:pt x="1188031" y="0"/>
                  </a:moveTo>
                  <a:cubicBezTo>
                    <a:pt x="1547813" y="0"/>
                    <a:pt x="1547813" y="0"/>
                    <a:pt x="1547813" y="0"/>
                  </a:cubicBezTo>
                  <a:cubicBezTo>
                    <a:pt x="1547813" y="1949054"/>
                    <a:pt x="1547813" y="1949054"/>
                    <a:pt x="1547813" y="1949054"/>
                  </a:cubicBezTo>
                  <a:cubicBezTo>
                    <a:pt x="1188031" y="1949054"/>
                    <a:pt x="1188031" y="1949054"/>
                    <a:pt x="1188031" y="1949054"/>
                  </a:cubicBezTo>
                  <a:cubicBezTo>
                    <a:pt x="1188031" y="1851601"/>
                    <a:pt x="1188031" y="1851601"/>
                    <a:pt x="1188031" y="1851601"/>
                  </a:cubicBezTo>
                  <a:cubicBezTo>
                    <a:pt x="1060608" y="1934061"/>
                    <a:pt x="918194" y="1982787"/>
                    <a:pt x="760790" y="1982787"/>
                  </a:cubicBezTo>
                  <a:cubicBezTo>
                    <a:pt x="341044" y="1982787"/>
                    <a:pt x="0" y="1641703"/>
                    <a:pt x="0" y="1229403"/>
                  </a:cubicBezTo>
                  <a:cubicBezTo>
                    <a:pt x="0" y="809607"/>
                    <a:pt x="341044" y="479767"/>
                    <a:pt x="760790" y="479767"/>
                  </a:cubicBezTo>
                  <a:cubicBezTo>
                    <a:pt x="918194" y="479767"/>
                    <a:pt x="1060608" y="520997"/>
                    <a:pt x="1188031" y="607205"/>
                  </a:cubicBezTo>
                  <a:cubicBezTo>
                    <a:pt x="1188031" y="0"/>
                    <a:pt x="1188031" y="0"/>
                    <a:pt x="1188031"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5" name="Freeform 24"/>
            <p:cNvSpPr>
              <a:spLocks/>
            </p:cNvSpPr>
            <p:nvPr userDrawn="1"/>
          </p:nvSpPr>
          <p:spPr bwMode="gray">
            <a:xfrm>
              <a:off x="-5351463" y="874713"/>
              <a:ext cx="363538" cy="1454150"/>
            </a:xfrm>
            <a:custGeom>
              <a:avLst/>
              <a:gdLst>
                <a:gd name="T0" fmla="*/ 229 w 229"/>
                <a:gd name="T1" fmla="*/ 916 h 916"/>
                <a:gd name="T2" fmla="*/ 0 w 229"/>
                <a:gd name="T3" fmla="*/ 916 h 916"/>
                <a:gd name="T4" fmla="*/ 0 w 229"/>
                <a:gd name="T5" fmla="*/ 0 h 916"/>
                <a:gd name="T6" fmla="*/ 229 w 229"/>
                <a:gd name="T7" fmla="*/ 0 h 916"/>
                <a:gd name="T8" fmla="*/ 229 w 229"/>
                <a:gd name="T9" fmla="*/ 916 h 916"/>
                <a:gd name="T10" fmla="*/ 229 w 229"/>
                <a:gd name="T11" fmla="*/ 916 h 916"/>
              </a:gdLst>
              <a:ahLst/>
              <a:cxnLst>
                <a:cxn ang="0">
                  <a:pos x="T0" y="T1"/>
                </a:cxn>
                <a:cxn ang="0">
                  <a:pos x="T2" y="T3"/>
                </a:cxn>
                <a:cxn ang="0">
                  <a:pos x="T4" y="T5"/>
                </a:cxn>
                <a:cxn ang="0">
                  <a:pos x="T6" y="T7"/>
                </a:cxn>
                <a:cxn ang="0">
                  <a:pos x="T8" y="T9"/>
                </a:cxn>
                <a:cxn ang="0">
                  <a:pos x="T10" y="T11"/>
                </a:cxn>
              </a:cxnLst>
              <a:rect l="0" t="0" r="r" b="b"/>
              <a:pathLst>
                <a:path w="229" h="916">
                  <a:moveTo>
                    <a:pt x="229" y="916"/>
                  </a:moveTo>
                  <a:lnTo>
                    <a:pt x="0" y="916"/>
                  </a:lnTo>
                  <a:lnTo>
                    <a:pt x="0" y="0"/>
                  </a:lnTo>
                  <a:lnTo>
                    <a:pt x="229" y="0"/>
                  </a:lnTo>
                  <a:lnTo>
                    <a:pt x="229" y="916"/>
                  </a:lnTo>
                  <a:lnTo>
                    <a:pt x="229" y="916"/>
                  </a:ln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6" name="Freeform 25"/>
            <p:cNvSpPr>
              <a:spLocks/>
            </p:cNvSpPr>
            <p:nvPr userDrawn="1"/>
          </p:nvSpPr>
          <p:spPr bwMode="gray">
            <a:xfrm>
              <a:off x="-4845050" y="379413"/>
              <a:ext cx="1544638" cy="1982787"/>
            </a:xfrm>
            <a:custGeom>
              <a:avLst/>
              <a:gdLst/>
              <a:ahLst/>
              <a:cxnLst/>
              <a:rect l="l" t="t" r="r" b="b"/>
              <a:pathLst>
                <a:path w="1544638" h="1982787">
                  <a:moveTo>
                    <a:pt x="765104" y="809625"/>
                  </a:moveTo>
                  <a:cubicBezTo>
                    <a:pt x="543758" y="809625"/>
                    <a:pt x="352425" y="1004473"/>
                    <a:pt x="352425" y="1229297"/>
                  </a:cubicBezTo>
                  <a:cubicBezTo>
                    <a:pt x="352425" y="1454121"/>
                    <a:pt x="543758" y="1641475"/>
                    <a:pt x="765104" y="1641475"/>
                  </a:cubicBezTo>
                  <a:cubicBezTo>
                    <a:pt x="993953" y="1641475"/>
                    <a:pt x="1189038" y="1454121"/>
                    <a:pt x="1189038" y="1229297"/>
                  </a:cubicBezTo>
                  <a:cubicBezTo>
                    <a:pt x="1189038" y="1004473"/>
                    <a:pt x="993953" y="809625"/>
                    <a:pt x="765104" y="809625"/>
                  </a:cubicBezTo>
                  <a:close/>
                  <a:moveTo>
                    <a:pt x="1188472" y="0"/>
                  </a:moveTo>
                  <a:cubicBezTo>
                    <a:pt x="1544638" y="0"/>
                    <a:pt x="1544638" y="0"/>
                    <a:pt x="1544638" y="0"/>
                  </a:cubicBezTo>
                  <a:cubicBezTo>
                    <a:pt x="1544638" y="1949054"/>
                    <a:pt x="1544638" y="1949054"/>
                    <a:pt x="1544638" y="1949054"/>
                  </a:cubicBezTo>
                  <a:cubicBezTo>
                    <a:pt x="1188472" y="1949054"/>
                    <a:pt x="1188472" y="1949054"/>
                    <a:pt x="1188472" y="1949054"/>
                  </a:cubicBezTo>
                  <a:cubicBezTo>
                    <a:pt x="1188472" y="1851601"/>
                    <a:pt x="1188472" y="1851601"/>
                    <a:pt x="1188472" y="1851601"/>
                  </a:cubicBezTo>
                  <a:cubicBezTo>
                    <a:pt x="1068500" y="1934061"/>
                    <a:pt x="918535" y="1982787"/>
                    <a:pt x="753574" y="1982787"/>
                  </a:cubicBezTo>
                  <a:cubicBezTo>
                    <a:pt x="341170" y="1982787"/>
                    <a:pt x="0" y="1641703"/>
                    <a:pt x="0" y="1229403"/>
                  </a:cubicBezTo>
                  <a:cubicBezTo>
                    <a:pt x="0" y="809607"/>
                    <a:pt x="341170" y="479767"/>
                    <a:pt x="753574" y="479767"/>
                  </a:cubicBezTo>
                  <a:cubicBezTo>
                    <a:pt x="918535" y="479767"/>
                    <a:pt x="1061002" y="520997"/>
                    <a:pt x="1188472" y="607205"/>
                  </a:cubicBezTo>
                  <a:cubicBezTo>
                    <a:pt x="1188472" y="0"/>
                    <a:pt x="1188472" y="0"/>
                    <a:pt x="1188472"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7" name="Freeform 27"/>
            <p:cNvSpPr>
              <a:spLocks/>
            </p:cNvSpPr>
            <p:nvPr userDrawn="1"/>
          </p:nvSpPr>
          <p:spPr bwMode="gray">
            <a:xfrm>
              <a:off x="-3179763" y="858838"/>
              <a:ext cx="1541463" cy="1503362"/>
            </a:xfrm>
            <a:custGeom>
              <a:avLst/>
              <a:gdLst/>
              <a:ahLst/>
              <a:cxnLst/>
              <a:rect l="l" t="t" r="r" b="b"/>
              <a:pathLst>
                <a:path w="1541463" h="1503362">
                  <a:moveTo>
                    <a:pt x="765175" y="330200"/>
                  </a:moveTo>
                  <a:cubicBezTo>
                    <a:pt x="535466" y="330200"/>
                    <a:pt x="349250" y="516416"/>
                    <a:pt x="349250" y="746125"/>
                  </a:cubicBezTo>
                  <a:cubicBezTo>
                    <a:pt x="349250" y="975834"/>
                    <a:pt x="535466" y="1162050"/>
                    <a:pt x="765175" y="1162050"/>
                  </a:cubicBezTo>
                  <a:cubicBezTo>
                    <a:pt x="994884" y="1162050"/>
                    <a:pt x="1181100" y="975834"/>
                    <a:pt x="1181100" y="746125"/>
                  </a:cubicBezTo>
                  <a:cubicBezTo>
                    <a:pt x="1181100" y="516416"/>
                    <a:pt x="994884" y="330200"/>
                    <a:pt x="765175" y="330200"/>
                  </a:cubicBezTo>
                  <a:close/>
                  <a:moveTo>
                    <a:pt x="753854" y="0"/>
                  </a:moveTo>
                  <a:cubicBezTo>
                    <a:pt x="911376" y="0"/>
                    <a:pt x="1061397" y="41239"/>
                    <a:pt x="1181413" y="127467"/>
                  </a:cubicBezTo>
                  <a:cubicBezTo>
                    <a:pt x="1181413" y="14996"/>
                    <a:pt x="1181413" y="14996"/>
                    <a:pt x="1181413" y="14996"/>
                  </a:cubicBezTo>
                  <a:cubicBezTo>
                    <a:pt x="1541463" y="14996"/>
                    <a:pt x="1541463" y="14996"/>
                    <a:pt x="1541463" y="14996"/>
                  </a:cubicBezTo>
                  <a:cubicBezTo>
                    <a:pt x="1541463" y="1469621"/>
                    <a:pt x="1541463" y="1469621"/>
                    <a:pt x="1541463" y="1469621"/>
                  </a:cubicBezTo>
                  <a:cubicBezTo>
                    <a:pt x="1181413" y="1469621"/>
                    <a:pt x="1181413" y="1469621"/>
                    <a:pt x="1181413" y="1469621"/>
                  </a:cubicBezTo>
                  <a:cubicBezTo>
                    <a:pt x="1181413" y="1372146"/>
                    <a:pt x="1181413" y="1372146"/>
                    <a:pt x="1181413" y="1372146"/>
                  </a:cubicBezTo>
                  <a:cubicBezTo>
                    <a:pt x="1061397" y="1454625"/>
                    <a:pt x="918877" y="1503362"/>
                    <a:pt x="753854" y="1503362"/>
                  </a:cubicBezTo>
                  <a:cubicBezTo>
                    <a:pt x="341297" y="1503362"/>
                    <a:pt x="0" y="1162200"/>
                    <a:pt x="0" y="749807"/>
                  </a:cubicBezTo>
                  <a:cubicBezTo>
                    <a:pt x="0" y="329915"/>
                    <a:pt x="341297" y="0"/>
                    <a:pt x="753854" y="0"/>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sp>
          <p:nvSpPr>
            <p:cNvPr id="38" name="Freeform 29"/>
            <p:cNvSpPr>
              <a:spLocks/>
            </p:cNvSpPr>
            <p:nvPr userDrawn="1"/>
          </p:nvSpPr>
          <p:spPr bwMode="gray">
            <a:xfrm>
              <a:off x="-1495425" y="858838"/>
              <a:ext cx="1311275" cy="1503362"/>
            </a:xfrm>
            <a:custGeom>
              <a:avLst/>
              <a:gdLst>
                <a:gd name="T0" fmla="*/ 175 w 350"/>
                <a:gd name="T1" fmla="*/ 401 h 401"/>
                <a:gd name="T2" fmla="*/ 0 w 350"/>
                <a:gd name="T3" fmla="*/ 268 h 401"/>
                <a:gd name="T4" fmla="*/ 101 w 350"/>
                <a:gd name="T5" fmla="*/ 268 h 401"/>
                <a:gd name="T6" fmla="*/ 182 w 350"/>
                <a:gd name="T7" fmla="*/ 329 h 401"/>
                <a:gd name="T8" fmla="*/ 246 w 350"/>
                <a:gd name="T9" fmla="*/ 285 h 401"/>
                <a:gd name="T10" fmla="*/ 164 w 350"/>
                <a:gd name="T11" fmla="*/ 245 h 401"/>
                <a:gd name="T12" fmla="*/ 62 w 350"/>
                <a:gd name="T13" fmla="*/ 218 h 401"/>
                <a:gd name="T14" fmla="*/ 9 w 350"/>
                <a:gd name="T15" fmla="*/ 124 h 401"/>
                <a:gd name="T16" fmla="*/ 169 w 350"/>
                <a:gd name="T17" fmla="*/ 0 h 401"/>
                <a:gd name="T18" fmla="*/ 334 w 350"/>
                <a:gd name="T19" fmla="*/ 127 h 401"/>
                <a:gd name="T20" fmla="*/ 237 w 350"/>
                <a:gd name="T21" fmla="*/ 127 h 401"/>
                <a:gd name="T22" fmla="*/ 174 w 350"/>
                <a:gd name="T23" fmla="*/ 74 h 401"/>
                <a:gd name="T24" fmla="*/ 107 w 350"/>
                <a:gd name="T25" fmla="*/ 109 h 401"/>
                <a:gd name="T26" fmla="*/ 251 w 350"/>
                <a:gd name="T27" fmla="*/ 163 h 401"/>
                <a:gd name="T28" fmla="*/ 350 w 350"/>
                <a:gd name="T29" fmla="*/ 268 h 401"/>
                <a:gd name="T30" fmla="*/ 175 w 350"/>
                <a:gd name="T31"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401">
                  <a:moveTo>
                    <a:pt x="175" y="401"/>
                  </a:moveTo>
                  <a:cubicBezTo>
                    <a:pt x="68" y="401"/>
                    <a:pt x="3" y="346"/>
                    <a:pt x="0" y="268"/>
                  </a:cubicBezTo>
                  <a:cubicBezTo>
                    <a:pt x="101" y="268"/>
                    <a:pt x="101" y="268"/>
                    <a:pt x="101" y="268"/>
                  </a:cubicBezTo>
                  <a:cubicBezTo>
                    <a:pt x="101" y="292"/>
                    <a:pt x="116" y="328"/>
                    <a:pt x="182" y="329"/>
                  </a:cubicBezTo>
                  <a:cubicBezTo>
                    <a:pt x="225" y="329"/>
                    <a:pt x="246" y="304"/>
                    <a:pt x="246" y="285"/>
                  </a:cubicBezTo>
                  <a:cubicBezTo>
                    <a:pt x="243" y="254"/>
                    <a:pt x="205" y="251"/>
                    <a:pt x="164" y="245"/>
                  </a:cubicBezTo>
                  <a:cubicBezTo>
                    <a:pt x="123" y="238"/>
                    <a:pt x="88" y="231"/>
                    <a:pt x="62" y="218"/>
                  </a:cubicBezTo>
                  <a:cubicBezTo>
                    <a:pt x="30" y="201"/>
                    <a:pt x="9" y="165"/>
                    <a:pt x="9" y="124"/>
                  </a:cubicBezTo>
                  <a:cubicBezTo>
                    <a:pt x="9" y="55"/>
                    <a:pt x="69" y="0"/>
                    <a:pt x="169" y="0"/>
                  </a:cubicBezTo>
                  <a:cubicBezTo>
                    <a:pt x="266" y="0"/>
                    <a:pt x="328" y="51"/>
                    <a:pt x="334" y="127"/>
                  </a:cubicBezTo>
                  <a:cubicBezTo>
                    <a:pt x="237" y="127"/>
                    <a:pt x="237" y="127"/>
                    <a:pt x="237" y="127"/>
                  </a:cubicBezTo>
                  <a:cubicBezTo>
                    <a:pt x="236" y="106"/>
                    <a:pt x="232" y="74"/>
                    <a:pt x="174" y="74"/>
                  </a:cubicBezTo>
                  <a:cubicBezTo>
                    <a:pt x="136" y="74"/>
                    <a:pt x="110" y="82"/>
                    <a:pt x="107" y="109"/>
                  </a:cubicBezTo>
                  <a:cubicBezTo>
                    <a:pt x="107" y="149"/>
                    <a:pt x="188" y="146"/>
                    <a:pt x="251" y="163"/>
                  </a:cubicBezTo>
                  <a:cubicBezTo>
                    <a:pt x="311" y="178"/>
                    <a:pt x="350" y="215"/>
                    <a:pt x="350" y="268"/>
                  </a:cubicBezTo>
                  <a:cubicBezTo>
                    <a:pt x="350" y="364"/>
                    <a:pt x="272" y="401"/>
                    <a:pt x="175" y="401"/>
                  </a:cubicBezTo>
                  <a:close/>
                </a:path>
              </a:pathLst>
            </a:custGeom>
            <a:solidFill>
              <a:srgbClr val="6C6F70"/>
            </a:solidFill>
            <a:ln w="6350">
              <a:noFill/>
            </a:ln>
          </p:spPr>
          <p:txBody>
            <a:bodyPr vert="horz" lIns="0" tIns="648000" rIns="0" bIns="0" rtlCol="0" anchor="ctr" anchorCtr="0">
              <a:noAutofit/>
            </a:bodyPr>
            <a:lstStyle/>
            <a:p>
              <a:pPr algn="ctr">
                <a:buClr>
                  <a:srgbClr val="6C6F70"/>
                </a:buClr>
                <a:buSzPct val="90000"/>
                <a:buFont typeface="adineue PRO TT Light" pitchFamily="34" charset="0"/>
                <a:buNone/>
              </a:pPr>
              <a:endParaRPr lang="en-US" sz="1000">
                <a:solidFill>
                  <a:srgbClr val="FFFFFF"/>
                </a:solidFill>
                <a:latin typeface="AdihausDIN"/>
                <a:ea typeface="adineue PRO TT Light" charset="0"/>
              </a:endParaRPr>
            </a:p>
          </p:txBody>
        </p:sp>
      </p:grpSp>
    </p:spTree>
    <p:extLst>
      <p:ext uri="{BB962C8B-B14F-4D97-AF65-F5344CB8AC3E}">
        <p14:creationId xmlns:p14="http://schemas.microsoft.com/office/powerpoint/2010/main" val="252661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 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612002" y="555626"/>
            <a:ext cx="2434412" cy="4032250"/>
          </a:xfrm>
        </p:spPr>
        <p:txBody>
          <a:bodyPr rIns="0" bIns="0" anchor="ctr" anchorCtr="0"/>
          <a:lstStyle>
            <a:lvl1pPr algn="ctr">
              <a:defRPr sz="7200" b="0">
                <a:solidFill>
                  <a:schemeClr val="tx1"/>
                </a:solidFill>
                <a:latin typeface="adineue PRO TT" panose="020B0503020201060004" pitchFamily="34" charset="0"/>
              </a:defRPr>
            </a:lvl1pPr>
          </a:lstStyle>
          <a:p>
            <a:r>
              <a:rPr lang="en-US" noProof="0" dirty="0"/>
              <a:t>1</a:t>
            </a:r>
          </a:p>
        </p:txBody>
      </p:sp>
      <p:cxnSp>
        <p:nvCxnSpPr>
          <p:cNvPr id="33" name="Straight Connector 32"/>
          <p:cNvCxnSpPr/>
          <p:nvPr userDrawn="1"/>
        </p:nvCxnSpPr>
        <p:spPr bwMode="gray">
          <a:xfrm flipV="1">
            <a:off x="2895601" y="1962151"/>
            <a:ext cx="1" cy="1188132"/>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 Placeholder 33"/>
          <p:cNvSpPr>
            <a:spLocks noGrp="1"/>
          </p:cNvSpPr>
          <p:nvPr>
            <p:ph type="body" sz="quarter" idx="10" hasCustomPrompt="1"/>
          </p:nvPr>
        </p:nvSpPr>
        <p:spPr>
          <a:xfrm>
            <a:off x="3429000" y="1706564"/>
            <a:ext cx="5257800" cy="1728787"/>
          </a:xfrm>
        </p:spPr>
        <p:txBody>
          <a:bodyPr anchor="ctr"/>
          <a:lstStyle>
            <a:lvl1pPr algn="l">
              <a:lnSpc>
                <a:spcPct val="100000"/>
              </a:lnSpc>
              <a:spcBef>
                <a:spcPts val="1200"/>
              </a:spcBef>
              <a:spcAft>
                <a:spcPts val="1200"/>
              </a:spcAft>
              <a:defRPr sz="4000" cap="all" baseline="0">
                <a:solidFill>
                  <a:schemeClr val="tx1"/>
                </a:solidFill>
                <a:latin typeface="adineue PRO TT" panose="020B0503020201060004" pitchFamily="34" charset="0"/>
              </a:defRPr>
            </a:lvl1pPr>
          </a:lstStyle>
          <a:p>
            <a:pPr lvl="0"/>
            <a:r>
              <a:rPr lang="en-US" dirty="0"/>
              <a:t>Click to edit divider</a:t>
            </a:r>
          </a:p>
        </p:txBody>
      </p:sp>
      <p:cxnSp>
        <p:nvCxnSpPr>
          <p:cNvPr id="35" name="Straight Connector 34"/>
          <p:cNvCxnSpPr/>
          <p:nvPr userDrawn="1"/>
        </p:nvCxnSpPr>
        <p:spPr bwMode="gray">
          <a:xfrm flipV="1">
            <a:off x="2918400" y="1976793"/>
            <a:ext cx="1" cy="119699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68464"/>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7799334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77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2"/>
          <p:cNvSpPr>
            <a:spLocks noGrp="1"/>
          </p:cNvSpPr>
          <p:nvPr>
            <p:ph type="sldNum" sz="quarter" idx="10"/>
          </p:nvPr>
        </p:nvSpPr>
        <p:spPr/>
        <p:txBody>
          <a:bodyPr/>
          <a:lstStyle/>
          <a:p>
            <a:fld id="{D136C6D1-1D7D-45E1-A7D6-44C33DC01A23}" type="slidenum">
              <a:rPr lang="en-US" smtClean="0"/>
              <a:pPr/>
              <a:t>‹#›</a:t>
            </a:fld>
            <a:endParaRPr lang="en-US" dirty="0"/>
          </a:p>
        </p:txBody>
      </p:sp>
      <p:sp>
        <p:nvSpPr>
          <p:cNvPr id="4" name="Title 3"/>
          <p:cNvSpPr txBox="1">
            <a:spLocks/>
          </p:cNvSpPr>
          <p:nvPr userDrawn="1"/>
        </p:nvSpPr>
        <p:spPr bwMode="gray">
          <a:xfrm>
            <a:off x="592749" y="906858"/>
            <a:ext cx="7934400" cy="2276960"/>
          </a:xfrm>
          <a:prstGeom prst="rect">
            <a:avLst/>
          </a:prstGeom>
        </p:spPr>
        <p:txBody>
          <a:bodyPr vert="horz" lIns="0" tIns="0" rIns="0" bIns="0" rtlCol="0" anchor="ctr" anchorCtr="0">
            <a:noAutofit/>
          </a:bodyPr>
          <a:lstStyle>
            <a:lvl1pPr algn="l" defTabSz="914346" rtl="0" eaLnBrk="1" latinLnBrk="0" hangingPunct="1">
              <a:lnSpc>
                <a:spcPct val="80000"/>
              </a:lnSpc>
              <a:spcBef>
                <a:spcPct val="0"/>
              </a:spcBef>
              <a:buClrTx/>
              <a:buNone/>
              <a:defRPr sz="1800" strike="noStrike" kern="1200" cap="all" spc="0" baseline="0">
                <a:solidFill>
                  <a:schemeClr val="tx1"/>
                </a:solidFill>
                <a:latin typeface="+mj-lt"/>
                <a:ea typeface="+mj-ea"/>
                <a:cs typeface="+mj-cs"/>
              </a:defRPr>
            </a:lvl1pPr>
            <a:lvl2pPr algn="l" rtl="0" eaLnBrk="1" hangingPunct="1">
              <a:lnSpc>
                <a:spcPct val="80000"/>
              </a:lnSpc>
              <a:defRPr kern="1200" cap="all" spc="0" baseline="0">
                <a:solidFill>
                  <a:sysClr val="windowText" lastClr="000000"/>
                </a:solidFill>
                <a:latin typeface="+mj-lt"/>
              </a:defRPr>
            </a:lvl2pPr>
            <a:lvl3pPr algn="l" rtl="0" eaLnBrk="1" hangingPunct="1">
              <a:lnSpc>
                <a:spcPct val="80000"/>
              </a:lnSpc>
              <a:defRPr kern="1200" cap="all" baseline="0">
                <a:latin typeface="+mj-lt"/>
              </a:defRPr>
            </a:lvl3pPr>
            <a:lvl4pPr algn="l" rtl="0" eaLnBrk="1" hangingPunct="1">
              <a:lnSpc>
                <a:spcPct val="80000"/>
              </a:lnSpc>
              <a:defRPr kern="1200" cap="all" baseline="0">
                <a:latin typeface="+mj-lt"/>
              </a:defRPr>
            </a:lvl4pPr>
            <a:lvl5pPr algn="l" rtl="0" eaLnBrk="1" hangingPunct="1">
              <a:lnSpc>
                <a:spcPct val="80000"/>
              </a:lnSpc>
              <a:defRPr kern="1200" cap="all" baseline="0">
                <a:latin typeface="+mj-lt"/>
              </a:defRPr>
            </a:lvl5pPr>
            <a:lvl6pPr algn="l" rtl="0" eaLnBrk="1" hangingPunct="1">
              <a:lnSpc>
                <a:spcPct val="80000"/>
              </a:lnSpc>
              <a:defRPr kern="1200" cap="all" baseline="0">
                <a:latin typeface="+mj-lt"/>
              </a:defRPr>
            </a:lvl6pPr>
            <a:lvl7pPr algn="l" rtl="0" eaLnBrk="1" hangingPunct="1">
              <a:lnSpc>
                <a:spcPct val="80000"/>
              </a:lnSpc>
              <a:defRPr kern="1200" cap="all" baseline="0">
                <a:latin typeface="+mj-lt"/>
              </a:defRPr>
            </a:lvl7pPr>
            <a:lvl8pPr algn="l" rtl="0" eaLnBrk="1" hangingPunct="1">
              <a:lnSpc>
                <a:spcPct val="80000"/>
              </a:lnSpc>
              <a:defRPr kern="1200" cap="all" baseline="0">
                <a:latin typeface="+mj-lt"/>
              </a:defRPr>
            </a:lvl8pPr>
            <a:lvl9pPr eaLnBrk="1" hangingPunct="1">
              <a:lnSpc>
                <a:spcPct val="80000"/>
              </a:lnSpc>
              <a:defRPr kern="1200" cap="all" baseline="0">
                <a:latin typeface="+mj-lt"/>
              </a:defRPr>
            </a:lvl9pPr>
          </a:lstStyle>
          <a:p>
            <a:pPr algn="ctr"/>
            <a:r>
              <a:rPr lang="en-GB" sz="2800" dirty="0"/>
              <a:t>Thank you</a:t>
            </a:r>
          </a:p>
        </p:txBody>
      </p:sp>
      <p:sp>
        <p:nvSpPr>
          <p:cNvPr id="5" name="Subtitle 4"/>
          <p:cNvSpPr>
            <a:spLocks noGrp="1"/>
          </p:cNvSpPr>
          <p:nvPr>
            <p:ph type="subTitle" idx="1"/>
          </p:nvPr>
        </p:nvSpPr>
        <p:spPr>
          <a:xfrm>
            <a:off x="601563" y="3167263"/>
            <a:ext cx="7930800" cy="1439862"/>
          </a:xfrm>
        </p:spPr>
        <p:txBody>
          <a:bodyPr anchor="t"/>
          <a:lstStyle>
            <a:lvl1pPr marL="0" marR="0" indent="0" algn="ctr" defTabSz="914346" rtl="0" eaLnBrk="1" fontAlgn="auto" latinLnBrk="0" hangingPunct="1">
              <a:lnSpc>
                <a:spcPts val="1700"/>
              </a:lnSpc>
              <a:spcBef>
                <a:spcPts val="0"/>
              </a:spcBef>
              <a:spcAft>
                <a:spcPts val="1000"/>
              </a:spcAft>
              <a:buClrTx/>
              <a:buSzPct val="90000"/>
              <a:buFont typeface="AdihausDIN" pitchFamily="34" charset="0"/>
              <a:buNone/>
              <a:tabLst/>
              <a:defRPr sz="1600" baseline="0">
                <a:latin typeface="+mj-lt"/>
              </a:defRPr>
            </a:lvl1pPr>
          </a:lstStyle>
          <a:p>
            <a:endParaRPr lang="en-GB" dirty="0"/>
          </a:p>
        </p:txBody>
      </p:sp>
      <p:cxnSp>
        <p:nvCxnSpPr>
          <p:cNvPr id="12" name="Straight Connector 11"/>
          <p:cNvCxnSpPr/>
          <p:nvPr userDrawn="1"/>
        </p:nvCxnSpPr>
        <p:spPr>
          <a:xfrm>
            <a:off x="1637674" y="2247714"/>
            <a:ext cx="5868652" cy="0"/>
          </a:xfrm>
          <a:prstGeom prst="line">
            <a:avLst/>
          </a:prstGeom>
          <a:ln w="38100" cmpd="sng">
            <a:solidFill>
              <a:schemeClr val="tx1"/>
            </a:solidFill>
            <a:prstDash val="solid"/>
          </a:ln>
        </p:spPr>
        <p:style>
          <a:lnRef idx="1">
            <a:schemeClr val="dk1"/>
          </a:lnRef>
          <a:fillRef idx="0">
            <a:schemeClr val="dk1"/>
          </a:fillRef>
          <a:effectRef idx="0">
            <a:schemeClr val="dk1"/>
          </a:effectRef>
          <a:fontRef idx="minor">
            <a:schemeClr val="tx1"/>
          </a:fontRef>
        </p:style>
      </p:cxnSp>
      <p:pic>
        <p:nvPicPr>
          <p:cNvPr id="8" name="Picture 2" descr="adidasGroup_Logo_BWp.png"/>
          <p:cNvPicPr>
            <a:picLocks noChangeAspect="1" noChangeArrowheads="1"/>
          </p:cNvPicPr>
          <p:nvPr userDrawn="1"/>
        </p:nvPicPr>
        <p:blipFill>
          <a:blip r:embed="rId6" cstate="email">
            <a:biLevel thresh="50000"/>
            <a:extLst>
              <a:ext uri="{28A0092B-C50C-407E-A947-70E740481C1C}">
                <a14:useLocalDpi xmlns:a14="http://schemas.microsoft.com/office/drawing/2010/main"/>
              </a:ext>
            </a:extLst>
          </a:blip>
          <a:srcRect/>
          <a:stretch>
            <a:fillRect/>
          </a:stretch>
        </p:blipFill>
        <p:spPr bwMode="gray">
          <a:xfrm>
            <a:off x="4044142" y="2607814"/>
            <a:ext cx="105571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67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0"/>
            </p:custDataLst>
            <p:extLst>
              <p:ext uri="{D42A27DB-BD31-4B8C-83A1-F6EECF244321}">
                <p14:modId xmlns:p14="http://schemas.microsoft.com/office/powerpoint/2010/main" val="1561736601"/>
              </p:ext>
            </p:extLst>
          </p:nvPr>
        </p:nvGraphicFramePr>
        <p:xfrm>
          <a:off x="1601" y="1600"/>
          <a:ext cx="1599" cy="1599"/>
        </p:xfrm>
        <a:graphic>
          <a:graphicData uri="http://schemas.openxmlformats.org/presentationml/2006/ole">
            <mc:AlternateContent xmlns:mc="http://schemas.openxmlformats.org/markup-compatibility/2006">
              <mc:Choice xmlns:v="urn:schemas-microsoft-com:vml" Requires="v">
                <p:oleObj spid="_x0000_s1208"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601" y="1600"/>
                        <a:ext cx="1599" cy="1599"/>
                      </a:xfrm>
                      <a:prstGeom prst="rect">
                        <a:avLst/>
                      </a:prstGeom>
                    </p:spPr>
                  </p:pic>
                </p:oleObj>
              </mc:Fallback>
            </mc:AlternateContent>
          </a:graphicData>
        </a:graphic>
      </p:graphicFrame>
      <p:sp>
        <p:nvSpPr>
          <p:cNvPr id="2" name="Title Placeholder 1"/>
          <p:cNvSpPr>
            <a:spLocks noGrp="1"/>
          </p:cNvSpPr>
          <p:nvPr>
            <p:ph type="title"/>
          </p:nvPr>
        </p:nvSpPr>
        <p:spPr bwMode="gray">
          <a:xfrm>
            <a:off x="358775" y="431824"/>
            <a:ext cx="8421688" cy="435022"/>
          </a:xfrm>
          <a:prstGeom prst="rect">
            <a:avLst/>
          </a:prstGeom>
        </p:spPr>
        <p:txBody>
          <a:bodyPr vert="horz" lIns="0" tIns="0" rIns="0" bIns="0" rtlCol="0" anchor="t" anchorCtr="0">
            <a:noAutofit/>
          </a:bodyPr>
          <a:lstStyle/>
          <a:p>
            <a:pPr lvl="0"/>
            <a:r>
              <a:rPr lang="en-US" noProof="0" dirty="0"/>
              <a:t>SLIDE TITLE</a:t>
            </a:r>
          </a:p>
        </p:txBody>
      </p:sp>
      <p:sp>
        <p:nvSpPr>
          <p:cNvPr id="3" name="Text Placeholder 2"/>
          <p:cNvSpPr>
            <a:spLocks noGrp="1"/>
          </p:cNvSpPr>
          <p:nvPr>
            <p:ph type="body" idx="1"/>
          </p:nvPr>
        </p:nvSpPr>
        <p:spPr bwMode="gray">
          <a:xfrm>
            <a:off x="361950" y="987426"/>
            <a:ext cx="8418513" cy="3724252"/>
          </a:xfrm>
          <a:prstGeom prst="rect">
            <a:avLst/>
          </a:prstGeom>
        </p:spPr>
        <p:txBody>
          <a:bodyPr vert="horz" lIns="0" tIns="0" rIns="143991" bIns="0" rtlCol="0">
            <a:noAutofit/>
          </a:bodyPr>
          <a:lstStyle/>
          <a:p>
            <a:pPr lvl="0"/>
            <a:r>
              <a:rPr lang="en-US" noProof="0" dirty="0"/>
              <a:t>Click to edit Master text styles </a:t>
            </a:r>
          </a:p>
          <a:p>
            <a:pPr lvl="1"/>
            <a:r>
              <a:rPr lang="en-US" noProof="0" dirty="0"/>
              <a:t>Second level </a:t>
            </a:r>
          </a:p>
          <a:p>
            <a:pPr lvl="2"/>
            <a:r>
              <a:rPr lang="en-US" noProof="0" dirty="0"/>
              <a:t>Third level </a:t>
            </a:r>
          </a:p>
          <a:p>
            <a:pPr lvl="3"/>
            <a:r>
              <a:rPr lang="en-US" noProof="0" dirty="0"/>
              <a:t>Fourth level </a:t>
            </a:r>
          </a:p>
          <a:p>
            <a:pPr lvl="4"/>
            <a:r>
              <a:rPr lang="en-US" noProof="0" dirty="0"/>
              <a:t>Fifth level </a:t>
            </a:r>
          </a:p>
          <a:p>
            <a:pPr lvl="5"/>
            <a:r>
              <a:rPr lang="en-US" noProof="0" dirty="0"/>
              <a:t>Sixth Level</a:t>
            </a:r>
          </a:p>
          <a:p>
            <a:pPr lvl="6"/>
            <a:r>
              <a:rPr lang="en-US" noProof="0" dirty="0"/>
              <a:t>Seventh Level</a:t>
            </a:r>
          </a:p>
        </p:txBody>
      </p:sp>
      <p:sp>
        <p:nvSpPr>
          <p:cNvPr id="6" name="Slide Number Placeholder 5"/>
          <p:cNvSpPr>
            <a:spLocks noGrp="1"/>
          </p:cNvSpPr>
          <p:nvPr>
            <p:ph type="sldNum" sz="quarter" idx="4"/>
          </p:nvPr>
        </p:nvSpPr>
        <p:spPr bwMode="gray">
          <a:xfrm>
            <a:off x="8692344" y="4711677"/>
            <a:ext cx="451655" cy="431824"/>
          </a:xfrm>
          <a:prstGeom prst="rect">
            <a:avLst/>
          </a:prstGeom>
        </p:spPr>
        <p:txBody>
          <a:bodyPr vert="horz" wrap="none" lIns="0" tIns="0" rIns="0" bIns="0" rtlCol="0" anchor="ctr" anchorCtr="0"/>
          <a:lstStyle>
            <a:lvl1pPr algn="l">
              <a:buClrTx/>
              <a:defRPr sz="800" b="1" cap="all" baseline="0">
                <a:solidFill>
                  <a:sysClr val="windowText" lastClr="000000"/>
                </a:solidFill>
                <a:latin typeface="AdihausDIN" panose="020B0504020101020102" pitchFamily="34" charset="0"/>
                <a:cs typeface="AdihausDIN" panose="020B0504020101020102" pitchFamily="34" charset="0"/>
              </a:defRPr>
            </a:lvl1pPr>
          </a:lstStyle>
          <a:p>
            <a:fld id="{D136C6D1-1D7D-45E1-A7D6-44C33DC01A23}" type="slidenum">
              <a:rPr lang="en-US" smtClean="0"/>
              <a:pPr/>
              <a:t>‹#›</a:t>
            </a:fld>
            <a:endParaRPr lang="en-US" dirty="0"/>
          </a:p>
        </p:txBody>
      </p:sp>
      <p:grpSp>
        <p:nvGrpSpPr>
          <p:cNvPr id="9" name="Group 8"/>
          <p:cNvGrpSpPr/>
          <p:nvPr userDrawn="1"/>
        </p:nvGrpSpPr>
        <p:grpSpPr>
          <a:xfrm>
            <a:off x="-88908" y="-92546"/>
            <a:ext cx="9341424" cy="5326781"/>
            <a:chOff x="-88908" y="-92546"/>
            <a:chExt cx="9341424" cy="5326781"/>
          </a:xfrm>
        </p:grpSpPr>
        <p:grpSp>
          <p:nvGrpSpPr>
            <p:cNvPr id="5" name="Group 4"/>
            <p:cNvGrpSpPr/>
            <p:nvPr userDrawn="1"/>
          </p:nvGrpSpPr>
          <p:grpSpPr>
            <a:xfrm>
              <a:off x="1501027" y="-92546"/>
              <a:ext cx="0" cy="5326781"/>
              <a:chOff x="1522293" y="-92546"/>
              <a:chExt cx="0" cy="5326781"/>
            </a:xfrm>
          </p:grpSpPr>
          <p:cxnSp>
            <p:nvCxnSpPr>
              <p:cNvPr id="253" name="Straight Connector 252"/>
              <p:cNvCxnSpPr/>
              <p:nvPr userDrawn="1"/>
            </p:nvCxnSpPr>
            <p:spPr bwMode="gray">
              <a:xfrm flipV="1">
                <a:off x="1522293" y="5198235"/>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bwMode="gray">
              <a:xfrm flipV="1">
                <a:off x="1522293" y="-92546"/>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5" name="Group 254"/>
            <p:cNvGrpSpPr/>
            <p:nvPr userDrawn="1"/>
          </p:nvGrpSpPr>
          <p:grpSpPr>
            <a:xfrm>
              <a:off x="-88908" y="431824"/>
              <a:ext cx="9341424" cy="0"/>
              <a:chOff x="-88214" y="428625"/>
              <a:chExt cx="9268445" cy="0"/>
            </a:xfrm>
          </p:grpSpPr>
          <p:cxnSp>
            <p:nvCxnSpPr>
              <p:cNvPr id="256" name="Straight Connector 255"/>
              <p:cNvCxnSpPr/>
              <p:nvPr userDrawn="1"/>
            </p:nvCxnSpPr>
            <p:spPr bwMode="gray">
              <a:xfrm flipH="1">
                <a:off x="-88214" y="428625"/>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flipH="1">
                <a:off x="9144512" y="428625"/>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flipH="1">
                <a:off x="-88214" y="428625"/>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flipH="1">
                <a:off x="9144512" y="428625"/>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0" name="Group 259"/>
            <p:cNvGrpSpPr/>
            <p:nvPr userDrawn="1"/>
          </p:nvGrpSpPr>
          <p:grpSpPr>
            <a:xfrm>
              <a:off x="350968" y="-92546"/>
              <a:ext cx="0" cy="5326781"/>
              <a:chOff x="1746825" y="-56409"/>
              <a:chExt cx="0" cy="5287323"/>
            </a:xfrm>
          </p:grpSpPr>
          <p:cxnSp>
            <p:nvCxnSpPr>
              <p:cNvPr id="261" name="Straight Connector 260"/>
              <p:cNvCxnSpPr/>
              <p:nvPr userDrawn="1"/>
            </p:nvCxnSpPr>
            <p:spPr bwMode="gray">
              <a:xfrm flipV="1">
                <a:off x="1746825" y="5195181"/>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bwMode="gray">
              <a:xfrm flipV="1">
                <a:off x="1746825" y="-56409"/>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userDrawn="1"/>
          </p:nvGrpSpPr>
          <p:grpSpPr>
            <a:xfrm>
              <a:off x="3047032" y="-92546"/>
              <a:ext cx="2673" cy="5326781"/>
              <a:chOff x="3140041" y="-56409"/>
              <a:chExt cx="2652" cy="5287323"/>
            </a:xfrm>
          </p:grpSpPr>
          <p:cxnSp>
            <p:nvCxnSpPr>
              <p:cNvPr id="264" name="Straight Connector 263"/>
              <p:cNvCxnSpPr/>
              <p:nvPr userDrawn="1"/>
            </p:nvCxnSpPr>
            <p:spPr bwMode="gray">
              <a:xfrm flipV="1">
                <a:off x="3142693" y="5195181"/>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bwMode="gray">
              <a:xfrm flipV="1">
                <a:off x="3140041" y="-56409"/>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flipV="1">
                <a:off x="3140041" y="5195181"/>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flipV="1">
                <a:off x="3140041" y="-56409"/>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userDrawn="1"/>
          </p:nvGrpSpPr>
          <p:grpSpPr>
            <a:xfrm>
              <a:off x="7619200" y="-92546"/>
              <a:ext cx="0" cy="5326781"/>
              <a:chOff x="7619200" y="-56830"/>
              <a:chExt cx="0" cy="5326781"/>
            </a:xfrm>
          </p:grpSpPr>
          <p:cxnSp>
            <p:nvCxnSpPr>
              <p:cNvPr id="269" name="Straight Connector 268"/>
              <p:cNvCxnSpPr/>
              <p:nvPr userDrawn="1"/>
            </p:nvCxnSpPr>
            <p:spPr bwMode="gray">
              <a:xfrm flipV="1">
                <a:off x="7619200" y="5233951"/>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bwMode="gray">
              <a:xfrm flipV="1">
                <a:off x="7619200" y="-56830"/>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flipV="1">
                <a:off x="7619200" y="5233951"/>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flipV="1">
                <a:off x="7619200" y="-56830"/>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userDrawn="1"/>
          </p:nvGrpSpPr>
          <p:grpSpPr>
            <a:xfrm>
              <a:off x="4559565" y="-92546"/>
              <a:ext cx="2673" cy="5326781"/>
              <a:chOff x="3140041" y="-56409"/>
              <a:chExt cx="2652" cy="5287323"/>
            </a:xfrm>
          </p:grpSpPr>
          <p:cxnSp>
            <p:nvCxnSpPr>
              <p:cNvPr id="274" name="Straight Connector 273"/>
              <p:cNvCxnSpPr/>
              <p:nvPr userDrawn="1"/>
            </p:nvCxnSpPr>
            <p:spPr bwMode="gray">
              <a:xfrm flipV="1">
                <a:off x="3142693" y="5195181"/>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bwMode="gray">
              <a:xfrm flipV="1">
                <a:off x="3140041" y="-56409"/>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flipV="1">
                <a:off x="3140041" y="5195181"/>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flipV="1">
                <a:off x="3140041" y="-56409"/>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8" name="Group 277"/>
            <p:cNvGrpSpPr/>
            <p:nvPr userDrawn="1"/>
          </p:nvGrpSpPr>
          <p:grpSpPr>
            <a:xfrm>
              <a:off x="6082729" y="-92546"/>
              <a:ext cx="2673" cy="5326781"/>
              <a:chOff x="3140041" y="-56409"/>
              <a:chExt cx="2652" cy="5287323"/>
            </a:xfrm>
          </p:grpSpPr>
          <p:cxnSp>
            <p:nvCxnSpPr>
              <p:cNvPr id="279" name="Straight Connector 278"/>
              <p:cNvCxnSpPr/>
              <p:nvPr userDrawn="1"/>
            </p:nvCxnSpPr>
            <p:spPr bwMode="gray">
              <a:xfrm flipV="1">
                <a:off x="3142693" y="5195181"/>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bwMode="gray">
              <a:xfrm flipV="1">
                <a:off x="3140041" y="-56409"/>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flipV="1">
                <a:off x="3140041" y="5195181"/>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flipV="1">
                <a:off x="3140041" y="-56409"/>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userDrawn="1"/>
          </p:nvGrpSpPr>
          <p:grpSpPr>
            <a:xfrm>
              <a:off x="8770167" y="-92546"/>
              <a:ext cx="0" cy="5326781"/>
              <a:chOff x="1746825" y="-56409"/>
              <a:chExt cx="0" cy="5287323"/>
            </a:xfrm>
          </p:grpSpPr>
          <p:cxnSp>
            <p:nvCxnSpPr>
              <p:cNvPr id="284" name="Straight Connector 283"/>
              <p:cNvCxnSpPr/>
              <p:nvPr userDrawn="1"/>
            </p:nvCxnSpPr>
            <p:spPr bwMode="gray">
              <a:xfrm flipV="1">
                <a:off x="1746825" y="5195181"/>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bwMode="gray">
              <a:xfrm flipV="1">
                <a:off x="1746825" y="-56409"/>
                <a:ext cx="0" cy="35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userDrawn="1"/>
          </p:nvGrpSpPr>
          <p:grpSpPr>
            <a:xfrm>
              <a:off x="-88908" y="866846"/>
              <a:ext cx="9341424" cy="0"/>
              <a:chOff x="-88214" y="406099"/>
              <a:chExt cx="9268445" cy="0"/>
            </a:xfrm>
          </p:grpSpPr>
          <p:cxnSp>
            <p:nvCxnSpPr>
              <p:cNvPr id="287" name="Straight Connector 286"/>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userDrawn="1"/>
          </p:nvGrpSpPr>
          <p:grpSpPr>
            <a:xfrm>
              <a:off x="-88908" y="1701705"/>
              <a:ext cx="9341424" cy="0"/>
              <a:chOff x="-88214" y="406099"/>
              <a:chExt cx="9268445" cy="0"/>
            </a:xfrm>
          </p:grpSpPr>
          <p:cxnSp>
            <p:nvCxnSpPr>
              <p:cNvPr id="292" name="Straight Connector 291"/>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userDrawn="1"/>
          </p:nvGrpSpPr>
          <p:grpSpPr>
            <a:xfrm>
              <a:off x="-88908" y="3420529"/>
              <a:ext cx="9341424" cy="0"/>
              <a:chOff x="-88214" y="406099"/>
              <a:chExt cx="9268445" cy="0"/>
            </a:xfrm>
          </p:grpSpPr>
          <p:cxnSp>
            <p:nvCxnSpPr>
              <p:cNvPr id="297" name="Straight Connector 296"/>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1" name="Group 300"/>
            <p:cNvGrpSpPr/>
            <p:nvPr userDrawn="1"/>
          </p:nvGrpSpPr>
          <p:grpSpPr>
            <a:xfrm>
              <a:off x="-88908" y="4287287"/>
              <a:ext cx="9341424" cy="0"/>
              <a:chOff x="-88214" y="406099"/>
              <a:chExt cx="9268445" cy="0"/>
            </a:xfrm>
          </p:grpSpPr>
          <p:cxnSp>
            <p:nvCxnSpPr>
              <p:cNvPr id="302" name="Straight Connector 301"/>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6" name="Group 305"/>
            <p:cNvGrpSpPr/>
            <p:nvPr userDrawn="1"/>
          </p:nvGrpSpPr>
          <p:grpSpPr>
            <a:xfrm>
              <a:off x="-88908" y="2561116"/>
              <a:ext cx="9341424" cy="0"/>
              <a:chOff x="-88214" y="406099"/>
              <a:chExt cx="9268445" cy="0"/>
            </a:xfrm>
          </p:grpSpPr>
          <p:cxnSp>
            <p:nvCxnSpPr>
              <p:cNvPr id="307" name="Straight Connector 306"/>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1" name="Group 310"/>
            <p:cNvGrpSpPr/>
            <p:nvPr userDrawn="1"/>
          </p:nvGrpSpPr>
          <p:grpSpPr>
            <a:xfrm>
              <a:off x="-88908" y="4722310"/>
              <a:ext cx="9341424" cy="0"/>
              <a:chOff x="-88214" y="406099"/>
              <a:chExt cx="9268445" cy="0"/>
            </a:xfrm>
          </p:grpSpPr>
          <p:cxnSp>
            <p:nvCxnSpPr>
              <p:cNvPr id="312" name="Straight Connector 311"/>
              <p:cNvCxnSpPr/>
              <p:nvPr userDrawn="1"/>
            </p:nvCxnSpPr>
            <p:spPr bwMode="gray">
              <a:xfrm flipH="1">
                <a:off x="-88214"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flipH="1">
                <a:off x="9144512" y="406099"/>
                <a:ext cx="35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90229654"/>
      </p:ext>
    </p:extLst>
  </p:cSld>
  <p:clrMap bg1="lt1" tx1="dk1" bg2="lt2" tx2="dk2" accent1="accent1" accent2="accent2" accent3="accent3" accent4="accent4" accent5="accent5" accent6="accent6" hlink="hlink" folHlink="folHlink"/>
  <p:sldLayoutIdLst>
    <p:sldLayoutId id="2147484029" r:id="rId1"/>
    <p:sldLayoutId id="2147484038" r:id="rId2"/>
    <p:sldLayoutId id="2147484040" r:id="rId3"/>
    <p:sldLayoutId id="2147484077" r:id="rId4"/>
    <p:sldLayoutId id="2147484041" r:id="rId5"/>
    <p:sldLayoutId id="2147484057" r:id="rId6"/>
    <p:sldLayoutId id="2147484076"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346" rtl="0" eaLnBrk="1" latinLnBrk="0" hangingPunct="1">
        <a:lnSpc>
          <a:spcPct val="80000"/>
        </a:lnSpc>
        <a:spcBef>
          <a:spcPct val="0"/>
        </a:spcBef>
        <a:buClrTx/>
        <a:buNone/>
        <a:defRPr sz="1800" strike="noStrike" kern="1200" cap="all" spc="0" baseline="0">
          <a:solidFill>
            <a:schemeClr val="tx1"/>
          </a:solidFill>
          <a:latin typeface="+mj-lt"/>
          <a:ea typeface="+mj-ea"/>
          <a:cs typeface="+mj-cs"/>
        </a:defRPr>
      </a:lvl1pPr>
      <a:lvl2pPr algn="l" rtl="0" eaLnBrk="1" hangingPunct="1">
        <a:lnSpc>
          <a:spcPct val="80000"/>
        </a:lnSpc>
        <a:defRPr kern="1200" cap="all" spc="0" baseline="0">
          <a:solidFill>
            <a:sysClr val="windowText" lastClr="000000"/>
          </a:solidFill>
          <a:latin typeface="+mj-lt"/>
        </a:defRPr>
      </a:lvl2pPr>
      <a:lvl3pPr algn="l" rtl="0" eaLnBrk="1" hangingPunct="1">
        <a:lnSpc>
          <a:spcPct val="80000"/>
        </a:lnSpc>
        <a:defRPr kern="1200" cap="all" baseline="0">
          <a:latin typeface="+mj-lt"/>
        </a:defRPr>
      </a:lvl3pPr>
      <a:lvl4pPr algn="l" rtl="0" eaLnBrk="1" hangingPunct="1">
        <a:lnSpc>
          <a:spcPct val="80000"/>
        </a:lnSpc>
        <a:defRPr kern="1200" cap="all" baseline="0">
          <a:latin typeface="+mj-lt"/>
        </a:defRPr>
      </a:lvl4pPr>
      <a:lvl5pPr algn="l" rtl="0" eaLnBrk="1" hangingPunct="1">
        <a:lnSpc>
          <a:spcPct val="80000"/>
        </a:lnSpc>
        <a:defRPr kern="1200" cap="all" baseline="0">
          <a:latin typeface="+mj-lt"/>
        </a:defRPr>
      </a:lvl5pPr>
      <a:lvl6pPr algn="l" rtl="0" eaLnBrk="1" hangingPunct="1">
        <a:lnSpc>
          <a:spcPct val="80000"/>
        </a:lnSpc>
        <a:defRPr kern="1200" cap="all" baseline="0">
          <a:latin typeface="+mj-lt"/>
        </a:defRPr>
      </a:lvl6pPr>
      <a:lvl7pPr algn="l" rtl="0" eaLnBrk="1" hangingPunct="1">
        <a:lnSpc>
          <a:spcPct val="80000"/>
        </a:lnSpc>
        <a:defRPr kern="1200" cap="all" baseline="0">
          <a:latin typeface="+mj-lt"/>
        </a:defRPr>
      </a:lvl7pPr>
      <a:lvl8pPr algn="l" rtl="0" eaLnBrk="1" hangingPunct="1">
        <a:lnSpc>
          <a:spcPct val="80000"/>
        </a:lnSpc>
        <a:defRPr kern="1200" cap="all" baseline="0">
          <a:latin typeface="+mj-lt"/>
        </a:defRPr>
      </a:lvl8pPr>
      <a:lvl9pPr eaLnBrk="1" hangingPunct="1">
        <a:lnSpc>
          <a:spcPct val="80000"/>
        </a:lnSpc>
        <a:defRPr kern="1200" cap="all" baseline="0">
          <a:latin typeface="+mj-lt"/>
        </a:defRPr>
      </a:lvl9pPr>
    </p:titleStyle>
    <p:bodyStyle>
      <a:lvl1pPr marL="0" indent="0" algn="l" defTabSz="914346" rtl="0" eaLnBrk="1" latinLnBrk="0" hangingPunct="1">
        <a:lnSpc>
          <a:spcPts val="1700"/>
        </a:lnSpc>
        <a:spcBef>
          <a:spcPts val="0"/>
        </a:spcBef>
        <a:spcAft>
          <a:spcPts val="1000"/>
        </a:spcAft>
        <a:buClrTx/>
        <a:buSzPct val="90000"/>
        <a:buFont typeface="AdihausDIN" pitchFamily="34" charset="0"/>
        <a:buNone/>
        <a:defRPr sz="1200" b="0" kern="1200" baseline="0">
          <a:solidFill>
            <a:schemeClr val="tx1"/>
          </a:solidFill>
          <a:latin typeface="AdihausDIN"/>
          <a:ea typeface="+mn-ea"/>
          <a:cs typeface="AdihausDIN"/>
        </a:defRPr>
      </a:lvl1pPr>
      <a:lvl2pPr marL="179989" indent="-179989" algn="l" defTabSz="914346" rtl="0" eaLnBrk="1" latinLnBrk="0" hangingPunct="1">
        <a:lnSpc>
          <a:spcPts val="1700"/>
        </a:lnSpc>
        <a:spcBef>
          <a:spcPts val="0"/>
        </a:spcBef>
        <a:spcAft>
          <a:spcPts val="1000"/>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9979" indent="-179989" algn="l" defTabSz="914346" rtl="0" eaLnBrk="1" latinLnBrk="0" hangingPunct="1">
        <a:lnSpc>
          <a:spcPts val="1700"/>
        </a:lnSpc>
        <a:spcBef>
          <a:spcPts val="0"/>
        </a:spcBef>
        <a:spcAft>
          <a:spcPts val="1000"/>
        </a:spcAft>
        <a:buClrTx/>
        <a:buSzPct val="100000"/>
        <a:buFont typeface="Symbol" pitchFamily="18" charset="2"/>
        <a:buChar char=""/>
        <a:defRPr sz="1200" kern="1200">
          <a:solidFill>
            <a:schemeClr val="tx1"/>
          </a:solidFill>
          <a:latin typeface="AdihausDIN"/>
          <a:ea typeface="+mn-ea"/>
          <a:cs typeface="AdihausDIN"/>
        </a:defRPr>
      </a:lvl3pPr>
      <a:lvl4pPr marL="179989" indent="-179989" algn="l" defTabSz="914346" rtl="0" eaLnBrk="1" latinLnBrk="0" hangingPunct="1">
        <a:lnSpc>
          <a:spcPts val="1700"/>
        </a:lnSpc>
        <a:spcBef>
          <a:spcPts val="0"/>
        </a:spcBef>
        <a:spcAft>
          <a:spcPts val="1000"/>
        </a:spcAft>
        <a:buClrTx/>
        <a:buSzPct val="90000"/>
        <a:buFont typeface="+mj-lt"/>
        <a:buAutoNum type="arabicPeriod"/>
        <a:defRPr sz="1200" kern="1200">
          <a:solidFill>
            <a:schemeClr val="tx1"/>
          </a:solidFill>
          <a:latin typeface="AdihausDIN"/>
          <a:ea typeface="+mn-ea"/>
          <a:cs typeface="AdihausDIN"/>
        </a:defRPr>
      </a:lvl4pPr>
      <a:lvl5pPr marL="359979" indent="-179989" algn="l" defTabSz="914346" rtl="0" eaLnBrk="1" latinLnBrk="0" hangingPunct="1">
        <a:lnSpc>
          <a:spcPts val="1700"/>
        </a:lnSpc>
        <a:spcBef>
          <a:spcPts val="0"/>
        </a:spcBef>
        <a:spcAft>
          <a:spcPts val="1000"/>
        </a:spcAft>
        <a:buClrTx/>
        <a:buSzPct val="90000"/>
        <a:buFont typeface="+mj-lt"/>
        <a:buAutoNum type="arabicPeriod"/>
        <a:tabLst>
          <a:tab pos="982604" algn="l"/>
        </a:tabLst>
        <a:defRPr sz="1200" kern="1200">
          <a:solidFill>
            <a:schemeClr val="tx1"/>
          </a:solidFill>
          <a:latin typeface="AdihausDIN"/>
          <a:ea typeface="+mn-ea"/>
          <a:cs typeface="AdihausDIN"/>
        </a:defRPr>
      </a:lvl5pPr>
      <a:lvl6pPr marL="0" indent="0" algn="l" defTabSz="914346" rtl="0" eaLnBrk="1" latinLnBrk="0" hangingPunct="1">
        <a:lnSpc>
          <a:spcPct val="80000"/>
        </a:lnSpc>
        <a:spcBef>
          <a:spcPts val="0"/>
        </a:spcBef>
        <a:spcAft>
          <a:spcPts val="1000"/>
        </a:spcAft>
        <a:buClrTx/>
        <a:buSzPct val="90000"/>
        <a:buFont typeface="Wingdings" pitchFamily="2" charset="2"/>
        <a:buNone/>
        <a:tabLst>
          <a:tab pos="982604" algn="l"/>
        </a:tabLst>
        <a:defRPr sz="3600" kern="1200" cap="all" baseline="0">
          <a:solidFill>
            <a:schemeClr val="tx1"/>
          </a:solidFill>
          <a:latin typeface="adineue PRO TT Black" panose="020B0A03020201060004" pitchFamily="34" charset="0"/>
          <a:ea typeface="+mn-ea"/>
          <a:cs typeface="+mn-cs"/>
        </a:defRPr>
      </a:lvl6pPr>
      <a:lvl7pPr marL="0" indent="0" algn="l" defTabSz="914346" rtl="0" eaLnBrk="1" latinLnBrk="0" hangingPunct="1">
        <a:lnSpc>
          <a:spcPct val="80000"/>
        </a:lnSpc>
        <a:spcBef>
          <a:spcPts val="0"/>
        </a:spcBef>
        <a:spcAft>
          <a:spcPts val="1000"/>
        </a:spcAft>
        <a:buClrTx/>
        <a:buSzPct val="90000"/>
        <a:buFont typeface="Wingdings" pitchFamily="2" charset="2"/>
        <a:buNone/>
        <a:tabLst>
          <a:tab pos="982604" algn="l"/>
        </a:tabLst>
        <a:defRPr sz="3600" kern="1200" cap="all" baseline="0">
          <a:solidFill>
            <a:schemeClr val="tx1"/>
          </a:solidFill>
          <a:latin typeface="+mn-lt"/>
          <a:ea typeface="+mn-ea"/>
          <a:cs typeface="+mn-cs"/>
        </a:defRPr>
      </a:lvl7pPr>
      <a:lvl8pPr marL="0" indent="0" algn="l" defTabSz="914346" rtl="0" eaLnBrk="1" latinLnBrk="0" hangingPunct="1">
        <a:lnSpc>
          <a:spcPct val="90000"/>
        </a:lnSpc>
        <a:spcBef>
          <a:spcPts val="600"/>
        </a:spcBef>
        <a:buClrTx/>
        <a:buSzPct val="90000"/>
        <a:buFont typeface="Wingdings" pitchFamily="2" charset="2"/>
        <a:buNone/>
        <a:tabLst>
          <a:tab pos="982604" algn="l"/>
        </a:tabLst>
        <a:defRPr sz="1400" b="1" kern="1200">
          <a:solidFill>
            <a:schemeClr val="tx1"/>
          </a:solidFill>
          <a:latin typeface="AdihausDIN"/>
          <a:ea typeface="+mn-ea"/>
          <a:cs typeface="AdihausDIN"/>
        </a:defRPr>
      </a:lvl8pPr>
      <a:lvl9pPr marL="0" indent="0" algn="l" defTabSz="914346" rtl="0" eaLnBrk="1" latinLnBrk="0" hangingPunct="1">
        <a:lnSpc>
          <a:spcPct val="90000"/>
        </a:lnSpc>
        <a:spcBef>
          <a:spcPts val="600"/>
        </a:spcBef>
        <a:buClrTx/>
        <a:buSzPct val="90000"/>
        <a:buFont typeface="Wingdings" pitchFamily="2" charset="2"/>
        <a:buNone/>
        <a:tabLst>
          <a:tab pos="982604" algn="l"/>
        </a:tabLst>
        <a:defRPr sz="1400" b="1" kern="1200">
          <a:solidFill>
            <a:schemeClr val="tx1"/>
          </a:solidFill>
          <a:latin typeface="AdihausDIN"/>
          <a:ea typeface="+mn-ea"/>
          <a:cs typeface="AdihausDIN"/>
        </a:defRPr>
      </a:lvl9pPr>
    </p:bodyStyle>
    <p:otherStyle>
      <a:defPPr>
        <a:defRPr lang="en-US"/>
      </a:defPPr>
      <a:lvl1pPr marL="0" algn="l" defTabSz="914346" rtl="0" eaLnBrk="1" latinLnBrk="0" hangingPunct="1">
        <a:defRPr sz="1800" kern="1200">
          <a:solidFill>
            <a:schemeClr val="tx1"/>
          </a:solidFill>
          <a:latin typeface="+mn-lt"/>
          <a:ea typeface="+mn-ea"/>
          <a:cs typeface="+mn-cs"/>
        </a:defRPr>
      </a:lvl1pPr>
      <a:lvl2pPr marL="457173" algn="l" defTabSz="914346" rtl="0" eaLnBrk="1" latinLnBrk="0" hangingPunct="1">
        <a:defRPr sz="1800" kern="1200">
          <a:solidFill>
            <a:schemeClr val="tx1"/>
          </a:solidFill>
          <a:latin typeface="+mn-lt"/>
          <a:ea typeface="+mn-ea"/>
          <a:cs typeface="+mn-cs"/>
        </a:defRPr>
      </a:lvl2pPr>
      <a:lvl3pPr marL="914346" algn="l" defTabSz="914346" rtl="0" eaLnBrk="1" latinLnBrk="0" hangingPunct="1">
        <a:defRPr sz="1800" kern="1200">
          <a:solidFill>
            <a:schemeClr val="tx1"/>
          </a:solidFill>
          <a:latin typeface="+mn-lt"/>
          <a:ea typeface="+mn-ea"/>
          <a:cs typeface="+mn-cs"/>
        </a:defRPr>
      </a:lvl3pPr>
      <a:lvl4pPr marL="1371519" algn="l" defTabSz="914346" rtl="0" eaLnBrk="1" latinLnBrk="0" hangingPunct="1">
        <a:defRPr sz="1800" kern="1200">
          <a:solidFill>
            <a:schemeClr val="tx1"/>
          </a:solidFill>
          <a:latin typeface="+mn-lt"/>
          <a:ea typeface="+mn-ea"/>
          <a:cs typeface="+mn-cs"/>
        </a:defRPr>
      </a:lvl4pPr>
      <a:lvl5pPr marL="1828691" algn="l" defTabSz="914346" rtl="0" eaLnBrk="1" latinLnBrk="0" hangingPunct="1">
        <a:defRPr sz="1800" kern="1200">
          <a:solidFill>
            <a:schemeClr val="tx1"/>
          </a:solidFill>
          <a:latin typeface="+mn-lt"/>
          <a:ea typeface="+mn-ea"/>
          <a:cs typeface="+mn-cs"/>
        </a:defRPr>
      </a:lvl5pPr>
      <a:lvl6pPr marL="2285865" algn="l" defTabSz="914346" rtl="0" eaLnBrk="1" latinLnBrk="0" hangingPunct="1">
        <a:defRPr sz="1800" kern="1200">
          <a:solidFill>
            <a:schemeClr val="tx1"/>
          </a:solidFill>
          <a:latin typeface="+mn-lt"/>
          <a:ea typeface="+mn-ea"/>
          <a:cs typeface="+mn-cs"/>
        </a:defRPr>
      </a:lvl6pPr>
      <a:lvl7pPr marL="2743037" algn="l" defTabSz="914346" rtl="0" eaLnBrk="1" latinLnBrk="0" hangingPunct="1">
        <a:defRPr sz="1800" kern="1200">
          <a:solidFill>
            <a:schemeClr val="tx1"/>
          </a:solidFill>
          <a:latin typeface="+mn-lt"/>
          <a:ea typeface="+mn-ea"/>
          <a:cs typeface="+mn-cs"/>
        </a:defRPr>
      </a:lvl7pPr>
      <a:lvl8pPr marL="3200210" algn="l" defTabSz="914346" rtl="0" eaLnBrk="1" latinLnBrk="0" hangingPunct="1">
        <a:defRPr sz="1800" kern="1200">
          <a:solidFill>
            <a:schemeClr val="tx1"/>
          </a:solidFill>
          <a:latin typeface="+mn-lt"/>
          <a:ea typeface="+mn-ea"/>
          <a:cs typeface="+mn-cs"/>
        </a:defRPr>
      </a:lvl8pPr>
      <a:lvl9pPr marL="3657383" algn="l" defTabSz="9143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hyperlink" Target="https://www.envoyproxy.io/docs/envoy/v1.10.0/intro/arch_overview/ext_authz_filter.html" TargetMode="Externa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hyperlink" Target="https://www.envoyproxy.io/docs/envoy/v1.10.0/intro/what_is_envoy" TargetMode="External"/><Relationship Id="rId5" Type="http://schemas.openxmlformats.org/officeDocument/2006/relationships/image" Target="../media/image3.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3.xml"/><Relationship Id="rId1" Type="http://schemas.openxmlformats.org/officeDocument/2006/relationships/vmlDrawing" Target="../drawings/vmlDrawing22.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8.png"/><Relationship Id="rId5" Type="http://schemas.openxmlformats.org/officeDocument/2006/relationships/image" Target="../media/image3.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7.xml"/><Relationship Id="rId1" Type="http://schemas.openxmlformats.org/officeDocument/2006/relationships/vmlDrawing" Target="../drawings/vmlDrawing26.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8.xml"/><Relationship Id="rId1" Type="http://schemas.openxmlformats.org/officeDocument/2006/relationships/vmlDrawing" Target="../drawings/vmlDrawing27.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9.png"/><Relationship Id="rId5" Type="http://schemas.openxmlformats.org/officeDocument/2006/relationships/image" Target="../media/image3.e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0.xml"/><Relationship Id="rId1" Type="http://schemas.openxmlformats.org/officeDocument/2006/relationships/vmlDrawing" Target="../drawings/vmlDrawing29.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slideLayout" Target="../slideLayouts/slideLayout5.xml"/><Relationship Id="rId7" Type="http://schemas.openxmlformats.org/officeDocument/2006/relationships/image" Target="../media/image11.jpeg"/><Relationship Id="rId12" Type="http://schemas.openxmlformats.org/officeDocument/2006/relationships/image" Target="../media/image16.png"/><Relationship Id="rId2" Type="http://schemas.openxmlformats.org/officeDocument/2006/relationships/tags" Target="../tags/tag31.xml"/><Relationship Id="rId1" Type="http://schemas.openxmlformats.org/officeDocument/2006/relationships/vmlDrawing" Target="../drawings/vmlDrawing30.v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3.emf"/><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oleObject" Target="../embeddings/oleObject8.bin"/><Relationship Id="rId9" Type="http://schemas.openxmlformats.org/officeDocument/2006/relationships/image" Target="../media/image13.png"/><Relationship Id="rId14" Type="http://schemas.openxmlformats.org/officeDocument/2006/relationships/image" Target="../media/image18.png"/></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5.xml"/><Relationship Id="rId7" Type="http://schemas.openxmlformats.org/officeDocument/2006/relationships/diagramLayout" Target="../diagrams/layout1.xml"/><Relationship Id="rId2" Type="http://schemas.openxmlformats.org/officeDocument/2006/relationships/tags" Target="../tags/tag32.xml"/><Relationship Id="rId1" Type="http://schemas.openxmlformats.org/officeDocument/2006/relationships/vmlDrawing" Target="../drawings/vmlDrawing31.vml"/><Relationship Id="rId6" Type="http://schemas.openxmlformats.org/officeDocument/2006/relationships/diagramData" Target="../diagrams/data1.xml"/><Relationship Id="rId5" Type="http://schemas.openxmlformats.org/officeDocument/2006/relationships/image" Target="../media/image3.emf"/><Relationship Id="rId10" Type="http://schemas.microsoft.com/office/2007/relationships/diagramDrawing" Target="../diagrams/drawing1.xml"/><Relationship Id="rId4" Type="http://schemas.openxmlformats.org/officeDocument/2006/relationships/oleObject" Target="../embeddings/oleObject8.bin"/><Relationship Id="rId9" Type="http://schemas.openxmlformats.org/officeDocument/2006/relationships/diagramColors" Target="../diagrams/colors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3.xml"/><Relationship Id="rId1" Type="http://schemas.openxmlformats.org/officeDocument/2006/relationships/vmlDrawing" Target="../drawings/vmlDrawing32.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3.emf"/><Relationship Id="rId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4.xml"/><Relationship Id="rId1" Type="http://schemas.openxmlformats.org/officeDocument/2006/relationships/vmlDrawing" Target="../drawings/vmlDrawing33.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5.xml"/><Relationship Id="rId1" Type="http://schemas.openxmlformats.org/officeDocument/2006/relationships/vmlDrawing" Target="../drawings/vmlDrawing34.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5.xml"/><Relationship Id="rId7" Type="http://schemas.openxmlformats.org/officeDocument/2006/relationships/oleObject" Target="../embeddings/oleObject9.bin"/><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6.jpg"/><Relationship Id="rId5" Type="http://schemas.openxmlformats.org/officeDocument/2006/relationships/image" Target="../media/image3.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7.jpg"/><Relationship Id="rId5" Type="http://schemas.openxmlformats.org/officeDocument/2006/relationships/image" Target="../media/image3.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hyperlink" Target="https://fdqdn/SUBSCRIPTION/V1/CREATE" TargetMode="External"/><Relationship Id="rId5" Type="http://schemas.openxmlformats.org/officeDocument/2006/relationships/image" Target="../media/image3.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 name="Object 82" hidden="1"/>
          <p:cNvGraphicFramePr>
            <a:graphicFrameLocks noChangeAspect="1"/>
          </p:cNvGraphicFramePr>
          <p:nvPr>
            <p:custDataLst>
              <p:tags r:id="rId2"/>
            </p:custDataLst>
            <p:extLst>
              <p:ext uri="{D42A27DB-BD31-4B8C-83A1-F6EECF244321}">
                <p14:modId xmlns:p14="http://schemas.microsoft.com/office/powerpoint/2010/main" val="9470477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39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p:cNvSpPr/>
          <p:nvPr/>
        </p:nvSpPr>
        <p:spPr bwMode="gray">
          <a:xfrm>
            <a:off x="0" y="-4023"/>
            <a:ext cx="9144000" cy="5148072"/>
          </a:xfrm>
          <a:prstGeom prst="rect">
            <a:avLst/>
          </a:prstGeom>
          <a:solidFill>
            <a:schemeClr val="bg1"/>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de-DE" sz="1400" cap="all" dirty="0">
              <a:latin typeface="+mj-lt"/>
              <a:cs typeface="AdihausDIN" panose="020B0504020101020102" pitchFamily="34" charset="0"/>
            </a:endParaRPr>
          </a:p>
        </p:txBody>
      </p:sp>
      <p:pic>
        <p:nvPicPr>
          <p:cNvPr id="6" name="Grafik 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75"/>
            <a:ext cx="9147732" cy="5143499"/>
          </a:xfrm>
          <a:prstGeom prst="rect">
            <a:avLst/>
          </a:prstGeom>
        </p:spPr>
      </p:pic>
      <p:sp>
        <p:nvSpPr>
          <p:cNvPr id="7" name="Rectangle 6"/>
          <p:cNvSpPr/>
          <p:nvPr/>
        </p:nvSpPr>
        <p:spPr>
          <a:xfrm>
            <a:off x="0" y="0"/>
            <a:ext cx="9144000" cy="5143500"/>
          </a:xfrm>
          <a:prstGeom prst="rect">
            <a:avLst/>
          </a:prstGeom>
          <a:solidFill>
            <a:srgbClr val="FFFFFF">
              <a:alpha val="8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80" name="Subtitle 3"/>
          <p:cNvSpPr txBox="1">
            <a:spLocks/>
          </p:cNvSpPr>
          <p:nvPr/>
        </p:nvSpPr>
        <p:spPr bwMode="gray">
          <a:xfrm>
            <a:off x="359999" y="2175706"/>
            <a:ext cx="8425225" cy="863476"/>
          </a:xfrm>
          <a:prstGeom prst="rect">
            <a:avLst/>
          </a:prstGeom>
        </p:spPr>
        <p:txBody>
          <a:bodyPr vert="horz" lIns="0" tIns="0" rIns="143982" bIns="0" rtlCol="0" anchor="ctr" anchorCtr="0">
            <a:noAutofit/>
          </a:bodyPr>
          <a:lstStyle>
            <a:lvl1pPr marL="0" indent="0" algn="l" defTabSz="914292" rtl="0" eaLnBrk="1" latinLnBrk="0" hangingPunct="1">
              <a:lnSpc>
                <a:spcPct val="67000"/>
              </a:lnSpc>
              <a:spcBef>
                <a:spcPts val="0"/>
              </a:spcBef>
              <a:spcAft>
                <a:spcPts val="907"/>
              </a:spcAft>
              <a:buClrTx/>
              <a:buSzPct val="90000"/>
              <a:buFont typeface="AdihausDIN" pitchFamily="34" charset="0"/>
              <a:buNone/>
              <a:defRPr sz="2400" b="0" kern="1200" cap="all" spc="0" baseline="0">
                <a:solidFill>
                  <a:schemeClr val="tx1"/>
                </a:solidFill>
                <a:latin typeface="+mn-lt"/>
                <a:ea typeface="+mn-ea"/>
                <a:cs typeface="AdihausDIN" panose="020B0504020101020102" pitchFamily="34" charset="0"/>
              </a:defRPr>
            </a:lvl1pPr>
            <a:lvl2pPr marL="0" indent="0" algn="l" defTabSz="914292" rtl="0" eaLnBrk="1" latinLnBrk="0" hangingPunct="1">
              <a:lnSpc>
                <a:spcPct val="67000"/>
              </a:lnSpc>
              <a:spcBef>
                <a:spcPts val="0"/>
              </a:spcBef>
              <a:spcAft>
                <a:spcPts val="907"/>
              </a:spcAft>
              <a:buClrTx/>
              <a:buSzPct val="90000"/>
              <a:buFont typeface="AdihausDIN" panose="020B0604020202020204" pitchFamily="34" charset="0"/>
              <a:buNone/>
              <a:defRPr sz="2400" b="0" kern="1200" cap="all" baseline="0">
                <a:solidFill>
                  <a:schemeClr val="tx1"/>
                </a:solidFill>
                <a:latin typeface="+mn-lt"/>
                <a:ea typeface="+mn-ea"/>
                <a:cs typeface="AdihausDIN"/>
              </a:defRPr>
            </a:lvl2pPr>
            <a:lvl3pPr marL="0" indent="0" algn="l" defTabSz="914292" rtl="0" eaLnBrk="1" latinLnBrk="0" hangingPunct="1">
              <a:lnSpc>
                <a:spcPct val="67000"/>
              </a:lnSpc>
              <a:spcBef>
                <a:spcPts val="0"/>
              </a:spcBef>
              <a:spcAft>
                <a:spcPts val="907"/>
              </a:spcAft>
              <a:buClrTx/>
              <a:buSzPct val="100000"/>
              <a:buFont typeface="AdihausDIN" panose="020B0604020202020204" pitchFamily="34" charset="0"/>
              <a:buNone/>
              <a:defRPr sz="2400" b="0" kern="1200" cap="all" baseline="0">
                <a:solidFill>
                  <a:schemeClr val="tx1"/>
                </a:solidFill>
                <a:latin typeface="+mn-lt"/>
                <a:ea typeface="+mn-ea"/>
                <a:cs typeface="AdihausDIN"/>
              </a:defRPr>
            </a:lvl3pPr>
            <a:lvl4pPr marL="0" indent="0" algn="l" defTabSz="914292" rtl="0" eaLnBrk="1" latinLnBrk="0" hangingPunct="1">
              <a:lnSpc>
                <a:spcPct val="67000"/>
              </a:lnSpc>
              <a:spcBef>
                <a:spcPts val="0"/>
              </a:spcBef>
              <a:spcAft>
                <a:spcPts val="907"/>
              </a:spcAft>
              <a:buClrTx/>
              <a:buSzPct val="90000"/>
              <a:buFont typeface="AdihausDIN" panose="020B0604020202020204" pitchFamily="34" charset="0"/>
              <a:buNone/>
              <a:defRPr sz="2400" b="0" kern="1200" cap="all" baseline="0">
                <a:solidFill>
                  <a:schemeClr val="tx1"/>
                </a:solidFill>
                <a:latin typeface="+mn-lt"/>
                <a:ea typeface="+mn-ea"/>
                <a:cs typeface="AdihausDIN"/>
              </a:defRPr>
            </a:lvl4pPr>
            <a:lvl5pPr marL="0" indent="0" algn="l" defTabSz="914292" rtl="0" eaLnBrk="1" latinLnBrk="0" hangingPunct="1">
              <a:lnSpc>
                <a:spcPct val="67000"/>
              </a:lnSpc>
              <a:spcBef>
                <a:spcPts val="0"/>
              </a:spcBef>
              <a:spcAft>
                <a:spcPts val="907"/>
              </a:spcAft>
              <a:buClrTx/>
              <a:buSzPct val="90000"/>
              <a:buFont typeface="AdihausDIN" panose="020B0604020202020204" pitchFamily="34" charset="0"/>
              <a:buNone/>
              <a:tabLst>
                <a:tab pos="982546" algn="l"/>
              </a:tabLst>
              <a:defRPr sz="2400" b="0" kern="1200" cap="all" baseline="0">
                <a:solidFill>
                  <a:schemeClr val="tx1"/>
                </a:solidFill>
                <a:latin typeface="+mn-lt"/>
                <a:ea typeface="+mn-ea"/>
                <a:cs typeface="AdihausDIN"/>
              </a:defRPr>
            </a:lvl5pPr>
            <a:lvl6pPr marL="0" indent="0" algn="l" defTabSz="914292" rtl="0" eaLnBrk="1" latinLnBrk="0" hangingPunct="1">
              <a:lnSpc>
                <a:spcPct val="67000"/>
              </a:lnSpc>
              <a:spcBef>
                <a:spcPts val="0"/>
              </a:spcBef>
              <a:spcAft>
                <a:spcPts val="907"/>
              </a:spcAft>
              <a:buClrTx/>
              <a:buSzPct val="90000"/>
              <a:buFont typeface="AdihausDIN" panose="020B0604020202020204" pitchFamily="34" charset="0"/>
              <a:buNone/>
              <a:tabLst>
                <a:tab pos="982546" algn="l"/>
              </a:tabLst>
              <a:defRPr sz="2400" b="0" kern="1200" cap="all" baseline="0">
                <a:solidFill>
                  <a:schemeClr val="tx1"/>
                </a:solidFill>
                <a:latin typeface="+mn-lt"/>
                <a:ea typeface="+mn-ea"/>
                <a:cs typeface="+mn-cs"/>
              </a:defRPr>
            </a:lvl6pPr>
            <a:lvl7pPr marL="0" indent="0" algn="l" defTabSz="914292" rtl="0" eaLnBrk="1" latinLnBrk="0" hangingPunct="1">
              <a:lnSpc>
                <a:spcPct val="67000"/>
              </a:lnSpc>
              <a:spcBef>
                <a:spcPts val="0"/>
              </a:spcBef>
              <a:spcAft>
                <a:spcPts val="907"/>
              </a:spcAft>
              <a:buClrTx/>
              <a:buSzPct val="90000"/>
              <a:buFont typeface="Wingdings" pitchFamily="2" charset="2"/>
              <a:buNone/>
              <a:tabLst>
                <a:tab pos="982546" algn="l"/>
              </a:tabLst>
              <a:defRPr sz="2400" b="0" kern="1200" cap="all" baseline="0">
                <a:solidFill>
                  <a:schemeClr val="tx1"/>
                </a:solidFill>
                <a:latin typeface="+mn-lt"/>
                <a:ea typeface="+mn-ea"/>
                <a:cs typeface="+mn-cs"/>
              </a:defRPr>
            </a:lvl7pPr>
            <a:lvl8pPr marL="0" indent="0" algn="l" defTabSz="914292" rtl="0" eaLnBrk="1" latinLnBrk="0" hangingPunct="1">
              <a:lnSpc>
                <a:spcPct val="67000"/>
              </a:lnSpc>
              <a:spcBef>
                <a:spcPts val="0"/>
              </a:spcBef>
              <a:spcAft>
                <a:spcPts val="907"/>
              </a:spcAft>
              <a:buClrTx/>
              <a:buSzPct val="90000"/>
              <a:buFont typeface="AdihausDIN" panose="020B0604020202020204" pitchFamily="34" charset="0"/>
              <a:buNone/>
              <a:tabLst>
                <a:tab pos="982546" algn="l"/>
              </a:tabLst>
              <a:defRPr sz="2400" b="0" kern="1200" cap="all" baseline="0">
                <a:solidFill>
                  <a:schemeClr val="tx1"/>
                </a:solidFill>
                <a:latin typeface="+mn-lt"/>
                <a:ea typeface="+mn-ea"/>
                <a:cs typeface="AdihausDIN"/>
              </a:defRPr>
            </a:lvl8pPr>
            <a:lvl9pPr marL="0" indent="0" algn="l" defTabSz="914292" rtl="0" eaLnBrk="1" latinLnBrk="0" hangingPunct="1">
              <a:lnSpc>
                <a:spcPct val="67000"/>
              </a:lnSpc>
              <a:spcBef>
                <a:spcPts val="0"/>
              </a:spcBef>
              <a:spcAft>
                <a:spcPts val="907"/>
              </a:spcAft>
              <a:buClrTx/>
              <a:buSzPct val="90000"/>
              <a:buFont typeface="Wingdings" pitchFamily="2" charset="2"/>
              <a:buNone/>
              <a:tabLst>
                <a:tab pos="982546" algn="l"/>
              </a:tabLst>
              <a:defRPr sz="2400" b="0" kern="1200" cap="all" baseline="0">
                <a:solidFill>
                  <a:schemeClr val="tx1"/>
                </a:solidFill>
                <a:latin typeface="+mn-lt"/>
                <a:ea typeface="+mn-ea"/>
                <a:cs typeface="AdihausDIN"/>
              </a:defRPr>
            </a:lvl9pPr>
          </a:lstStyle>
          <a:p>
            <a:pPr algn="ctr"/>
            <a:endParaRPr lang="de-DE" dirty="0"/>
          </a:p>
        </p:txBody>
      </p:sp>
      <p:sp>
        <p:nvSpPr>
          <p:cNvPr id="12" name="Title 33"/>
          <p:cNvSpPr>
            <a:spLocks noGrp="1"/>
          </p:cNvSpPr>
          <p:nvPr>
            <p:ph type="title"/>
          </p:nvPr>
        </p:nvSpPr>
        <p:spPr>
          <a:xfrm>
            <a:off x="540020" y="828487"/>
            <a:ext cx="4500000" cy="2139975"/>
          </a:xfrm>
        </p:spPr>
        <p:txBody>
          <a:bodyPr/>
          <a:lstStyle/>
          <a:p>
            <a:r>
              <a:rPr lang="en-US" dirty="0"/>
              <a:t>coding</a:t>
            </a:r>
            <a:br>
              <a:rPr lang="en-US" dirty="0"/>
            </a:br>
            <a:r>
              <a:rPr lang="en-US" dirty="0"/>
              <a:t>challenge</a:t>
            </a:r>
          </a:p>
        </p:txBody>
      </p:sp>
      <p:sp>
        <p:nvSpPr>
          <p:cNvPr id="3" name="Text Placeholder 2">
            <a:extLst>
              <a:ext uri="{FF2B5EF4-FFF2-40B4-BE49-F238E27FC236}">
                <a16:creationId xmlns:a16="http://schemas.microsoft.com/office/drawing/2014/main" id="{EAF6523A-000D-824D-AADF-B37DDD5C489A}"/>
              </a:ext>
            </a:extLst>
          </p:cNvPr>
          <p:cNvSpPr>
            <a:spLocks noGrp="1"/>
          </p:cNvSpPr>
          <p:nvPr>
            <p:ph type="body" sz="quarter" idx="10"/>
          </p:nvPr>
        </p:nvSpPr>
        <p:spPr/>
        <p:txBody>
          <a:bodyPr/>
          <a:lstStyle/>
          <a:p>
            <a:endParaRPr lang="es-ES"/>
          </a:p>
        </p:txBody>
      </p:sp>
    </p:spTree>
    <p:extLst>
      <p:ext uri="{BB962C8B-B14F-4D97-AF65-F5344CB8AC3E}">
        <p14:creationId xmlns:p14="http://schemas.microsoft.com/office/powerpoint/2010/main" val="343464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2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10</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8A0F72C0-41B3-4D71-9E8E-FA0D0E7A0998}"/>
              </a:ext>
            </a:extLst>
          </p:cNvPr>
          <p:cNvSpPr txBox="1">
            <a:spLocks/>
          </p:cNvSpPr>
          <p:nvPr/>
        </p:nvSpPr>
        <p:spPr bwMode="gray">
          <a:xfrm>
            <a:off x="358775" y="807554"/>
            <a:ext cx="8389689" cy="4104456"/>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cap="all" dirty="0">
                <a:latin typeface="+mn-lt"/>
              </a:rPr>
              <a:t>APPLICATION AND TECHNICAL ARCHITECTURE</a:t>
            </a:r>
          </a:p>
          <a:p>
            <a:pPr marL="171450" indent="-171450">
              <a:buFont typeface="Wingdings" panose="05000000000000000000" pitchFamily="2" charset="2"/>
              <a:buChar char="§"/>
            </a:pPr>
            <a:r>
              <a:rPr lang="en-US" b="1" cap="all" dirty="0">
                <a:latin typeface="+mn-lt"/>
              </a:rPr>
              <a:t>Spring boot framework: </a:t>
            </a:r>
            <a:r>
              <a:rPr lang="en-US" cap="all" dirty="0">
                <a:latin typeface="+mn-lt"/>
              </a:rPr>
              <a:t>framework to code subscription service, email service</a:t>
            </a:r>
            <a:endParaRPr lang="en-US" b="1" cap="all" dirty="0">
              <a:latin typeface="+mn-lt"/>
            </a:endParaRPr>
          </a:p>
          <a:p>
            <a:pPr marL="171450" indent="-171450">
              <a:buFont typeface="Wingdings" panose="05000000000000000000" pitchFamily="2" charset="2"/>
              <a:buChar char="§"/>
            </a:pPr>
            <a:r>
              <a:rPr lang="en-US" b="1" cap="all" dirty="0">
                <a:latin typeface="+mn-lt"/>
              </a:rPr>
              <a:t>Spring </a:t>
            </a:r>
            <a:r>
              <a:rPr lang="en-US" b="1" cap="all" dirty="0" err="1">
                <a:latin typeface="+mn-lt"/>
              </a:rPr>
              <a:t>amqp</a:t>
            </a:r>
            <a:r>
              <a:rPr lang="en-US" b="1" cap="all" dirty="0">
                <a:latin typeface="+mn-lt"/>
              </a:rPr>
              <a:t>: </a:t>
            </a:r>
            <a:r>
              <a:rPr lang="en-US" cap="all" dirty="0">
                <a:latin typeface="+mn-lt"/>
              </a:rPr>
              <a:t>provide</a:t>
            </a:r>
            <a:r>
              <a:rPr lang="en-US" b="1" cap="all" dirty="0">
                <a:latin typeface="+mn-lt"/>
              </a:rPr>
              <a:t> </a:t>
            </a:r>
            <a:r>
              <a:rPr lang="en-US" cap="all" dirty="0">
                <a:latin typeface="+mn-lt"/>
              </a:rPr>
              <a:t>development of AMQP-based messaging solutions.</a:t>
            </a:r>
          </a:p>
          <a:p>
            <a:pPr marL="171450" indent="-171450">
              <a:buFont typeface="Wingdings" panose="05000000000000000000" pitchFamily="2" charset="2"/>
              <a:buChar char="§"/>
            </a:pPr>
            <a:r>
              <a:rPr lang="en-US" b="1" cap="all" dirty="0">
                <a:latin typeface="+mn-lt"/>
              </a:rPr>
              <a:t>RABBITMQ: </a:t>
            </a:r>
            <a:r>
              <a:rPr lang="en-US" cap="all" dirty="0">
                <a:latin typeface="+mn-lt"/>
              </a:rPr>
              <a:t>message broker that provide </a:t>
            </a:r>
            <a:r>
              <a:rPr lang="en-US" cap="all" dirty="0" err="1">
                <a:latin typeface="+mn-lt"/>
              </a:rPr>
              <a:t>amqp</a:t>
            </a:r>
            <a:r>
              <a:rPr lang="en-US" cap="all" dirty="0">
                <a:latin typeface="+mn-lt"/>
              </a:rPr>
              <a:t> protocol. Used to create queue to pub and sub subscription email. </a:t>
            </a:r>
          </a:p>
          <a:p>
            <a:pPr marL="171450" indent="-171450">
              <a:buFont typeface="Wingdings" panose="05000000000000000000" pitchFamily="2" charset="2"/>
              <a:buChar char="§"/>
            </a:pPr>
            <a:r>
              <a:rPr lang="en-US" b="1" cap="all" dirty="0">
                <a:latin typeface="+mn-lt"/>
              </a:rPr>
              <a:t>Spring cloud gateway</a:t>
            </a:r>
            <a:r>
              <a:rPr lang="en-US" cap="all" dirty="0">
                <a:latin typeface="+mn-lt"/>
              </a:rPr>
              <a:t>: effective way to route to APIs and provide cross cutting concerns to them such as: security, monitoring/metrics, and resiliency.</a:t>
            </a:r>
          </a:p>
          <a:p>
            <a:pPr marL="171450" indent="-171450">
              <a:buFont typeface="Wingdings" panose="05000000000000000000" pitchFamily="2" charset="2"/>
              <a:buChar char="§"/>
            </a:pPr>
            <a:r>
              <a:rPr lang="en-US" b="1" cap="all" dirty="0">
                <a:latin typeface="+mn-lt"/>
              </a:rPr>
              <a:t>Spring </a:t>
            </a:r>
            <a:r>
              <a:rPr lang="en-US" b="1" cap="all" dirty="0" err="1">
                <a:latin typeface="+mn-lt"/>
              </a:rPr>
              <a:t>mongodb</a:t>
            </a:r>
            <a:r>
              <a:rPr lang="en-US" cap="all" dirty="0">
                <a:latin typeface="+mn-lt"/>
              </a:rPr>
              <a:t>: to provides integration with the MongoDB document database</a:t>
            </a:r>
          </a:p>
          <a:p>
            <a:pPr marL="171450" indent="-171450">
              <a:buFont typeface="Wingdings" panose="05000000000000000000" pitchFamily="2" charset="2"/>
              <a:buChar char="§"/>
            </a:pPr>
            <a:r>
              <a:rPr lang="en-US" b="1" cap="all" dirty="0">
                <a:latin typeface="+mn-lt"/>
              </a:rPr>
              <a:t>MONGODB</a:t>
            </a:r>
            <a:r>
              <a:rPr lang="en-US" cap="all" dirty="0">
                <a:latin typeface="+mn-lt"/>
              </a:rPr>
              <a:t>: database selected to store subscription data. </a:t>
            </a:r>
          </a:p>
          <a:p>
            <a:pPr marL="171450" indent="-171450">
              <a:buFont typeface="Wingdings" panose="05000000000000000000" pitchFamily="2" charset="2"/>
              <a:buChar char="§"/>
            </a:pPr>
            <a:r>
              <a:rPr lang="en-US" b="1" cap="all" dirty="0">
                <a:latin typeface="+mn-lt"/>
              </a:rPr>
              <a:t>Azure cloud</a:t>
            </a:r>
            <a:r>
              <a:rPr lang="en-US" cap="all" dirty="0">
                <a:latin typeface="+mn-lt"/>
              </a:rPr>
              <a:t>: cloud provide </a:t>
            </a:r>
          </a:p>
          <a:p>
            <a:pPr marL="0" lvl="1" indent="0">
              <a:lnSpc>
                <a:spcPct val="150000"/>
              </a:lnSpc>
              <a:buNone/>
            </a:pPr>
            <a:endParaRPr lang="en-US" cap="none" dirty="0">
              <a:latin typeface="+mn-lt"/>
              <a:ea typeface="ＭＳ Ｐゴシック"/>
              <a:cs typeface="AdihausDIN" panose="020B0504020101020102" pitchFamily="34" charset="0"/>
            </a:endParaRPr>
          </a:p>
        </p:txBody>
      </p:sp>
    </p:spTree>
    <p:extLst>
      <p:ext uri="{BB962C8B-B14F-4D97-AF65-F5344CB8AC3E}">
        <p14:creationId xmlns:p14="http://schemas.microsoft.com/office/powerpoint/2010/main" val="198788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6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11</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8A0F72C0-41B3-4D71-9E8E-FA0D0E7A0998}"/>
              </a:ext>
            </a:extLst>
          </p:cNvPr>
          <p:cNvSpPr txBox="1">
            <a:spLocks/>
          </p:cNvSpPr>
          <p:nvPr/>
        </p:nvSpPr>
        <p:spPr bwMode="gray">
          <a:xfrm>
            <a:off x="358775" y="807554"/>
            <a:ext cx="8389689" cy="4104456"/>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cap="all" dirty="0">
                <a:latin typeface="+mn-lt"/>
              </a:rPr>
              <a:t>APPLICATION AND TECHNICAL ARCHITECTURE</a:t>
            </a:r>
          </a:p>
          <a:p>
            <a:pPr marL="171450" indent="-171450">
              <a:buFont typeface="Wingdings" panose="05000000000000000000" pitchFamily="2" charset="2"/>
              <a:buChar char="§"/>
            </a:pPr>
            <a:r>
              <a:rPr lang="en-US" b="1" cap="all" dirty="0">
                <a:latin typeface="+mn-lt"/>
              </a:rPr>
              <a:t>Azure Kubernetes service</a:t>
            </a:r>
            <a:r>
              <a:rPr lang="en-US" cap="all" dirty="0">
                <a:latin typeface="+mn-lt"/>
              </a:rPr>
              <a:t>: k8s Service provide by azure</a:t>
            </a:r>
          </a:p>
          <a:p>
            <a:pPr marL="171450" indent="-171450">
              <a:buFont typeface="Wingdings" panose="05000000000000000000" pitchFamily="2" charset="2"/>
              <a:buChar char="§"/>
            </a:pPr>
            <a:r>
              <a:rPr lang="en-US" b="1" cap="all" dirty="0">
                <a:latin typeface="+mn-lt"/>
              </a:rPr>
              <a:t>Elasticsearch platform</a:t>
            </a:r>
            <a:r>
              <a:rPr lang="en-US" cap="all" dirty="0">
                <a:latin typeface="+mn-lt"/>
              </a:rPr>
              <a:t>: fluent and metrics beat agents, Logstash, Elasticsearch and Kibana</a:t>
            </a:r>
          </a:p>
          <a:p>
            <a:pPr marL="171450" indent="-171450">
              <a:buFont typeface="Wingdings" panose="05000000000000000000" pitchFamily="2" charset="2"/>
              <a:buChar char="§"/>
            </a:pPr>
            <a:r>
              <a:rPr lang="en-US" b="1" cap="all" dirty="0">
                <a:latin typeface="+mn-lt"/>
              </a:rPr>
              <a:t>Envoy: </a:t>
            </a:r>
            <a:r>
              <a:rPr lang="en-US" cap="all" dirty="0">
                <a:latin typeface="+mn-lt"/>
              </a:rPr>
              <a:t>is a L7 proxy and communication bus designed for large modern service-oriented architectures. Used to interact with </a:t>
            </a:r>
            <a:r>
              <a:rPr lang="en-US" cap="all" dirty="0" err="1">
                <a:latin typeface="+mn-lt"/>
              </a:rPr>
              <a:t>opa</a:t>
            </a:r>
            <a:r>
              <a:rPr lang="en-US" cap="all" dirty="0">
                <a:latin typeface="+mn-lt"/>
              </a:rPr>
              <a:t> to validation policies</a:t>
            </a:r>
            <a:endParaRPr lang="en-US" b="1" cap="all" dirty="0">
              <a:latin typeface="+mn-lt"/>
            </a:endParaRPr>
          </a:p>
          <a:p>
            <a:pPr marL="171450" indent="-171450">
              <a:buFont typeface="Wingdings" panose="05000000000000000000" pitchFamily="2" charset="2"/>
              <a:buChar char="§"/>
            </a:pPr>
            <a:r>
              <a:rPr lang="en-US" b="1" cap="all" dirty="0">
                <a:latin typeface="+mn-lt"/>
              </a:rPr>
              <a:t>Open policy agent: </a:t>
            </a:r>
            <a:r>
              <a:rPr lang="en-US" cap="all" dirty="0">
                <a:latin typeface="+mn-lt"/>
              </a:rPr>
              <a:t>policy engine that unifies policy enforcement across the stack. Used to provide global policies, like token validation and application policies according authorization needs. </a:t>
            </a:r>
            <a:endParaRPr lang="en-US" b="1" cap="all" dirty="0">
              <a:latin typeface="+mn-lt"/>
            </a:endParaRPr>
          </a:p>
          <a:p>
            <a:pPr marL="171450" indent="-171450">
              <a:buFont typeface="Wingdings" panose="05000000000000000000" pitchFamily="2" charset="2"/>
              <a:buChar char="§"/>
            </a:pPr>
            <a:endParaRPr lang="en-US" cap="all" dirty="0">
              <a:latin typeface="+mn-lt"/>
            </a:endParaRP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cap="none" dirty="0">
              <a:latin typeface="+mn-lt"/>
              <a:ea typeface="ＭＳ Ｐゴシック"/>
              <a:cs typeface="AdihausDIN" panose="020B0504020101020102" pitchFamily="34" charset="0"/>
            </a:endParaRPr>
          </a:p>
        </p:txBody>
      </p:sp>
    </p:spTree>
    <p:extLst>
      <p:ext uri="{BB962C8B-B14F-4D97-AF65-F5344CB8AC3E}">
        <p14:creationId xmlns:p14="http://schemas.microsoft.com/office/powerpoint/2010/main" val="422169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19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12</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8A0F72C0-41B3-4D71-9E8E-FA0D0E7A0998}"/>
              </a:ext>
            </a:extLst>
          </p:cNvPr>
          <p:cNvSpPr txBox="1">
            <a:spLocks/>
          </p:cNvSpPr>
          <p:nvPr/>
        </p:nvSpPr>
        <p:spPr bwMode="gray">
          <a:xfrm>
            <a:off x="358775" y="807554"/>
            <a:ext cx="8389689" cy="4104456"/>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cap="all" dirty="0">
                <a:latin typeface="+mn-lt"/>
              </a:rPr>
              <a:t>Infrastructure ARCHITECTURE</a:t>
            </a:r>
          </a:p>
          <a:p>
            <a:pPr marL="171450" indent="-171450">
              <a:buFont typeface="Wingdings" panose="05000000000000000000" pitchFamily="2" charset="2"/>
              <a:buChar char="§"/>
            </a:pPr>
            <a:r>
              <a:rPr lang="en-US" b="1" cap="all" dirty="0">
                <a:latin typeface="+mn-lt"/>
              </a:rPr>
              <a:t>2 different network zones: </a:t>
            </a:r>
          </a:p>
          <a:p>
            <a:pPr marL="171450" indent="-171450">
              <a:buFont typeface="Wingdings" panose="05000000000000000000" pitchFamily="2" charset="2"/>
              <a:buChar char="§"/>
            </a:pPr>
            <a:r>
              <a:rPr lang="en-US" b="1" cap="all" dirty="0">
                <a:latin typeface="+mn-lt"/>
              </a:rPr>
              <a:t>Public network zone </a:t>
            </a:r>
            <a:r>
              <a:rPr lang="en-US" cap="all" dirty="0">
                <a:latin typeface="+mn-lt"/>
              </a:rPr>
              <a:t>capable to receive requests from internet, with dedicated azure Kubernetes service (</a:t>
            </a:r>
            <a:r>
              <a:rPr lang="en-US" cap="all" dirty="0" err="1">
                <a:latin typeface="+mn-lt"/>
              </a:rPr>
              <a:t>aks</a:t>
            </a:r>
            <a:r>
              <a:rPr lang="en-US" cap="all" dirty="0">
                <a:latin typeface="+mn-lt"/>
              </a:rPr>
              <a:t>) to deploy in one node: </a:t>
            </a:r>
          </a:p>
          <a:p>
            <a:pPr marL="528678" lvl="2" indent="-171450"/>
            <a:r>
              <a:rPr lang="en-US" cap="all" dirty="0">
                <a:latin typeface="+mn-lt"/>
              </a:rPr>
              <a:t>Deploy in one container spring cloud gateway to deploy subscription </a:t>
            </a:r>
            <a:r>
              <a:rPr lang="en-US" cap="all" dirty="0" err="1">
                <a:latin typeface="+mn-lt"/>
              </a:rPr>
              <a:t>api</a:t>
            </a:r>
            <a:endParaRPr lang="en-US" cap="all" dirty="0">
              <a:latin typeface="+mn-lt"/>
            </a:endParaRPr>
          </a:p>
          <a:p>
            <a:pPr marL="528678" lvl="2" indent="-171450"/>
            <a:r>
              <a:rPr lang="en-US" cap="all" dirty="0">
                <a:latin typeface="+mn-lt"/>
              </a:rPr>
              <a:t>deploy in one container envoy</a:t>
            </a:r>
          </a:p>
          <a:p>
            <a:pPr marL="528678" lvl="2" indent="-171450"/>
            <a:r>
              <a:rPr lang="en-US" cap="all" dirty="0">
                <a:latin typeface="+mn-lt"/>
              </a:rPr>
              <a:t>deploy in one container OPA. These container must be capable to communicate with Auth server</a:t>
            </a:r>
          </a:p>
          <a:p>
            <a:pPr marL="528678" lvl="2" indent="-171450"/>
            <a:r>
              <a:rPr lang="en-US" cap="all" dirty="0">
                <a:latin typeface="+mn-lt"/>
              </a:rPr>
              <a:t>This node must contain also file beat and metrics agent to collect logs and metrics from </a:t>
            </a:r>
            <a:r>
              <a:rPr lang="en-US" cap="all" dirty="0" err="1">
                <a:latin typeface="+mn-lt"/>
              </a:rPr>
              <a:t>stdout</a:t>
            </a:r>
            <a:r>
              <a:rPr lang="en-US" cap="all" dirty="0">
                <a:latin typeface="+mn-lt"/>
              </a:rPr>
              <a:t>/</a:t>
            </a:r>
            <a:r>
              <a:rPr lang="en-US" cap="all" dirty="0" err="1">
                <a:latin typeface="+mn-lt"/>
              </a:rPr>
              <a:t>stder</a:t>
            </a:r>
            <a:r>
              <a:rPr lang="en-US" cap="all" dirty="0">
                <a:latin typeface="+mn-lt"/>
              </a:rPr>
              <a:t> files. </a:t>
            </a:r>
          </a:p>
          <a:p>
            <a:pPr marL="528678" lvl="2" indent="-171450"/>
            <a:endParaRPr lang="en-US" cap="all" dirty="0">
              <a:latin typeface="+mn-lt"/>
            </a:endParaRPr>
          </a:p>
          <a:p>
            <a:endParaRPr lang="en-US" cap="all" dirty="0">
              <a:latin typeface="+mn-lt"/>
            </a:endParaRPr>
          </a:p>
          <a:p>
            <a:pPr lvl="1">
              <a:lnSpc>
                <a:spcPct val="150000"/>
              </a:lnSpc>
              <a:buFontTx/>
              <a:buChar char="-"/>
            </a:pPr>
            <a:endParaRPr lang="en-US" dirty="0">
              <a:latin typeface="+mn-lt"/>
            </a:endParaRPr>
          </a:p>
          <a:p>
            <a:pPr lvl="1">
              <a:lnSpc>
                <a:spcPct val="150000"/>
              </a:lnSpc>
              <a:buFontTx/>
              <a:buChar char="-"/>
            </a:pPr>
            <a:endParaRPr lang="en-US" dirty="0">
              <a:latin typeface="+mn-lt"/>
            </a:endParaRPr>
          </a:p>
          <a:p>
            <a:pPr marL="0" lvl="1" indent="0">
              <a:lnSpc>
                <a:spcPct val="150000"/>
              </a:lnSpc>
              <a:buNone/>
            </a:pPr>
            <a:endParaRPr lang="en-US" cap="none" dirty="0">
              <a:latin typeface="+mn-lt"/>
              <a:ea typeface="ＭＳ Ｐゴシック"/>
              <a:cs typeface="AdihausDIN" panose="020B0504020101020102" pitchFamily="34" charset="0"/>
            </a:endParaRPr>
          </a:p>
        </p:txBody>
      </p:sp>
    </p:spTree>
    <p:extLst>
      <p:ext uri="{BB962C8B-B14F-4D97-AF65-F5344CB8AC3E}">
        <p14:creationId xmlns:p14="http://schemas.microsoft.com/office/powerpoint/2010/main" val="50331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21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13</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8A0F72C0-41B3-4D71-9E8E-FA0D0E7A0998}"/>
              </a:ext>
            </a:extLst>
          </p:cNvPr>
          <p:cNvSpPr txBox="1">
            <a:spLocks/>
          </p:cNvSpPr>
          <p:nvPr/>
        </p:nvSpPr>
        <p:spPr bwMode="gray">
          <a:xfrm>
            <a:off x="358775" y="807554"/>
            <a:ext cx="8389689" cy="4104456"/>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cap="all" dirty="0">
                <a:latin typeface="+mn-lt"/>
              </a:rPr>
              <a:t>Infrastructure ARCHITECTURE</a:t>
            </a:r>
          </a:p>
          <a:p>
            <a:pPr marL="171450" indent="-171450">
              <a:buFont typeface="Wingdings" panose="05000000000000000000" pitchFamily="2" charset="2"/>
              <a:buChar char="§"/>
            </a:pPr>
            <a:r>
              <a:rPr lang="en-US" b="1" cap="all" dirty="0">
                <a:latin typeface="+mn-lt"/>
              </a:rPr>
              <a:t>private network zone </a:t>
            </a:r>
            <a:r>
              <a:rPr lang="en-US" b="0" cap="all" dirty="0">
                <a:latin typeface="+mn-lt"/>
              </a:rPr>
              <a:t>capable to receive requests only from </a:t>
            </a:r>
            <a:r>
              <a:rPr lang="en-US" b="0" cap="all" dirty="0" err="1">
                <a:latin typeface="+mn-lt"/>
              </a:rPr>
              <a:t>aks</a:t>
            </a:r>
            <a:r>
              <a:rPr lang="en-US" b="0" cap="all" dirty="0">
                <a:latin typeface="+mn-lt"/>
              </a:rPr>
              <a:t> deploy in public network zone. This private network will have:</a:t>
            </a:r>
          </a:p>
          <a:p>
            <a:pPr marL="528678" lvl="2" indent="-171450"/>
            <a:r>
              <a:rPr lang="en-US" cap="all" dirty="0">
                <a:latin typeface="+mn-lt"/>
              </a:rPr>
              <a:t>dedicated azure Kubernetes service (</a:t>
            </a:r>
            <a:r>
              <a:rPr lang="en-US" cap="all" dirty="0" err="1">
                <a:latin typeface="+mn-lt"/>
              </a:rPr>
              <a:t>aks</a:t>
            </a:r>
            <a:r>
              <a:rPr lang="en-US" cap="all" dirty="0">
                <a:latin typeface="+mn-lt"/>
              </a:rPr>
              <a:t>) to deploy tree different nodes:</a:t>
            </a:r>
          </a:p>
          <a:p>
            <a:pPr marL="528678" lvl="4" indent="-171450"/>
            <a:r>
              <a:rPr lang="en-US" cap="all" dirty="0">
                <a:latin typeface="+mn-lt"/>
              </a:rPr>
              <a:t>One node for services – subscription service and email services, in different containers. A container to deploy message broker – </a:t>
            </a:r>
            <a:r>
              <a:rPr lang="en-US" cap="all" dirty="0" err="1">
                <a:latin typeface="+mn-lt"/>
              </a:rPr>
              <a:t>rabbitMq</a:t>
            </a:r>
            <a:r>
              <a:rPr lang="en-US" cap="all" dirty="0">
                <a:latin typeface="+mn-lt"/>
              </a:rPr>
              <a:t>; a container to envoy and another container to deploy </a:t>
            </a:r>
            <a:r>
              <a:rPr lang="en-US" cap="all" dirty="0" err="1">
                <a:latin typeface="+mn-lt"/>
              </a:rPr>
              <a:t>opa</a:t>
            </a:r>
            <a:r>
              <a:rPr lang="en-US" cap="all" dirty="0">
                <a:latin typeface="+mn-lt"/>
              </a:rPr>
              <a:t>.  This node must contain also file beat and metrics agent to collect logs and metrics from </a:t>
            </a:r>
            <a:r>
              <a:rPr lang="en-US" cap="all" dirty="0" err="1">
                <a:latin typeface="+mn-lt"/>
              </a:rPr>
              <a:t>stdout</a:t>
            </a:r>
            <a:r>
              <a:rPr lang="en-US" cap="all" dirty="0">
                <a:latin typeface="+mn-lt"/>
              </a:rPr>
              <a:t>/</a:t>
            </a:r>
            <a:r>
              <a:rPr lang="en-US" cap="all" dirty="0" err="1">
                <a:latin typeface="+mn-lt"/>
              </a:rPr>
              <a:t>stder</a:t>
            </a:r>
            <a:r>
              <a:rPr lang="en-US" cap="all" dirty="0">
                <a:latin typeface="+mn-lt"/>
              </a:rPr>
              <a:t> files. </a:t>
            </a:r>
          </a:p>
          <a:p>
            <a:pPr marL="528678" lvl="4" indent="-171450"/>
            <a:r>
              <a:rPr lang="en-US" cap="all" dirty="0">
                <a:latin typeface="+mn-lt"/>
              </a:rPr>
              <a:t>One node for database to deploy  </a:t>
            </a:r>
            <a:r>
              <a:rPr lang="en-US" cap="all" dirty="0" err="1">
                <a:latin typeface="+mn-lt"/>
              </a:rPr>
              <a:t>mongodb</a:t>
            </a:r>
            <a:r>
              <a:rPr lang="en-US" cap="all" dirty="0">
                <a:latin typeface="+mn-lt"/>
              </a:rPr>
              <a:t>. This node must contain also file beat and metrics agent to collect logs and metrics from </a:t>
            </a:r>
            <a:r>
              <a:rPr lang="en-US" cap="all" dirty="0" err="1">
                <a:latin typeface="+mn-lt"/>
              </a:rPr>
              <a:t>stdout</a:t>
            </a:r>
            <a:r>
              <a:rPr lang="en-US" cap="all" dirty="0">
                <a:latin typeface="+mn-lt"/>
              </a:rPr>
              <a:t>/</a:t>
            </a:r>
            <a:r>
              <a:rPr lang="en-US" cap="all" dirty="0" err="1">
                <a:latin typeface="+mn-lt"/>
              </a:rPr>
              <a:t>stder</a:t>
            </a:r>
            <a:r>
              <a:rPr lang="en-US" cap="all" dirty="0">
                <a:latin typeface="+mn-lt"/>
              </a:rPr>
              <a:t> files. </a:t>
            </a:r>
          </a:p>
          <a:p>
            <a:pPr marL="528678" lvl="4" indent="-171450"/>
            <a:r>
              <a:rPr lang="en-US" cap="all" dirty="0">
                <a:latin typeface="+mn-lt"/>
              </a:rPr>
              <a:t>One node to deploy Elasticsearch platform: a container to Elasticsearch, a container to deploy </a:t>
            </a:r>
            <a:r>
              <a:rPr lang="en-US" cap="all" dirty="0" err="1">
                <a:latin typeface="+mn-lt"/>
              </a:rPr>
              <a:t>logstach</a:t>
            </a:r>
            <a:r>
              <a:rPr lang="en-US" cap="all" dirty="0">
                <a:latin typeface="+mn-lt"/>
              </a:rPr>
              <a:t>, a container to </a:t>
            </a:r>
            <a:r>
              <a:rPr lang="en-US" cap="all" dirty="0" err="1">
                <a:latin typeface="+mn-lt"/>
              </a:rPr>
              <a:t>kibana</a:t>
            </a:r>
            <a:r>
              <a:rPr lang="en-US" cap="all" dirty="0">
                <a:latin typeface="+mn-lt"/>
              </a:rPr>
              <a:t>, a container to envoy and another container to deploy </a:t>
            </a:r>
            <a:r>
              <a:rPr lang="en-US" cap="all" dirty="0" err="1">
                <a:latin typeface="+mn-lt"/>
              </a:rPr>
              <a:t>opa</a:t>
            </a:r>
            <a:r>
              <a:rPr lang="en-US" cap="all" dirty="0">
                <a:latin typeface="+mn-lt"/>
              </a:rPr>
              <a:t>. </a:t>
            </a:r>
          </a:p>
          <a:p>
            <a:pPr marL="528678" lvl="2" indent="-171450"/>
            <a:endParaRPr lang="en-US" cap="all" dirty="0">
              <a:latin typeface="+mn-lt"/>
            </a:endParaRPr>
          </a:p>
          <a:p>
            <a:pPr marL="171450" indent="-171450">
              <a:buFont typeface="Wingdings" panose="05000000000000000000" pitchFamily="2" charset="2"/>
              <a:buChar char="§"/>
            </a:pPr>
            <a:endParaRPr lang="en-US" cap="all" dirty="0">
              <a:latin typeface="+mn-lt"/>
            </a:endParaRPr>
          </a:p>
          <a:p>
            <a:pPr lvl="1">
              <a:lnSpc>
                <a:spcPct val="150000"/>
              </a:lnSpc>
              <a:buFontTx/>
              <a:buChar char="-"/>
            </a:pPr>
            <a:endParaRPr lang="en-US" dirty="0">
              <a:latin typeface="+mn-lt"/>
            </a:endParaRPr>
          </a:p>
          <a:p>
            <a:pPr lvl="1">
              <a:lnSpc>
                <a:spcPct val="150000"/>
              </a:lnSpc>
              <a:buFontTx/>
              <a:buChar char="-"/>
            </a:pPr>
            <a:endParaRPr lang="en-US" dirty="0">
              <a:latin typeface="+mn-lt"/>
            </a:endParaRPr>
          </a:p>
          <a:p>
            <a:pPr marL="0" lvl="1" indent="0">
              <a:lnSpc>
                <a:spcPct val="150000"/>
              </a:lnSpc>
              <a:buNone/>
            </a:pPr>
            <a:endParaRPr lang="en-US" cap="none" dirty="0">
              <a:latin typeface="+mn-lt"/>
              <a:ea typeface="ＭＳ Ｐゴシック"/>
              <a:cs typeface="AdihausDIN" panose="020B0504020101020102" pitchFamily="34" charset="0"/>
            </a:endParaRPr>
          </a:p>
        </p:txBody>
      </p:sp>
    </p:spTree>
    <p:extLst>
      <p:ext uri="{BB962C8B-B14F-4D97-AF65-F5344CB8AC3E}">
        <p14:creationId xmlns:p14="http://schemas.microsoft.com/office/powerpoint/2010/main" val="276842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23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14</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8A0F72C0-41B3-4D71-9E8E-FA0D0E7A0998}"/>
              </a:ext>
            </a:extLst>
          </p:cNvPr>
          <p:cNvSpPr txBox="1">
            <a:spLocks/>
          </p:cNvSpPr>
          <p:nvPr/>
        </p:nvSpPr>
        <p:spPr bwMode="gray">
          <a:xfrm>
            <a:off x="358775" y="807554"/>
            <a:ext cx="8389689" cy="4104456"/>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cap="all" dirty="0">
                <a:latin typeface="+mn-lt"/>
              </a:rPr>
              <a:t>Infrastructure ARCHITECTURE</a:t>
            </a:r>
          </a:p>
          <a:p>
            <a:pPr marL="528678" lvl="2" indent="-171450"/>
            <a:r>
              <a:rPr lang="en-US" cap="all" dirty="0">
                <a:latin typeface="+mn-lt"/>
              </a:rPr>
              <a:t>Using azure cloud in one region will ensure high availability, because one region will have more than one data center – for example – region Amsterdam.</a:t>
            </a:r>
          </a:p>
          <a:p>
            <a:pPr marL="528678" lvl="2" indent="-171450"/>
            <a:r>
              <a:rPr lang="en-US" cap="all" dirty="0">
                <a:latin typeface="+mn-lt"/>
              </a:rPr>
              <a:t>Sense this is a serious application, one region should be enough to answer the </a:t>
            </a:r>
            <a:r>
              <a:rPr lang="en-US" cap="all" dirty="0" err="1">
                <a:latin typeface="+mn-lt"/>
              </a:rPr>
              <a:t>sla</a:t>
            </a:r>
            <a:r>
              <a:rPr lang="en-US" cap="all" dirty="0">
                <a:latin typeface="+mn-lt"/>
              </a:rPr>
              <a:t> defined,  but for business continuity, if a </a:t>
            </a:r>
            <a:r>
              <a:rPr lang="en-US" cap="all" dirty="0" err="1">
                <a:latin typeface="+mn-lt"/>
              </a:rPr>
              <a:t>rto</a:t>
            </a:r>
            <a:r>
              <a:rPr lang="en-US" cap="all" dirty="0">
                <a:latin typeface="+mn-lt"/>
              </a:rPr>
              <a:t> and </a:t>
            </a:r>
            <a:r>
              <a:rPr lang="en-US" cap="all" dirty="0" err="1">
                <a:latin typeface="+mn-lt"/>
              </a:rPr>
              <a:t>rpo</a:t>
            </a:r>
            <a:r>
              <a:rPr lang="en-US" cap="all" dirty="0">
                <a:latin typeface="+mn-lt"/>
              </a:rPr>
              <a:t> are defined as 4hours and 2hours, should be deploy another different region, like Dublin. Will have Amsterdam as primary and stablish a DR plan to Dublin region. </a:t>
            </a:r>
          </a:p>
          <a:p>
            <a:pPr marL="171450" indent="-171450">
              <a:buFont typeface="Wingdings" panose="05000000000000000000" pitchFamily="2" charset="2"/>
              <a:buChar char="§"/>
            </a:pPr>
            <a:endParaRPr lang="en-US" cap="all" dirty="0">
              <a:latin typeface="+mn-lt"/>
            </a:endParaRPr>
          </a:p>
          <a:p>
            <a:pPr lvl="1">
              <a:lnSpc>
                <a:spcPct val="150000"/>
              </a:lnSpc>
              <a:buFontTx/>
              <a:buChar char="-"/>
            </a:pPr>
            <a:endParaRPr lang="en-US" dirty="0">
              <a:latin typeface="+mn-lt"/>
            </a:endParaRPr>
          </a:p>
          <a:p>
            <a:pPr lvl="1">
              <a:lnSpc>
                <a:spcPct val="150000"/>
              </a:lnSpc>
              <a:buFontTx/>
              <a:buChar char="-"/>
            </a:pPr>
            <a:endParaRPr lang="en-US" dirty="0">
              <a:latin typeface="+mn-lt"/>
            </a:endParaRPr>
          </a:p>
          <a:p>
            <a:pPr marL="0" lvl="1" indent="0">
              <a:lnSpc>
                <a:spcPct val="150000"/>
              </a:lnSpc>
              <a:buNone/>
            </a:pPr>
            <a:endParaRPr lang="en-US" cap="none" dirty="0">
              <a:latin typeface="+mn-lt"/>
              <a:ea typeface="ＭＳ Ｐゴシック"/>
              <a:cs typeface="AdihausDIN" panose="020B0504020101020102" pitchFamily="34" charset="0"/>
            </a:endParaRPr>
          </a:p>
        </p:txBody>
      </p:sp>
    </p:spTree>
    <p:extLst>
      <p:ext uri="{BB962C8B-B14F-4D97-AF65-F5344CB8AC3E}">
        <p14:creationId xmlns:p14="http://schemas.microsoft.com/office/powerpoint/2010/main" val="124033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1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15</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5149329" cy="1145577"/>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cap="all" dirty="0">
                <a:latin typeface="+mn-lt"/>
              </a:rPr>
              <a:t>SUBSCRIPTION SERVICE DATA MODEL</a:t>
            </a:r>
          </a:p>
          <a:p>
            <a:pPr marL="171450" indent="-171450">
              <a:buFont typeface="Wingdings" panose="05000000000000000000" pitchFamily="2" charset="2"/>
              <a:buChar char="§"/>
            </a:pPr>
            <a:r>
              <a:rPr lang="en-US" cap="all" dirty="0">
                <a:latin typeface="+mn-lt"/>
              </a:rPr>
              <a:t>METADATA THAT SHOULD BE COMMUN IN ALL SERVICE, TO IDENTIFY THE MESSAGE THAT’S RECEIVED AND RETURNED. IF ANY APPLICATIONAL ERROR, SHOULD BE RETURNED (DATA/STATUS), IF NOT RETURN HTTP CODE 200=OK</a:t>
            </a:r>
          </a:p>
          <a:p>
            <a:pPr marL="171450" indent="-171450">
              <a:buFont typeface="Wingdings" panose="05000000000000000000" pitchFamily="2" charset="2"/>
              <a:buChar char="§"/>
            </a:pPr>
            <a:r>
              <a:rPr lang="en-US" cap="all" dirty="0">
                <a:latin typeface="+mn-lt"/>
              </a:rPr>
              <a:t>Follow </a:t>
            </a:r>
            <a:r>
              <a:rPr lang="en-US" b="1" cap="all" dirty="0">
                <a:latin typeface="+mn-lt"/>
              </a:rPr>
              <a:t>w3C trace context </a:t>
            </a:r>
            <a:r>
              <a:rPr lang="en-US" cap="all" dirty="0">
                <a:latin typeface="+mn-lt"/>
              </a:rPr>
              <a:t>standard for tracing: should be transported in http header, if not, should be created tracing id and send in each service metadata. </a:t>
            </a: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
        <p:nvSpPr>
          <p:cNvPr id="8" name="Rectangle 7">
            <a:extLst>
              <a:ext uri="{FF2B5EF4-FFF2-40B4-BE49-F238E27FC236}">
                <a16:creationId xmlns:a16="http://schemas.microsoft.com/office/drawing/2014/main" id="{7D37EA86-7B6B-445C-932B-9980ACD4232C}"/>
              </a:ext>
            </a:extLst>
          </p:cNvPr>
          <p:cNvSpPr/>
          <p:nvPr/>
        </p:nvSpPr>
        <p:spPr>
          <a:xfrm>
            <a:off x="2410336" y="3197663"/>
            <a:ext cx="1076410" cy="515937"/>
          </a:xfrm>
          <a:prstGeom prst="rect">
            <a:avLst/>
          </a:prstGeom>
          <a:solidFill>
            <a:srgbClr val="D100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t>MESSAGE</a:t>
            </a:r>
          </a:p>
        </p:txBody>
      </p:sp>
      <p:sp>
        <p:nvSpPr>
          <p:cNvPr id="11" name="Rectangle 63">
            <a:extLst>
              <a:ext uri="{FF2B5EF4-FFF2-40B4-BE49-F238E27FC236}">
                <a16:creationId xmlns:a16="http://schemas.microsoft.com/office/drawing/2014/main" id="{F5FC6C08-8FB3-4FE2-98BA-65456068C65E}"/>
              </a:ext>
            </a:extLst>
          </p:cNvPr>
          <p:cNvSpPr>
            <a:spLocks noChangeArrowheads="1"/>
          </p:cNvSpPr>
          <p:nvPr/>
        </p:nvSpPr>
        <p:spPr bwMode="auto">
          <a:xfrm>
            <a:off x="6422767" y="3833205"/>
            <a:ext cx="2146742"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panose="020B0603020202020204" pitchFamily="34" charset="0"/>
                <a:cs typeface="Arial" panose="020B0604020202020204" pitchFamily="34" charset="0"/>
              </a:defRPr>
            </a:lvl1pPr>
            <a:lvl2pPr marL="742950" indent="-285750">
              <a:defRPr sz="2400">
                <a:solidFill>
                  <a:schemeClr val="tx1"/>
                </a:solidFill>
                <a:latin typeface="Trebuchet MS" panose="020B0603020202020204" pitchFamily="34" charset="0"/>
                <a:cs typeface="Arial" panose="020B0604020202020204" pitchFamily="34" charset="0"/>
              </a:defRPr>
            </a:lvl2pPr>
            <a:lvl3pPr marL="1143000" indent="-228600">
              <a:defRPr sz="2400">
                <a:solidFill>
                  <a:schemeClr val="tx1"/>
                </a:solidFill>
                <a:latin typeface="Trebuchet MS" panose="020B0603020202020204" pitchFamily="34" charset="0"/>
                <a:cs typeface="Arial" panose="020B0604020202020204" pitchFamily="34" charset="0"/>
              </a:defRPr>
            </a:lvl3pPr>
            <a:lvl4pPr marL="1600200" indent="-228600">
              <a:defRPr sz="2400">
                <a:solidFill>
                  <a:schemeClr val="tx1"/>
                </a:solidFill>
                <a:latin typeface="Trebuchet MS" panose="020B0603020202020204" pitchFamily="34" charset="0"/>
                <a:cs typeface="Arial" panose="020B0604020202020204" pitchFamily="34" charset="0"/>
              </a:defRPr>
            </a:lvl4pPr>
            <a:lvl5pPr marL="2057400" indent="-228600">
              <a:defRPr sz="24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9pPr>
          </a:lstStyle>
          <a:p>
            <a:r>
              <a:rPr lang="en-US" altLang="en-US" sz="1050" dirty="0">
                <a:latin typeface="+mn-lt"/>
              </a:rPr>
              <a:t>| email (mandatory; string)</a:t>
            </a:r>
          </a:p>
          <a:p>
            <a:r>
              <a:rPr lang="en-US" altLang="en-US" sz="1050" dirty="0">
                <a:latin typeface="+mn-lt"/>
              </a:rPr>
              <a:t>| </a:t>
            </a:r>
            <a:r>
              <a:rPr lang="en-US" altLang="en-US" sz="1050" dirty="0" err="1">
                <a:latin typeface="+mn-lt"/>
              </a:rPr>
              <a:t>firstName</a:t>
            </a:r>
            <a:r>
              <a:rPr lang="en-US" altLang="en-US" sz="1050" dirty="0">
                <a:latin typeface="+mn-lt"/>
              </a:rPr>
              <a:t> (optional; string)</a:t>
            </a:r>
          </a:p>
          <a:p>
            <a:r>
              <a:rPr lang="en-US" altLang="en-US" sz="1050" dirty="0">
                <a:latin typeface="+mn-lt"/>
              </a:rPr>
              <a:t>| gender (mandatory; string)</a:t>
            </a:r>
          </a:p>
          <a:p>
            <a:r>
              <a:rPr lang="en-US" altLang="en-US" sz="1050" dirty="0">
                <a:latin typeface="+mn-lt"/>
              </a:rPr>
              <a:t>| </a:t>
            </a:r>
            <a:r>
              <a:rPr lang="en-US" altLang="en-US" sz="1050" dirty="0" err="1">
                <a:latin typeface="+mn-lt"/>
              </a:rPr>
              <a:t>dateOfBirth</a:t>
            </a:r>
            <a:r>
              <a:rPr lang="en-US" altLang="en-US" sz="1050" dirty="0">
                <a:latin typeface="+mn-lt"/>
              </a:rPr>
              <a:t> (mandatory; date)</a:t>
            </a:r>
          </a:p>
          <a:p>
            <a:r>
              <a:rPr lang="en-US" altLang="en-US" sz="1050" dirty="0">
                <a:latin typeface="+mn-lt"/>
              </a:rPr>
              <a:t>| </a:t>
            </a:r>
            <a:r>
              <a:rPr lang="en-US" altLang="en-US" sz="1050" dirty="0" err="1">
                <a:latin typeface="+mn-lt"/>
              </a:rPr>
              <a:t>flagConsent</a:t>
            </a:r>
            <a:r>
              <a:rPr lang="en-US" altLang="en-US" sz="1050" dirty="0">
                <a:latin typeface="+mn-lt"/>
              </a:rPr>
              <a:t> (mandatory; </a:t>
            </a:r>
            <a:r>
              <a:rPr lang="en-US" altLang="en-US" sz="1050" dirty="0" err="1">
                <a:latin typeface="+mn-lt"/>
              </a:rPr>
              <a:t>boolean</a:t>
            </a:r>
            <a:r>
              <a:rPr lang="en-US" altLang="en-US" sz="1050" dirty="0">
                <a:latin typeface="+mn-lt"/>
              </a:rPr>
              <a:t>)</a:t>
            </a:r>
          </a:p>
          <a:p>
            <a:r>
              <a:rPr lang="en-US" altLang="en-US" sz="1050" dirty="0">
                <a:latin typeface="+mn-lt"/>
              </a:rPr>
              <a:t>| </a:t>
            </a:r>
            <a:r>
              <a:rPr lang="en-US" altLang="en-US" sz="1050" dirty="0" err="1">
                <a:latin typeface="+mn-lt"/>
              </a:rPr>
              <a:t>newsletterId</a:t>
            </a:r>
            <a:r>
              <a:rPr lang="en-US" altLang="en-US" sz="1050" dirty="0">
                <a:latin typeface="+mn-lt"/>
              </a:rPr>
              <a:t> (mandatory; string)</a:t>
            </a:r>
          </a:p>
          <a:p>
            <a:r>
              <a:rPr lang="en-US" altLang="en-US" sz="1050" dirty="0">
                <a:latin typeface="+mn-lt"/>
              </a:rPr>
              <a:t>| </a:t>
            </a:r>
            <a:r>
              <a:rPr lang="en-US" altLang="en-US" sz="1050" dirty="0" err="1">
                <a:latin typeface="+mn-lt"/>
              </a:rPr>
              <a:t>subscriptionId</a:t>
            </a:r>
            <a:r>
              <a:rPr lang="en-US" altLang="en-US" sz="1050" dirty="0">
                <a:latin typeface="+mn-lt"/>
              </a:rPr>
              <a:t> (optional; string)</a:t>
            </a:r>
          </a:p>
        </p:txBody>
      </p:sp>
      <p:sp>
        <p:nvSpPr>
          <p:cNvPr id="12" name="Left Brace 11">
            <a:extLst>
              <a:ext uri="{FF2B5EF4-FFF2-40B4-BE49-F238E27FC236}">
                <a16:creationId xmlns:a16="http://schemas.microsoft.com/office/drawing/2014/main" id="{3C7F23BC-8692-491C-AEF4-AFFAD3E7C82A}"/>
              </a:ext>
            </a:extLst>
          </p:cNvPr>
          <p:cNvSpPr/>
          <p:nvPr/>
        </p:nvSpPr>
        <p:spPr>
          <a:xfrm>
            <a:off x="6199221" y="3843614"/>
            <a:ext cx="438150" cy="121299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3" name="Rectangle 4">
            <a:extLst>
              <a:ext uri="{FF2B5EF4-FFF2-40B4-BE49-F238E27FC236}">
                <a16:creationId xmlns:a16="http://schemas.microsoft.com/office/drawing/2014/main" id="{592D591B-CD42-4102-8A98-D53BC74B5BD0}"/>
              </a:ext>
            </a:extLst>
          </p:cNvPr>
          <p:cNvSpPr>
            <a:spLocks noChangeArrowheads="1"/>
          </p:cNvSpPr>
          <p:nvPr/>
        </p:nvSpPr>
        <p:spPr bwMode="auto">
          <a:xfrm>
            <a:off x="5527921" y="2008090"/>
            <a:ext cx="49564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panose="020B0603020202020204" pitchFamily="34" charset="0"/>
                <a:cs typeface="Arial" panose="020B0604020202020204" pitchFamily="34" charset="0"/>
              </a:defRPr>
            </a:lvl1pPr>
            <a:lvl2pPr marL="742950" indent="-285750">
              <a:defRPr sz="2400">
                <a:solidFill>
                  <a:schemeClr val="tx1"/>
                </a:solidFill>
                <a:latin typeface="Trebuchet MS" panose="020B0603020202020204" pitchFamily="34" charset="0"/>
                <a:cs typeface="Arial" panose="020B0604020202020204" pitchFamily="34" charset="0"/>
              </a:defRPr>
            </a:lvl2pPr>
            <a:lvl3pPr marL="1143000" indent="-228600">
              <a:defRPr sz="2400">
                <a:solidFill>
                  <a:schemeClr val="tx1"/>
                </a:solidFill>
                <a:latin typeface="Trebuchet MS" panose="020B0603020202020204" pitchFamily="34" charset="0"/>
                <a:cs typeface="Arial" panose="020B0604020202020204" pitchFamily="34" charset="0"/>
              </a:defRPr>
            </a:lvl3pPr>
            <a:lvl4pPr marL="1600200" indent="-228600">
              <a:defRPr sz="2400">
                <a:solidFill>
                  <a:schemeClr val="tx1"/>
                </a:solidFill>
                <a:latin typeface="Trebuchet MS" panose="020B0603020202020204" pitchFamily="34" charset="0"/>
                <a:cs typeface="Arial" panose="020B0604020202020204" pitchFamily="34" charset="0"/>
              </a:defRPr>
            </a:lvl4pPr>
            <a:lvl5pPr marL="2057400" indent="-228600">
              <a:defRPr sz="24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9pPr>
          </a:lstStyle>
          <a:p>
            <a:pPr>
              <a:defRPr/>
            </a:pPr>
            <a:r>
              <a:rPr lang="en-US" altLang="en-US" sz="1050" b="1" dirty="0">
                <a:latin typeface="+mn-lt"/>
              </a:rPr>
              <a:t>input</a:t>
            </a:r>
          </a:p>
        </p:txBody>
      </p:sp>
      <p:sp>
        <p:nvSpPr>
          <p:cNvPr id="14" name="Rectangle 34">
            <a:extLst>
              <a:ext uri="{FF2B5EF4-FFF2-40B4-BE49-F238E27FC236}">
                <a16:creationId xmlns:a16="http://schemas.microsoft.com/office/drawing/2014/main" id="{930145A3-BC85-4F6B-8BEE-D98BD69B6155}"/>
              </a:ext>
            </a:extLst>
          </p:cNvPr>
          <p:cNvSpPr>
            <a:spLocks noChangeArrowheads="1"/>
          </p:cNvSpPr>
          <p:nvPr/>
        </p:nvSpPr>
        <p:spPr bwMode="auto">
          <a:xfrm>
            <a:off x="5483038" y="3120767"/>
            <a:ext cx="5854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panose="020B0603020202020204" pitchFamily="34" charset="0"/>
                <a:cs typeface="Arial" panose="020B0604020202020204" pitchFamily="34" charset="0"/>
              </a:defRPr>
            </a:lvl1pPr>
            <a:lvl2pPr marL="742950" indent="-285750">
              <a:defRPr sz="2400">
                <a:solidFill>
                  <a:schemeClr val="tx1"/>
                </a:solidFill>
                <a:latin typeface="Trebuchet MS" panose="020B0603020202020204" pitchFamily="34" charset="0"/>
                <a:cs typeface="Arial" panose="020B0604020202020204" pitchFamily="34" charset="0"/>
              </a:defRPr>
            </a:lvl2pPr>
            <a:lvl3pPr marL="1143000" indent="-228600">
              <a:defRPr sz="2400">
                <a:solidFill>
                  <a:schemeClr val="tx1"/>
                </a:solidFill>
                <a:latin typeface="Trebuchet MS" panose="020B0603020202020204" pitchFamily="34" charset="0"/>
                <a:cs typeface="Arial" panose="020B0604020202020204" pitchFamily="34" charset="0"/>
              </a:defRPr>
            </a:lvl3pPr>
            <a:lvl4pPr marL="1600200" indent="-228600">
              <a:defRPr sz="2400">
                <a:solidFill>
                  <a:schemeClr val="tx1"/>
                </a:solidFill>
                <a:latin typeface="Trebuchet MS" panose="020B0603020202020204" pitchFamily="34" charset="0"/>
                <a:cs typeface="Arial" panose="020B0604020202020204" pitchFamily="34" charset="0"/>
              </a:defRPr>
            </a:lvl4pPr>
            <a:lvl5pPr marL="2057400" indent="-228600">
              <a:defRPr sz="24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9pPr>
          </a:lstStyle>
          <a:p>
            <a:pPr>
              <a:defRPr/>
            </a:pPr>
            <a:r>
              <a:rPr lang="en-US" altLang="en-US" sz="1050" b="1" dirty="0">
                <a:latin typeface="+mn-lt"/>
              </a:rPr>
              <a:t>output</a:t>
            </a:r>
          </a:p>
        </p:txBody>
      </p:sp>
      <p:sp>
        <p:nvSpPr>
          <p:cNvPr id="15" name="Rectangle 37">
            <a:extLst>
              <a:ext uri="{FF2B5EF4-FFF2-40B4-BE49-F238E27FC236}">
                <a16:creationId xmlns:a16="http://schemas.microsoft.com/office/drawing/2014/main" id="{27BD6223-0306-4EED-B71D-F1E4DE0FD4CE}"/>
              </a:ext>
            </a:extLst>
          </p:cNvPr>
          <p:cNvSpPr>
            <a:spLocks noChangeArrowheads="1"/>
          </p:cNvSpPr>
          <p:nvPr/>
        </p:nvSpPr>
        <p:spPr bwMode="auto">
          <a:xfrm>
            <a:off x="6451664" y="1701472"/>
            <a:ext cx="2541080"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panose="020B0603020202020204" pitchFamily="34" charset="0"/>
                <a:cs typeface="Arial" panose="020B0604020202020204" pitchFamily="34" charset="0"/>
              </a:defRPr>
            </a:lvl1pPr>
            <a:lvl2pPr marL="742950" indent="-285750">
              <a:defRPr sz="2400">
                <a:solidFill>
                  <a:schemeClr val="tx1"/>
                </a:solidFill>
                <a:latin typeface="Trebuchet MS" panose="020B0603020202020204" pitchFamily="34" charset="0"/>
                <a:cs typeface="Arial" panose="020B0604020202020204" pitchFamily="34" charset="0"/>
              </a:defRPr>
            </a:lvl2pPr>
            <a:lvl3pPr marL="1143000" indent="-228600">
              <a:defRPr sz="2400">
                <a:solidFill>
                  <a:schemeClr val="tx1"/>
                </a:solidFill>
                <a:latin typeface="Trebuchet MS" panose="020B0603020202020204" pitchFamily="34" charset="0"/>
                <a:cs typeface="Arial" panose="020B0604020202020204" pitchFamily="34" charset="0"/>
              </a:defRPr>
            </a:lvl3pPr>
            <a:lvl4pPr marL="1600200" indent="-228600">
              <a:defRPr sz="2400">
                <a:solidFill>
                  <a:schemeClr val="tx1"/>
                </a:solidFill>
                <a:latin typeface="Trebuchet MS" panose="020B0603020202020204" pitchFamily="34" charset="0"/>
                <a:cs typeface="Arial" panose="020B0604020202020204" pitchFamily="34" charset="0"/>
              </a:defRPr>
            </a:lvl4pPr>
            <a:lvl5pPr marL="2057400" indent="-228600">
              <a:defRPr sz="24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9pPr>
          </a:lstStyle>
          <a:p>
            <a:r>
              <a:rPr lang="en-US" altLang="en-US" sz="1050" dirty="0">
                <a:latin typeface="+mn-lt"/>
              </a:rPr>
              <a:t>| </a:t>
            </a:r>
            <a:r>
              <a:rPr lang="en-US" sz="1050" dirty="0" err="1">
                <a:latin typeface="+mn-lt"/>
              </a:rPr>
              <a:t>traceParent</a:t>
            </a:r>
            <a:r>
              <a:rPr lang="en-US" sz="1050" dirty="0">
                <a:latin typeface="+mn-lt"/>
              </a:rPr>
              <a:t> (mandatory)</a:t>
            </a:r>
          </a:p>
          <a:p>
            <a:r>
              <a:rPr lang="en-US" sz="1050" dirty="0">
                <a:latin typeface="+mn-lt"/>
              </a:rPr>
              <a:t>| </a:t>
            </a:r>
            <a:r>
              <a:rPr lang="en-US" sz="1050" dirty="0" err="1">
                <a:latin typeface="+mn-lt"/>
              </a:rPr>
              <a:t>traceState</a:t>
            </a:r>
            <a:r>
              <a:rPr lang="en-US" sz="1050" dirty="0">
                <a:latin typeface="+mn-lt"/>
              </a:rPr>
              <a:t> (optional)</a:t>
            </a:r>
          </a:p>
          <a:p>
            <a:r>
              <a:rPr lang="en-US" altLang="en-US" sz="1050" dirty="0">
                <a:latin typeface="+mn-lt"/>
              </a:rPr>
              <a:t>| </a:t>
            </a:r>
            <a:r>
              <a:rPr lang="en-US" altLang="en-US" sz="1050" dirty="0" err="1">
                <a:latin typeface="+mn-lt"/>
              </a:rPr>
              <a:t>messageId</a:t>
            </a:r>
            <a:r>
              <a:rPr lang="en-US" altLang="en-US" sz="1050" dirty="0">
                <a:latin typeface="+mn-lt"/>
              </a:rPr>
              <a:t> (mandatory)</a:t>
            </a:r>
          </a:p>
          <a:p>
            <a:r>
              <a:rPr lang="en-US" altLang="en-US" sz="1050" dirty="0">
                <a:latin typeface="+mn-lt"/>
              </a:rPr>
              <a:t>| </a:t>
            </a:r>
            <a:r>
              <a:rPr lang="en-US" altLang="en-US" sz="1050" dirty="0" err="1">
                <a:latin typeface="+mn-lt"/>
              </a:rPr>
              <a:t>messageCreatorId</a:t>
            </a:r>
            <a:r>
              <a:rPr lang="en-US" altLang="en-US" sz="1050" dirty="0">
                <a:latin typeface="+mn-lt"/>
              </a:rPr>
              <a:t> (mandatory)</a:t>
            </a:r>
          </a:p>
          <a:p>
            <a:r>
              <a:rPr lang="en-US" altLang="en-US" sz="1050" dirty="0">
                <a:latin typeface="+mn-lt"/>
              </a:rPr>
              <a:t>| </a:t>
            </a:r>
            <a:r>
              <a:rPr lang="en-US" altLang="en-US" sz="1050" dirty="0" err="1">
                <a:latin typeface="+mn-lt"/>
              </a:rPr>
              <a:t>messageCreationTimestamp</a:t>
            </a:r>
            <a:r>
              <a:rPr lang="en-US" altLang="en-US" sz="1050" dirty="0">
                <a:latin typeface="+mn-lt"/>
              </a:rPr>
              <a:t> (mandatory)</a:t>
            </a:r>
          </a:p>
        </p:txBody>
      </p:sp>
      <p:sp>
        <p:nvSpPr>
          <p:cNvPr id="16" name="Left Brace 15">
            <a:extLst>
              <a:ext uri="{FF2B5EF4-FFF2-40B4-BE49-F238E27FC236}">
                <a16:creationId xmlns:a16="http://schemas.microsoft.com/office/drawing/2014/main" id="{8220FEBC-AB2F-4713-990F-2B208785C7D3}"/>
              </a:ext>
            </a:extLst>
          </p:cNvPr>
          <p:cNvSpPr/>
          <p:nvPr/>
        </p:nvSpPr>
        <p:spPr>
          <a:xfrm>
            <a:off x="6180202" y="1698297"/>
            <a:ext cx="436562" cy="8925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200"/>
          </a:p>
        </p:txBody>
      </p:sp>
      <p:sp>
        <p:nvSpPr>
          <p:cNvPr id="17" name="Rectangle 41">
            <a:extLst>
              <a:ext uri="{FF2B5EF4-FFF2-40B4-BE49-F238E27FC236}">
                <a16:creationId xmlns:a16="http://schemas.microsoft.com/office/drawing/2014/main" id="{65F6A20D-8133-4777-BC86-29FA5861A268}"/>
              </a:ext>
            </a:extLst>
          </p:cNvPr>
          <p:cNvSpPr>
            <a:spLocks noChangeArrowheads="1"/>
          </p:cNvSpPr>
          <p:nvPr/>
        </p:nvSpPr>
        <p:spPr bwMode="auto">
          <a:xfrm>
            <a:off x="6444208" y="2715766"/>
            <a:ext cx="2523448"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panose="020B0603020202020204" pitchFamily="34" charset="0"/>
                <a:cs typeface="Arial" panose="020B0604020202020204" pitchFamily="34" charset="0"/>
              </a:defRPr>
            </a:lvl1pPr>
            <a:lvl2pPr marL="742950" indent="-285750">
              <a:defRPr sz="2400">
                <a:solidFill>
                  <a:schemeClr val="tx1"/>
                </a:solidFill>
                <a:latin typeface="Trebuchet MS" panose="020B0603020202020204" pitchFamily="34" charset="0"/>
                <a:cs typeface="Arial" panose="020B0604020202020204" pitchFamily="34" charset="0"/>
              </a:defRPr>
            </a:lvl2pPr>
            <a:lvl3pPr marL="1143000" indent="-228600">
              <a:defRPr sz="2400">
                <a:solidFill>
                  <a:schemeClr val="tx1"/>
                </a:solidFill>
                <a:latin typeface="Trebuchet MS" panose="020B0603020202020204" pitchFamily="34" charset="0"/>
                <a:cs typeface="Arial" panose="020B0604020202020204" pitchFamily="34" charset="0"/>
              </a:defRPr>
            </a:lvl3pPr>
            <a:lvl4pPr marL="1600200" indent="-228600">
              <a:defRPr sz="2400">
                <a:solidFill>
                  <a:schemeClr val="tx1"/>
                </a:solidFill>
                <a:latin typeface="Trebuchet MS" panose="020B0603020202020204" pitchFamily="34" charset="0"/>
                <a:cs typeface="Arial" panose="020B0604020202020204" pitchFamily="34" charset="0"/>
              </a:defRPr>
            </a:lvl4pPr>
            <a:lvl5pPr marL="2057400" indent="-228600">
              <a:defRPr sz="24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9pPr>
          </a:lstStyle>
          <a:p>
            <a:r>
              <a:rPr lang="en-US" altLang="en-US" sz="1050" dirty="0">
                <a:latin typeface="+mn-lt"/>
              </a:rPr>
              <a:t>| status (optional)</a:t>
            </a:r>
          </a:p>
          <a:p>
            <a:r>
              <a:rPr lang="en-US" altLang="en-US" sz="1050" dirty="0">
                <a:latin typeface="+mn-lt"/>
              </a:rPr>
              <a:t>           | codes (mandatory)</a:t>
            </a:r>
          </a:p>
          <a:p>
            <a:r>
              <a:rPr lang="en-US" altLang="en-US" sz="1050" dirty="0">
                <a:latin typeface="+mn-lt"/>
              </a:rPr>
              <a:t>           	| code (mandatory)</a:t>
            </a:r>
          </a:p>
          <a:p>
            <a:r>
              <a:rPr lang="en-US" altLang="en-US" sz="1050" dirty="0">
                <a:latin typeface="+mn-lt"/>
              </a:rPr>
              <a:t>           	| description (mandatory)</a:t>
            </a:r>
          </a:p>
          <a:p>
            <a:r>
              <a:rPr lang="en-US" altLang="en-US" sz="1050" dirty="0">
                <a:latin typeface="+mn-lt"/>
              </a:rPr>
              <a:t>	| actor (mandatory)</a:t>
            </a:r>
          </a:p>
          <a:p>
            <a:r>
              <a:rPr lang="en-US" altLang="en-US" sz="1050" dirty="0">
                <a:latin typeface="+mn-lt"/>
              </a:rPr>
              <a:t>| </a:t>
            </a:r>
            <a:r>
              <a:rPr lang="en-US" altLang="en-US" sz="1050" dirty="0" err="1">
                <a:latin typeface="+mn-lt"/>
              </a:rPr>
              <a:t>messageId</a:t>
            </a:r>
            <a:r>
              <a:rPr lang="en-US" altLang="en-US" sz="1050" dirty="0">
                <a:latin typeface="+mn-lt"/>
              </a:rPr>
              <a:t> (optional)</a:t>
            </a:r>
          </a:p>
        </p:txBody>
      </p:sp>
      <p:sp>
        <p:nvSpPr>
          <p:cNvPr id="18" name="Left Brace 17">
            <a:extLst>
              <a:ext uri="{FF2B5EF4-FFF2-40B4-BE49-F238E27FC236}">
                <a16:creationId xmlns:a16="http://schemas.microsoft.com/office/drawing/2014/main" id="{4905DF27-8580-41C2-84CB-247DFB3074E0}"/>
              </a:ext>
            </a:extLst>
          </p:cNvPr>
          <p:cNvSpPr/>
          <p:nvPr/>
        </p:nvSpPr>
        <p:spPr>
          <a:xfrm>
            <a:off x="6185570" y="2677052"/>
            <a:ext cx="450850" cy="110054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200"/>
          </a:p>
        </p:txBody>
      </p:sp>
      <p:sp>
        <p:nvSpPr>
          <p:cNvPr id="19" name="Rectangle 34">
            <a:extLst>
              <a:ext uri="{FF2B5EF4-FFF2-40B4-BE49-F238E27FC236}">
                <a16:creationId xmlns:a16="http://schemas.microsoft.com/office/drawing/2014/main" id="{ED7287AD-99B4-48DB-BDBB-6B36CB41FFC0}"/>
              </a:ext>
            </a:extLst>
          </p:cNvPr>
          <p:cNvSpPr>
            <a:spLocks noChangeArrowheads="1"/>
          </p:cNvSpPr>
          <p:nvPr/>
        </p:nvSpPr>
        <p:spPr bwMode="auto">
          <a:xfrm>
            <a:off x="5324342" y="4263643"/>
            <a:ext cx="90281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panose="020B0603020202020204" pitchFamily="34" charset="0"/>
                <a:cs typeface="Arial" panose="020B0604020202020204" pitchFamily="34" charset="0"/>
              </a:defRPr>
            </a:lvl1pPr>
            <a:lvl2pPr marL="742950" indent="-285750">
              <a:defRPr sz="2400">
                <a:solidFill>
                  <a:schemeClr val="tx1"/>
                </a:solidFill>
                <a:latin typeface="Trebuchet MS" panose="020B0603020202020204" pitchFamily="34" charset="0"/>
                <a:cs typeface="Arial" panose="020B0604020202020204" pitchFamily="34" charset="0"/>
              </a:defRPr>
            </a:lvl2pPr>
            <a:lvl3pPr marL="1143000" indent="-228600">
              <a:defRPr sz="2400">
                <a:solidFill>
                  <a:schemeClr val="tx1"/>
                </a:solidFill>
                <a:latin typeface="Trebuchet MS" panose="020B0603020202020204" pitchFamily="34" charset="0"/>
                <a:cs typeface="Arial" panose="020B0604020202020204" pitchFamily="34" charset="0"/>
              </a:defRPr>
            </a:lvl3pPr>
            <a:lvl4pPr marL="1600200" indent="-228600">
              <a:defRPr sz="2400">
                <a:solidFill>
                  <a:schemeClr val="tx1"/>
                </a:solidFill>
                <a:latin typeface="Trebuchet MS" panose="020B0603020202020204" pitchFamily="34" charset="0"/>
                <a:cs typeface="Arial" panose="020B0604020202020204" pitchFamily="34" charset="0"/>
              </a:defRPr>
            </a:lvl4pPr>
            <a:lvl5pPr marL="2057400" indent="-228600">
              <a:defRPr sz="24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9pPr>
          </a:lstStyle>
          <a:p>
            <a:pPr>
              <a:defRPr/>
            </a:pPr>
            <a:r>
              <a:rPr lang="en-US" altLang="en-US" sz="1050" b="1" dirty="0">
                <a:latin typeface="+mn-lt"/>
              </a:rPr>
              <a:t>subscription</a:t>
            </a:r>
          </a:p>
        </p:txBody>
      </p:sp>
      <p:sp>
        <p:nvSpPr>
          <p:cNvPr id="20" name="Rectangle 19">
            <a:extLst>
              <a:ext uri="{FF2B5EF4-FFF2-40B4-BE49-F238E27FC236}">
                <a16:creationId xmlns:a16="http://schemas.microsoft.com/office/drawing/2014/main" id="{71663C4E-5E96-4376-A3B3-E6A9166E49A3}"/>
              </a:ext>
            </a:extLst>
          </p:cNvPr>
          <p:cNvSpPr/>
          <p:nvPr/>
        </p:nvSpPr>
        <p:spPr>
          <a:xfrm>
            <a:off x="3921326" y="2419877"/>
            <a:ext cx="1121035" cy="514350"/>
          </a:xfrm>
          <a:prstGeom prst="rect">
            <a:avLst/>
          </a:prstGeom>
          <a:solidFill>
            <a:srgbClr val="D100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t>METADATA</a:t>
            </a:r>
          </a:p>
        </p:txBody>
      </p:sp>
      <p:sp>
        <p:nvSpPr>
          <p:cNvPr id="21" name="Rectangle 20">
            <a:extLst>
              <a:ext uri="{FF2B5EF4-FFF2-40B4-BE49-F238E27FC236}">
                <a16:creationId xmlns:a16="http://schemas.microsoft.com/office/drawing/2014/main" id="{DD454F7E-E9FF-4A52-9902-8CDC8EBC4BFA}"/>
              </a:ext>
            </a:extLst>
          </p:cNvPr>
          <p:cNvSpPr/>
          <p:nvPr/>
        </p:nvSpPr>
        <p:spPr>
          <a:xfrm>
            <a:off x="3918059" y="4137273"/>
            <a:ext cx="1127570" cy="514350"/>
          </a:xfrm>
          <a:prstGeom prst="rect">
            <a:avLst/>
          </a:prstGeom>
          <a:solidFill>
            <a:srgbClr val="D100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a:t>DATA</a:t>
            </a:r>
          </a:p>
        </p:txBody>
      </p:sp>
      <p:cxnSp>
        <p:nvCxnSpPr>
          <p:cNvPr id="22" name="Straight Arrow Connector 21">
            <a:extLst>
              <a:ext uri="{FF2B5EF4-FFF2-40B4-BE49-F238E27FC236}">
                <a16:creationId xmlns:a16="http://schemas.microsoft.com/office/drawing/2014/main" id="{988ABE79-C6DC-4875-A002-5C78FC341A5E}"/>
              </a:ext>
            </a:extLst>
          </p:cNvPr>
          <p:cNvCxnSpPr>
            <a:cxnSpLocks/>
            <a:stCxn id="8" idx="3"/>
            <a:endCxn id="20" idx="1"/>
          </p:cNvCxnSpPr>
          <p:nvPr/>
        </p:nvCxnSpPr>
        <p:spPr>
          <a:xfrm flipV="1">
            <a:off x="3486746" y="2677052"/>
            <a:ext cx="434580" cy="778580"/>
          </a:xfrm>
          <a:prstGeom prst="straightConnector1">
            <a:avLst/>
          </a:prstGeom>
          <a:ln w="12700" cmpd="sng">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1F4D206-7D70-4B85-A104-0884C29746DB}"/>
              </a:ext>
            </a:extLst>
          </p:cNvPr>
          <p:cNvCxnSpPr>
            <a:cxnSpLocks/>
            <a:stCxn id="8" idx="3"/>
            <a:endCxn id="21" idx="1"/>
          </p:cNvCxnSpPr>
          <p:nvPr/>
        </p:nvCxnSpPr>
        <p:spPr>
          <a:xfrm>
            <a:off x="3486746" y="3455632"/>
            <a:ext cx="431313" cy="938816"/>
          </a:xfrm>
          <a:prstGeom prst="straightConnector1">
            <a:avLst/>
          </a:prstGeom>
          <a:ln w="12700" cmpd="sng">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D31A34EB-2D7C-47C5-B30A-DC47EEF22C5D}"/>
              </a:ext>
            </a:extLst>
          </p:cNvPr>
          <p:cNvCxnSpPr>
            <a:cxnSpLocks/>
            <a:stCxn id="20" idx="3"/>
            <a:endCxn id="13" idx="1"/>
          </p:cNvCxnSpPr>
          <p:nvPr/>
        </p:nvCxnSpPr>
        <p:spPr>
          <a:xfrm flipV="1">
            <a:off x="5042361" y="2138895"/>
            <a:ext cx="485560" cy="538157"/>
          </a:xfrm>
          <a:prstGeom prst="straightConnector1">
            <a:avLst/>
          </a:prstGeom>
          <a:ln w="12700" cmpd="sng">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7EB1BE7-0CF9-477B-BEB3-F6B2CF7F835E}"/>
              </a:ext>
            </a:extLst>
          </p:cNvPr>
          <p:cNvCxnSpPr>
            <a:cxnSpLocks/>
            <a:stCxn id="20" idx="3"/>
            <a:endCxn id="14" idx="1"/>
          </p:cNvCxnSpPr>
          <p:nvPr/>
        </p:nvCxnSpPr>
        <p:spPr>
          <a:xfrm>
            <a:off x="5042361" y="2677052"/>
            <a:ext cx="440677" cy="574520"/>
          </a:xfrm>
          <a:prstGeom prst="straightConnector1">
            <a:avLst/>
          </a:prstGeom>
          <a:ln w="12700" cmpd="sng">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E4654F1-D20E-4BF4-849E-768B7BF28238}"/>
              </a:ext>
            </a:extLst>
          </p:cNvPr>
          <p:cNvCxnSpPr>
            <a:cxnSpLocks/>
            <a:stCxn id="21" idx="3"/>
            <a:endCxn id="19" idx="1"/>
          </p:cNvCxnSpPr>
          <p:nvPr/>
        </p:nvCxnSpPr>
        <p:spPr>
          <a:xfrm>
            <a:off x="5045629" y="4394448"/>
            <a:ext cx="278713" cy="0"/>
          </a:xfrm>
          <a:prstGeom prst="straightConnector1">
            <a:avLst/>
          </a:prstGeom>
          <a:ln w="12700" cmpd="sng">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166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02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16</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5545373"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cap="all" dirty="0">
                <a:latin typeface="+mn-lt"/>
              </a:rPr>
              <a:t>EVENT DATA MODEL PUBLISHED TO EMAIL SERVICE</a:t>
            </a:r>
          </a:p>
          <a:p>
            <a:pPr marL="171450" indent="-171450">
              <a:buFont typeface="Wingdings" panose="05000000000000000000" pitchFamily="2" charset="2"/>
              <a:buChar char="§"/>
            </a:pPr>
            <a:r>
              <a:rPr lang="en-US" cap="all" dirty="0">
                <a:latin typeface="+mn-lt"/>
              </a:rPr>
              <a:t>METADATA THAT SHOULD BE COMMUN IN ALL EVENTS </a:t>
            </a:r>
          </a:p>
          <a:p>
            <a:pPr marL="171450" indent="-171450">
              <a:buFont typeface="Wingdings" panose="05000000000000000000" pitchFamily="2" charset="2"/>
              <a:buChar char="§"/>
            </a:pPr>
            <a:r>
              <a:rPr lang="en-US" cap="all" dirty="0">
                <a:latin typeface="+mn-lt"/>
              </a:rPr>
              <a:t>CLOUDEVENTS STANDARD SHOULD BE USED</a:t>
            </a:r>
          </a:p>
          <a:p>
            <a:pPr marL="171450" indent="-171450">
              <a:buFont typeface="Wingdings" panose="05000000000000000000" pitchFamily="2" charset="2"/>
              <a:buChar char="§"/>
            </a:pPr>
            <a:r>
              <a:rPr lang="en-US" cap="all" dirty="0">
                <a:latin typeface="+mn-lt"/>
              </a:rPr>
              <a:t>Follow </a:t>
            </a:r>
            <a:r>
              <a:rPr lang="en-US" b="1" cap="all" dirty="0">
                <a:latin typeface="+mn-lt"/>
              </a:rPr>
              <a:t>w3C trace context </a:t>
            </a:r>
            <a:r>
              <a:rPr lang="en-US" cap="all" dirty="0">
                <a:latin typeface="+mn-lt"/>
              </a:rPr>
              <a:t>standard for tracing: should be transported in http header, if not, should be created tracing id and send in each service metadata. </a:t>
            </a:r>
          </a:p>
          <a:p>
            <a:endParaRPr lang="en-US"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
        <p:nvSpPr>
          <p:cNvPr id="13" name="Rectangle 12">
            <a:extLst>
              <a:ext uri="{FF2B5EF4-FFF2-40B4-BE49-F238E27FC236}">
                <a16:creationId xmlns:a16="http://schemas.microsoft.com/office/drawing/2014/main" id="{0960FAE5-219A-4566-B8C2-4F90CBB607C8}"/>
              </a:ext>
            </a:extLst>
          </p:cNvPr>
          <p:cNvSpPr/>
          <p:nvPr/>
        </p:nvSpPr>
        <p:spPr>
          <a:xfrm>
            <a:off x="2393000" y="3111196"/>
            <a:ext cx="1335472" cy="515937"/>
          </a:xfrm>
          <a:prstGeom prst="rect">
            <a:avLst/>
          </a:prstGeom>
          <a:solidFill>
            <a:srgbClr val="D100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t>EVENT</a:t>
            </a:r>
          </a:p>
        </p:txBody>
      </p:sp>
      <p:sp>
        <p:nvSpPr>
          <p:cNvPr id="14" name="Rectangle 4">
            <a:extLst>
              <a:ext uri="{FF2B5EF4-FFF2-40B4-BE49-F238E27FC236}">
                <a16:creationId xmlns:a16="http://schemas.microsoft.com/office/drawing/2014/main" id="{B979EF93-3CD9-47D4-AE90-870BCE404231}"/>
              </a:ext>
            </a:extLst>
          </p:cNvPr>
          <p:cNvSpPr>
            <a:spLocks noChangeArrowheads="1"/>
          </p:cNvSpPr>
          <p:nvPr/>
        </p:nvSpPr>
        <p:spPr bwMode="auto">
          <a:xfrm>
            <a:off x="5526345" y="2442246"/>
            <a:ext cx="50206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panose="020B0603020202020204" pitchFamily="34" charset="0"/>
                <a:cs typeface="Arial" panose="020B0604020202020204" pitchFamily="34" charset="0"/>
              </a:defRPr>
            </a:lvl1pPr>
            <a:lvl2pPr marL="742950" indent="-285750">
              <a:defRPr sz="2400">
                <a:solidFill>
                  <a:schemeClr val="tx1"/>
                </a:solidFill>
                <a:latin typeface="Trebuchet MS" panose="020B0603020202020204" pitchFamily="34" charset="0"/>
                <a:cs typeface="Arial" panose="020B0604020202020204" pitchFamily="34" charset="0"/>
              </a:defRPr>
            </a:lvl2pPr>
            <a:lvl3pPr marL="1143000" indent="-228600">
              <a:defRPr sz="2400">
                <a:solidFill>
                  <a:schemeClr val="tx1"/>
                </a:solidFill>
                <a:latin typeface="Trebuchet MS" panose="020B0603020202020204" pitchFamily="34" charset="0"/>
                <a:cs typeface="Arial" panose="020B0604020202020204" pitchFamily="34" charset="0"/>
              </a:defRPr>
            </a:lvl3pPr>
            <a:lvl4pPr marL="1600200" indent="-228600">
              <a:defRPr sz="2400">
                <a:solidFill>
                  <a:schemeClr val="tx1"/>
                </a:solidFill>
                <a:latin typeface="Trebuchet MS" panose="020B0603020202020204" pitchFamily="34" charset="0"/>
                <a:cs typeface="Arial" panose="020B0604020202020204" pitchFamily="34" charset="0"/>
              </a:defRPr>
            </a:lvl4pPr>
            <a:lvl5pPr marL="2057400" indent="-228600">
              <a:defRPr sz="24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9pPr>
          </a:lstStyle>
          <a:p>
            <a:pPr>
              <a:defRPr/>
            </a:pPr>
            <a:r>
              <a:rPr lang="en-US" altLang="en-US" sz="1050" b="1" dirty="0">
                <a:latin typeface="+mn-lt"/>
              </a:rPr>
              <a:t>event</a:t>
            </a:r>
          </a:p>
        </p:txBody>
      </p:sp>
      <p:sp>
        <p:nvSpPr>
          <p:cNvPr id="15" name="Rectangle 14">
            <a:extLst>
              <a:ext uri="{FF2B5EF4-FFF2-40B4-BE49-F238E27FC236}">
                <a16:creationId xmlns:a16="http://schemas.microsoft.com/office/drawing/2014/main" id="{4E52BB7A-181F-4E6E-8516-DA532DBD1893}"/>
              </a:ext>
            </a:extLst>
          </p:cNvPr>
          <p:cNvSpPr/>
          <p:nvPr/>
        </p:nvSpPr>
        <p:spPr>
          <a:xfrm>
            <a:off x="4114985" y="2312029"/>
            <a:ext cx="1159473" cy="514350"/>
          </a:xfrm>
          <a:prstGeom prst="rect">
            <a:avLst/>
          </a:prstGeom>
          <a:solidFill>
            <a:srgbClr val="D100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a:t>METADATA</a:t>
            </a:r>
          </a:p>
        </p:txBody>
      </p:sp>
      <p:sp>
        <p:nvSpPr>
          <p:cNvPr id="16" name="Rectangle 15">
            <a:extLst>
              <a:ext uri="{FF2B5EF4-FFF2-40B4-BE49-F238E27FC236}">
                <a16:creationId xmlns:a16="http://schemas.microsoft.com/office/drawing/2014/main" id="{D33C4637-9F1F-479C-9EF9-7344EB77E99D}"/>
              </a:ext>
            </a:extLst>
          </p:cNvPr>
          <p:cNvSpPr/>
          <p:nvPr/>
        </p:nvSpPr>
        <p:spPr>
          <a:xfrm>
            <a:off x="4121192" y="4227923"/>
            <a:ext cx="1166008" cy="514350"/>
          </a:xfrm>
          <a:prstGeom prst="rect">
            <a:avLst/>
          </a:prstGeom>
          <a:solidFill>
            <a:srgbClr val="D100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a:t>DATA</a:t>
            </a:r>
          </a:p>
        </p:txBody>
      </p:sp>
      <p:sp>
        <p:nvSpPr>
          <p:cNvPr id="17" name="Rectangle 37">
            <a:extLst>
              <a:ext uri="{FF2B5EF4-FFF2-40B4-BE49-F238E27FC236}">
                <a16:creationId xmlns:a16="http://schemas.microsoft.com/office/drawing/2014/main" id="{A5BB06B6-A33C-459D-A09E-E637AD6335DE}"/>
              </a:ext>
            </a:extLst>
          </p:cNvPr>
          <p:cNvSpPr>
            <a:spLocks noChangeArrowheads="1"/>
          </p:cNvSpPr>
          <p:nvPr/>
        </p:nvSpPr>
        <p:spPr bwMode="auto">
          <a:xfrm>
            <a:off x="6554984" y="1152130"/>
            <a:ext cx="2228495" cy="283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panose="020B0603020202020204" pitchFamily="34" charset="0"/>
                <a:cs typeface="Arial" panose="020B0604020202020204" pitchFamily="34" charset="0"/>
              </a:defRPr>
            </a:lvl1pPr>
            <a:lvl2pPr marL="742950" indent="-285750">
              <a:defRPr sz="2400">
                <a:solidFill>
                  <a:schemeClr val="tx1"/>
                </a:solidFill>
                <a:latin typeface="Trebuchet MS" panose="020B0603020202020204" pitchFamily="34" charset="0"/>
                <a:cs typeface="Arial" panose="020B0604020202020204" pitchFamily="34" charset="0"/>
              </a:defRPr>
            </a:lvl2pPr>
            <a:lvl3pPr marL="1143000" indent="-228600">
              <a:defRPr sz="2400">
                <a:solidFill>
                  <a:schemeClr val="tx1"/>
                </a:solidFill>
                <a:latin typeface="Trebuchet MS" panose="020B0603020202020204" pitchFamily="34" charset="0"/>
                <a:cs typeface="Arial" panose="020B0604020202020204" pitchFamily="34" charset="0"/>
              </a:defRPr>
            </a:lvl3pPr>
            <a:lvl4pPr marL="1600200" indent="-228600">
              <a:defRPr sz="2400">
                <a:solidFill>
                  <a:schemeClr val="tx1"/>
                </a:solidFill>
                <a:latin typeface="Trebuchet MS" panose="020B0603020202020204" pitchFamily="34" charset="0"/>
                <a:cs typeface="Arial" panose="020B0604020202020204" pitchFamily="34" charset="0"/>
              </a:defRPr>
            </a:lvl4pPr>
            <a:lvl5pPr marL="2057400" indent="-228600">
              <a:defRPr sz="24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9pPr>
          </a:lstStyle>
          <a:p>
            <a:r>
              <a:rPr lang="en-US" altLang="en-US" sz="1050" dirty="0">
                <a:latin typeface="+mn-lt"/>
              </a:rPr>
              <a:t>| </a:t>
            </a:r>
            <a:r>
              <a:rPr lang="en-US" altLang="en-US" sz="1050" dirty="0" err="1">
                <a:latin typeface="+mn-lt"/>
              </a:rPr>
              <a:t>eventId</a:t>
            </a:r>
            <a:r>
              <a:rPr lang="en-US" altLang="en-US" sz="1050" dirty="0">
                <a:latin typeface="+mn-lt"/>
              </a:rPr>
              <a:t> (mandatory)</a:t>
            </a:r>
          </a:p>
          <a:p>
            <a:r>
              <a:rPr lang="en-US" altLang="en-US" sz="1050" dirty="0">
                <a:latin typeface="+mn-lt"/>
              </a:rPr>
              <a:t>| source (mandatory)</a:t>
            </a:r>
          </a:p>
          <a:p>
            <a:r>
              <a:rPr lang="en-US" altLang="en-US" sz="1050" dirty="0">
                <a:latin typeface="+mn-lt"/>
              </a:rPr>
              <a:t>| </a:t>
            </a:r>
            <a:r>
              <a:rPr lang="en-US" altLang="en-US" sz="1050" dirty="0" err="1">
                <a:latin typeface="+mn-lt"/>
              </a:rPr>
              <a:t>eventType</a:t>
            </a:r>
            <a:r>
              <a:rPr lang="en-US" altLang="en-US" sz="1050" dirty="0">
                <a:latin typeface="+mn-lt"/>
              </a:rPr>
              <a:t> (mandatory)</a:t>
            </a:r>
          </a:p>
          <a:p>
            <a:r>
              <a:rPr lang="en-US" altLang="en-US" sz="1050" dirty="0">
                <a:latin typeface="+mn-lt"/>
              </a:rPr>
              <a:t>| </a:t>
            </a:r>
            <a:r>
              <a:rPr lang="en-US" altLang="en-US" sz="1050" dirty="0" err="1">
                <a:latin typeface="+mn-lt"/>
              </a:rPr>
              <a:t>localEventType</a:t>
            </a:r>
            <a:r>
              <a:rPr lang="en-US" altLang="en-US" sz="1050" dirty="0">
                <a:latin typeface="+mn-lt"/>
              </a:rPr>
              <a:t> (optional)</a:t>
            </a:r>
          </a:p>
          <a:p>
            <a:r>
              <a:rPr lang="en-US" altLang="en-US" sz="1050" dirty="0">
                <a:latin typeface="+mn-lt"/>
              </a:rPr>
              <a:t>| </a:t>
            </a:r>
            <a:r>
              <a:rPr lang="en-US" altLang="en-US" sz="1050" dirty="0" err="1">
                <a:latin typeface="+mn-lt"/>
              </a:rPr>
              <a:t>specVersion</a:t>
            </a:r>
            <a:r>
              <a:rPr lang="en-US" altLang="en-US" sz="1050" dirty="0">
                <a:latin typeface="+mn-lt"/>
              </a:rPr>
              <a:t> (mandatory)</a:t>
            </a:r>
          </a:p>
          <a:p>
            <a:r>
              <a:rPr lang="en-US" altLang="en-US" sz="1050" dirty="0">
                <a:latin typeface="+mn-lt"/>
              </a:rPr>
              <a:t>| subject (optional)</a:t>
            </a:r>
          </a:p>
          <a:p>
            <a:r>
              <a:rPr lang="en-US" altLang="en-US" sz="1050" dirty="0">
                <a:latin typeface="+mn-lt"/>
              </a:rPr>
              <a:t>| </a:t>
            </a:r>
            <a:r>
              <a:rPr lang="en-US" altLang="en-US" sz="1050" dirty="0" err="1">
                <a:latin typeface="+mn-lt"/>
              </a:rPr>
              <a:t>eventCreationTimestamp</a:t>
            </a:r>
            <a:r>
              <a:rPr lang="en-US" altLang="en-US" sz="1050" dirty="0">
                <a:latin typeface="+mn-lt"/>
              </a:rPr>
              <a:t> (optional)</a:t>
            </a:r>
          </a:p>
          <a:p>
            <a:r>
              <a:rPr lang="en-US" altLang="en-US" sz="1050" dirty="0">
                <a:latin typeface="+mn-lt"/>
              </a:rPr>
              <a:t>| </a:t>
            </a:r>
            <a:r>
              <a:rPr lang="en-US" altLang="en-US" sz="1050" dirty="0" err="1">
                <a:latin typeface="+mn-lt"/>
              </a:rPr>
              <a:t>dataContextType</a:t>
            </a:r>
            <a:r>
              <a:rPr lang="en-US" altLang="en-US" sz="1050" dirty="0">
                <a:latin typeface="+mn-lt"/>
              </a:rPr>
              <a:t> (optional)</a:t>
            </a:r>
          </a:p>
          <a:p>
            <a:r>
              <a:rPr lang="en-US" altLang="en-US" sz="1050" dirty="0">
                <a:latin typeface="+mn-lt"/>
              </a:rPr>
              <a:t>| </a:t>
            </a:r>
            <a:r>
              <a:rPr lang="en-US" altLang="en-US" sz="1050" dirty="0" err="1">
                <a:latin typeface="+mn-lt"/>
              </a:rPr>
              <a:t>dataContentEncoding</a:t>
            </a:r>
            <a:r>
              <a:rPr lang="en-US" altLang="en-US" sz="1050" dirty="0">
                <a:latin typeface="+mn-lt"/>
              </a:rPr>
              <a:t> (optional)</a:t>
            </a:r>
          </a:p>
          <a:p>
            <a:r>
              <a:rPr lang="en-US" altLang="en-US" sz="1050" dirty="0">
                <a:latin typeface="+mn-lt"/>
              </a:rPr>
              <a:t>| </a:t>
            </a:r>
            <a:r>
              <a:rPr lang="en-US" altLang="en-US" sz="1050" dirty="0" err="1">
                <a:latin typeface="+mn-lt"/>
              </a:rPr>
              <a:t>schemaUrl</a:t>
            </a:r>
            <a:r>
              <a:rPr lang="en-US" altLang="en-US" sz="1050" dirty="0">
                <a:latin typeface="+mn-lt"/>
              </a:rPr>
              <a:t> (optional)</a:t>
            </a:r>
          </a:p>
          <a:p>
            <a:r>
              <a:rPr lang="en-US" altLang="en-US" sz="1050" dirty="0">
                <a:latin typeface="+mn-lt"/>
              </a:rPr>
              <a:t>| </a:t>
            </a:r>
            <a:r>
              <a:rPr lang="en-US" sz="1050" dirty="0" err="1">
                <a:latin typeface="+mn-lt"/>
              </a:rPr>
              <a:t>traceParent</a:t>
            </a:r>
            <a:r>
              <a:rPr lang="en-US" sz="1050" dirty="0">
                <a:latin typeface="+mn-lt"/>
              </a:rPr>
              <a:t> (mandatory)</a:t>
            </a:r>
          </a:p>
          <a:p>
            <a:r>
              <a:rPr lang="en-US" sz="1050" dirty="0">
                <a:latin typeface="+mn-lt"/>
              </a:rPr>
              <a:t>| </a:t>
            </a:r>
            <a:r>
              <a:rPr lang="en-US" sz="1050" dirty="0" err="1">
                <a:latin typeface="+mn-lt"/>
              </a:rPr>
              <a:t>traceState</a:t>
            </a:r>
            <a:r>
              <a:rPr lang="en-US" sz="1050" dirty="0">
                <a:latin typeface="+mn-lt"/>
              </a:rPr>
              <a:t> (optional)</a:t>
            </a:r>
          </a:p>
          <a:p>
            <a:r>
              <a:rPr lang="en-US" sz="1050" dirty="0">
                <a:latin typeface="+mn-lt"/>
              </a:rPr>
              <a:t>| </a:t>
            </a:r>
            <a:r>
              <a:rPr lang="en-US" sz="1050" dirty="0" err="1">
                <a:latin typeface="+mn-lt"/>
              </a:rPr>
              <a:t>partitionkey</a:t>
            </a:r>
            <a:r>
              <a:rPr lang="en-US" sz="1050" dirty="0">
                <a:latin typeface="+mn-lt"/>
              </a:rPr>
              <a:t> (optional)</a:t>
            </a:r>
          </a:p>
          <a:p>
            <a:r>
              <a:rPr lang="en-US" sz="1050" dirty="0">
                <a:latin typeface="+mn-lt"/>
              </a:rPr>
              <a:t>| </a:t>
            </a:r>
            <a:r>
              <a:rPr lang="en-US" sz="1050" dirty="0" err="1">
                <a:latin typeface="+mn-lt"/>
              </a:rPr>
              <a:t>samplingValue</a:t>
            </a:r>
            <a:r>
              <a:rPr lang="en-US" sz="1050" dirty="0">
                <a:latin typeface="+mn-lt"/>
              </a:rPr>
              <a:t> (optional)</a:t>
            </a:r>
          </a:p>
          <a:p>
            <a:r>
              <a:rPr lang="en-US" sz="1050" dirty="0">
                <a:latin typeface="+mn-lt"/>
              </a:rPr>
              <a:t>| sequence (optional)</a:t>
            </a:r>
          </a:p>
          <a:p>
            <a:r>
              <a:rPr lang="en-US" sz="1050" dirty="0">
                <a:latin typeface="+mn-lt"/>
              </a:rPr>
              <a:t>| </a:t>
            </a:r>
            <a:r>
              <a:rPr lang="en-US" sz="1050" dirty="0" err="1">
                <a:latin typeface="+mn-lt"/>
              </a:rPr>
              <a:t>sequenceType</a:t>
            </a:r>
            <a:r>
              <a:rPr lang="en-US" sz="1050" dirty="0">
                <a:latin typeface="+mn-lt"/>
              </a:rPr>
              <a:t> (optional)</a:t>
            </a:r>
          </a:p>
          <a:p>
            <a:r>
              <a:rPr lang="en-US" altLang="en-US" sz="1050" dirty="0">
                <a:latin typeface="+mn-lt"/>
              </a:rPr>
              <a:t>| </a:t>
            </a:r>
            <a:r>
              <a:rPr lang="en-US" altLang="en-US" sz="1050" dirty="0" err="1">
                <a:latin typeface="+mn-lt"/>
              </a:rPr>
              <a:t>dataRef</a:t>
            </a:r>
            <a:r>
              <a:rPr lang="en-US" altLang="en-US" sz="1050" dirty="0">
                <a:latin typeface="+mn-lt"/>
              </a:rPr>
              <a:t> (optional)</a:t>
            </a:r>
          </a:p>
        </p:txBody>
      </p:sp>
      <p:sp>
        <p:nvSpPr>
          <p:cNvPr id="18" name="Left Brace 17">
            <a:extLst>
              <a:ext uri="{FF2B5EF4-FFF2-40B4-BE49-F238E27FC236}">
                <a16:creationId xmlns:a16="http://schemas.microsoft.com/office/drawing/2014/main" id="{5758F3A0-E88B-4740-9849-D8DFAF0B684C}"/>
              </a:ext>
            </a:extLst>
          </p:cNvPr>
          <p:cNvSpPr/>
          <p:nvPr/>
        </p:nvSpPr>
        <p:spPr>
          <a:xfrm>
            <a:off x="6346759" y="1093387"/>
            <a:ext cx="418379" cy="289798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100"/>
          </a:p>
        </p:txBody>
      </p:sp>
      <p:sp>
        <p:nvSpPr>
          <p:cNvPr id="19" name="Left Brace 18">
            <a:extLst>
              <a:ext uri="{FF2B5EF4-FFF2-40B4-BE49-F238E27FC236}">
                <a16:creationId xmlns:a16="http://schemas.microsoft.com/office/drawing/2014/main" id="{5E0E3738-1EE8-46EB-B5BC-7FC70B85DF69}"/>
              </a:ext>
            </a:extLst>
          </p:cNvPr>
          <p:cNvSpPr/>
          <p:nvPr/>
        </p:nvSpPr>
        <p:spPr>
          <a:xfrm>
            <a:off x="6394138" y="4101310"/>
            <a:ext cx="305870" cy="774082"/>
          </a:xfrm>
          <a:prstGeom prst="leftBrace">
            <a:avLst>
              <a:gd name="adj1" fmla="val 8333"/>
              <a:gd name="adj2" fmla="val 5357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200"/>
          </a:p>
        </p:txBody>
      </p:sp>
      <p:sp>
        <p:nvSpPr>
          <p:cNvPr id="20" name="Rectangle 62">
            <a:extLst>
              <a:ext uri="{FF2B5EF4-FFF2-40B4-BE49-F238E27FC236}">
                <a16:creationId xmlns:a16="http://schemas.microsoft.com/office/drawing/2014/main" id="{4B08AD79-49AA-43CD-87BD-BF0162102996}"/>
              </a:ext>
            </a:extLst>
          </p:cNvPr>
          <p:cNvSpPr>
            <a:spLocks noChangeArrowheads="1"/>
          </p:cNvSpPr>
          <p:nvPr/>
        </p:nvSpPr>
        <p:spPr bwMode="auto">
          <a:xfrm>
            <a:off x="5532552" y="4356366"/>
            <a:ext cx="87235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panose="020B0603020202020204" pitchFamily="34" charset="0"/>
                <a:cs typeface="Arial" panose="020B0604020202020204" pitchFamily="34" charset="0"/>
              </a:defRPr>
            </a:lvl1pPr>
            <a:lvl2pPr marL="742950" indent="-285750">
              <a:defRPr sz="2400">
                <a:solidFill>
                  <a:schemeClr val="tx1"/>
                </a:solidFill>
                <a:latin typeface="Trebuchet MS" panose="020B0603020202020204" pitchFamily="34" charset="0"/>
                <a:cs typeface="Arial" panose="020B0604020202020204" pitchFamily="34" charset="0"/>
              </a:defRPr>
            </a:lvl2pPr>
            <a:lvl3pPr marL="1143000" indent="-228600">
              <a:defRPr sz="2400">
                <a:solidFill>
                  <a:schemeClr val="tx1"/>
                </a:solidFill>
                <a:latin typeface="Trebuchet MS" panose="020B0603020202020204" pitchFamily="34" charset="0"/>
                <a:cs typeface="Arial" panose="020B0604020202020204" pitchFamily="34" charset="0"/>
              </a:defRPr>
            </a:lvl3pPr>
            <a:lvl4pPr marL="1600200" indent="-228600">
              <a:defRPr sz="2400">
                <a:solidFill>
                  <a:schemeClr val="tx1"/>
                </a:solidFill>
                <a:latin typeface="Trebuchet MS" panose="020B0603020202020204" pitchFamily="34" charset="0"/>
                <a:cs typeface="Arial" panose="020B0604020202020204" pitchFamily="34" charset="0"/>
              </a:defRPr>
            </a:lvl4pPr>
            <a:lvl5pPr marL="2057400" indent="-228600">
              <a:defRPr sz="24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9pPr>
          </a:lstStyle>
          <a:p>
            <a:r>
              <a:rPr lang="en-US" altLang="en-US" sz="1050" b="1" dirty="0">
                <a:latin typeface="+mn-lt"/>
              </a:rPr>
              <a:t>subscription</a:t>
            </a:r>
          </a:p>
        </p:txBody>
      </p:sp>
      <p:sp>
        <p:nvSpPr>
          <p:cNvPr id="21" name="Rectangle 63">
            <a:extLst>
              <a:ext uri="{FF2B5EF4-FFF2-40B4-BE49-F238E27FC236}">
                <a16:creationId xmlns:a16="http://schemas.microsoft.com/office/drawing/2014/main" id="{23C45786-BDF7-4389-9931-28BF62D98CF8}"/>
              </a:ext>
            </a:extLst>
          </p:cNvPr>
          <p:cNvSpPr>
            <a:spLocks noChangeArrowheads="1"/>
          </p:cNvSpPr>
          <p:nvPr/>
        </p:nvSpPr>
        <p:spPr bwMode="auto">
          <a:xfrm>
            <a:off x="6526602" y="4099959"/>
            <a:ext cx="205537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panose="020B0603020202020204" pitchFamily="34" charset="0"/>
                <a:cs typeface="Arial" panose="020B0604020202020204" pitchFamily="34" charset="0"/>
              </a:defRPr>
            </a:lvl1pPr>
            <a:lvl2pPr marL="742950" indent="-285750">
              <a:defRPr sz="2400">
                <a:solidFill>
                  <a:schemeClr val="tx1"/>
                </a:solidFill>
                <a:latin typeface="Trebuchet MS" panose="020B0603020202020204" pitchFamily="34" charset="0"/>
                <a:cs typeface="Arial" panose="020B0604020202020204" pitchFamily="34" charset="0"/>
              </a:defRPr>
            </a:lvl2pPr>
            <a:lvl3pPr marL="1143000" indent="-228600">
              <a:defRPr sz="2400">
                <a:solidFill>
                  <a:schemeClr val="tx1"/>
                </a:solidFill>
                <a:latin typeface="Trebuchet MS" panose="020B0603020202020204" pitchFamily="34" charset="0"/>
                <a:cs typeface="Arial" panose="020B0604020202020204" pitchFamily="34" charset="0"/>
              </a:defRPr>
            </a:lvl3pPr>
            <a:lvl4pPr marL="1600200" indent="-228600">
              <a:defRPr sz="2400">
                <a:solidFill>
                  <a:schemeClr val="tx1"/>
                </a:solidFill>
                <a:latin typeface="Trebuchet MS" panose="020B0603020202020204" pitchFamily="34" charset="0"/>
                <a:cs typeface="Arial" panose="020B0604020202020204" pitchFamily="34" charset="0"/>
              </a:defRPr>
            </a:lvl4pPr>
            <a:lvl5pPr marL="2057400" indent="-228600">
              <a:defRPr sz="24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cs typeface="Arial" panose="020B0604020202020204" pitchFamily="34" charset="0"/>
              </a:defRPr>
            </a:lvl9pPr>
          </a:lstStyle>
          <a:p>
            <a:r>
              <a:rPr lang="en-US" altLang="en-US" sz="1050" dirty="0">
                <a:latin typeface="+mn-lt"/>
              </a:rPr>
              <a:t>| email (mandatory; string)</a:t>
            </a:r>
          </a:p>
          <a:p>
            <a:r>
              <a:rPr lang="en-US" altLang="en-US" sz="1050" dirty="0">
                <a:latin typeface="+mn-lt"/>
              </a:rPr>
              <a:t>| </a:t>
            </a:r>
            <a:r>
              <a:rPr lang="en-US" altLang="en-US" sz="1050" dirty="0" err="1">
                <a:latin typeface="+mn-lt"/>
              </a:rPr>
              <a:t>firstName</a:t>
            </a:r>
            <a:r>
              <a:rPr lang="en-US" altLang="en-US" sz="1050" dirty="0">
                <a:latin typeface="+mn-lt"/>
              </a:rPr>
              <a:t> (optional; string)</a:t>
            </a:r>
          </a:p>
          <a:p>
            <a:r>
              <a:rPr lang="en-US" altLang="en-US" sz="1050" dirty="0">
                <a:latin typeface="+mn-lt"/>
              </a:rPr>
              <a:t>| </a:t>
            </a:r>
            <a:r>
              <a:rPr lang="en-US" altLang="en-US" sz="1050" dirty="0" err="1">
                <a:latin typeface="+mn-lt"/>
              </a:rPr>
              <a:t>newsletterId</a:t>
            </a:r>
            <a:r>
              <a:rPr lang="en-US" altLang="en-US" sz="1050" dirty="0">
                <a:latin typeface="+mn-lt"/>
              </a:rPr>
              <a:t> (mandatory; string)</a:t>
            </a:r>
          </a:p>
          <a:p>
            <a:r>
              <a:rPr lang="en-US" altLang="en-US" sz="1050" dirty="0">
                <a:latin typeface="+mn-lt"/>
              </a:rPr>
              <a:t>| </a:t>
            </a:r>
            <a:r>
              <a:rPr lang="en-US" altLang="en-US" sz="1050" dirty="0" err="1">
                <a:latin typeface="+mn-lt"/>
              </a:rPr>
              <a:t>consentFlag</a:t>
            </a:r>
            <a:r>
              <a:rPr lang="en-US" altLang="en-US" sz="1050" dirty="0">
                <a:latin typeface="+mn-lt"/>
              </a:rPr>
              <a:t> (mandatory; string)</a:t>
            </a:r>
          </a:p>
        </p:txBody>
      </p:sp>
      <p:cxnSp>
        <p:nvCxnSpPr>
          <p:cNvPr id="5" name="Straight Arrow Connector 4">
            <a:extLst>
              <a:ext uri="{FF2B5EF4-FFF2-40B4-BE49-F238E27FC236}">
                <a16:creationId xmlns:a16="http://schemas.microsoft.com/office/drawing/2014/main" id="{7AF619AD-2A06-4D92-8F15-49A50A560FE2}"/>
              </a:ext>
            </a:extLst>
          </p:cNvPr>
          <p:cNvCxnSpPr>
            <a:cxnSpLocks/>
            <a:stCxn id="13" idx="3"/>
            <a:endCxn id="15" idx="1"/>
          </p:cNvCxnSpPr>
          <p:nvPr/>
        </p:nvCxnSpPr>
        <p:spPr>
          <a:xfrm flipV="1">
            <a:off x="3728472" y="2569204"/>
            <a:ext cx="386513" cy="799961"/>
          </a:xfrm>
          <a:prstGeom prst="straightConnector1">
            <a:avLst/>
          </a:prstGeom>
          <a:ln w="12700" cmpd="sng">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F12D247-94A9-44B2-A06D-C232DC515209}"/>
              </a:ext>
            </a:extLst>
          </p:cNvPr>
          <p:cNvCxnSpPr>
            <a:cxnSpLocks/>
            <a:stCxn id="13" idx="3"/>
            <a:endCxn id="16" idx="1"/>
          </p:cNvCxnSpPr>
          <p:nvPr/>
        </p:nvCxnSpPr>
        <p:spPr>
          <a:xfrm>
            <a:off x="3728472" y="3369165"/>
            <a:ext cx="392720" cy="1115933"/>
          </a:xfrm>
          <a:prstGeom prst="straightConnector1">
            <a:avLst/>
          </a:prstGeom>
          <a:ln w="12700" cmpd="sng">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BFA7E27-EAEF-4B48-8A17-1424A29D76E6}"/>
              </a:ext>
            </a:extLst>
          </p:cNvPr>
          <p:cNvCxnSpPr>
            <a:cxnSpLocks/>
            <a:stCxn id="15" idx="3"/>
            <a:endCxn id="14" idx="1"/>
          </p:cNvCxnSpPr>
          <p:nvPr/>
        </p:nvCxnSpPr>
        <p:spPr>
          <a:xfrm>
            <a:off x="5274458" y="2569204"/>
            <a:ext cx="251887" cy="0"/>
          </a:xfrm>
          <a:prstGeom prst="straightConnector1">
            <a:avLst/>
          </a:prstGeom>
          <a:ln w="12700" cmpd="sng">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DAFBCF1-C08C-47AF-B70A-451EDA174374}"/>
              </a:ext>
            </a:extLst>
          </p:cNvPr>
          <p:cNvCxnSpPr>
            <a:cxnSpLocks/>
            <a:stCxn id="16" idx="3"/>
            <a:endCxn id="20" idx="1"/>
          </p:cNvCxnSpPr>
          <p:nvPr/>
        </p:nvCxnSpPr>
        <p:spPr>
          <a:xfrm flipV="1">
            <a:off x="5287200" y="4483324"/>
            <a:ext cx="245352" cy="1774"/>
          </a:xfrm>
          <a:prstGeom prst="straightConnector1">
            <a:avLst/>
          </a:prstGeom>
          <a:ln w="12700" cmpd="sng">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145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04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17</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8389689" cy="1562598"/>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dirty="0">
                <a:latin typeface="+mn-lt"/>
                <a:ea typeface="ＭＳ Ｐゴシック"/>
                <a:cs typeface="AdihausDIN" panose="020B0504020101020102" pitchFamily="34" charset="0"/>
              </a:rPr>
              <a:t>OPEN POLICY AGENT</a:t>
            </a:r>
          </a:p>
          <a:p>
            <a:pPr marL="171450" indent="-171450">
              <a:buFont typeface="Wingdings" panose="05000000000000000000" pitchFamily="2" charset="2"/>
              <a:buChar char="§"/>
            </a:pPr>
            <a:r>
              <a:rPr lang="en-US" cap="all" dirty="0">
                <a:latin typeface="+mn-lt"/>
              </a:rPr>
              <a:t>The Open Policy Agent (OPA) is an open source, general-purpose policy engine that unifies policy enforcement across the stack. OPA provides a high-level declarative language that let’s you specify policy as code and simple APIs to offload policy decision-making from your software. OPA will be used to enforce policies in microservices, Kubernetes, CI/CD pipelines, API gateways.</a:t>
            </a:r>
          </a:p>
          <a:p>
            <a:pPr marL="171450" indent="-171450">
              <a:buFont typeface="Wingdings" panose="05000000000000000000" pitchFamily="2" charset="2"/>
              <a:buChar char="§"/>
            </a:pPr>
            <a:r>
              <a:rPr lang="en-US" cap="all" dirty="0">
                <a:latin typeface="+mn-lt"/>
              </a:rPr>
              <a:t>OPA (OPA-Envoy) that allows you to enforce OPA policies with Envoy, enforce fine-grained, context-aware access control policies with Envoy without modifying the service/microservice.. </a:t>
            </a:r>
            <a:endParaRPr lang="en-US" cap="all" dirty="0">
              <a:latin typeface="+mn-lt"/>
              <a:hlinkClick r:id="rId6">
                <a:extLst>
                  <a:ext uri="{A12FA001-AC4F-418D-AE19-62706E023703}">
                    <ahyp:hlinkClr xmlns:ahyp="http://schemas.microsoft.com/office/drawing/2018/hyperlinkcolor" val="tx"/>
                  </a:ext>
                </a:extLst>
              </a:hlinkClick>
            </a:endParaRPr>
          </a:p>
          <a:p>
            <a:pPr marL="171450" indent="-171450">
              <a:buFont typeface="Wingdings" panose="05000000000000000000" pitchFamily="2" charset="2"/>
              <a:buChar char="§"/>
            </a:pPr>
            <a:r>
              <a:rPr lang="en-US" cap="all" dirty="0">
                <a:latin typeface="+mn-lt"/>
                <a:hlinkClick r:id="rId6">
                  <a:extLst>
                    <a:ext uri="{A12FA001-AC4F-418D-AE19-62706E023703}">
                      <ahyp:hlinkClr xmlns:ahyp="http://schemas.microsoft.com/office/drawing/2018/hyperlinkcolor" val="tx"/>
                    </a:ext>
                  </a:extLst>
                </a:hlinkClick>
              </a:rPr>
              <a:t>Envoy</a:t>
            </a:r>
            <a:r>
              <a:rPr lang="en-US" cap="all" dirty="0">
                <a:latin typeface="+mn-lt"/>
              </a:rPr>
              <a:t> is a L7 proxy and communication bus designed for large modern service-oriented architectures. Envoy supports an </a:t>
            </a:r>
            <a:r>
              <a:rPr lang="en-US" cap="all" dirty="0">
                <a:latin typeface="+mn-lt"/>
                <a:hlinkClick r:id="rId7">
                  <a:extLst>
                    <a:ext uri="{A12FA001-AC4F-418D-AE19-62706E023703}">
                      <ahyp:hlinkClr xmlns:ahyp="http://schemas.microsoft.com/office/drawing/2018/hyperlinkcolor" val="tx"/>
                    </a:ext>
                  </a:extLst>
                </a:hlinkClick>
              </a:rPr>
              <a:t>External Authorization filter</a:t>
            </a:r>
            <a:r>
              <a:rPr lang="en-US" cap="all" dirty="0">
                <a:latin typeface="+mn-lt"/>
              </a:rPr>
              <a:t> which calls an authorization service to check if the incoming request is authorized or not.</a:t>
            </a:r>
          </a:p>
          <a:p>
            <a:pPr marL="171450" indent="-171450">
              <a:buFont typeface="Wingdings" panose="05000000000000000000" pitchFamily="2" charset="2"/>
              <a:buChar char="§"/>
            </a:pPr>
            <a:endParaRPr lang="en-US" cap="all" dirty="0">
              <a:latin typeface="+mn-lt"/>
            </a:endParaRP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Tree>
    <p:extLst>
      <p:ext uri="{BB962C8B-B14F-4D97-AF65-F5344CB8AC3E}">
        <p14:creationId xmlns:p14="http://schemas.microsoft.com/office/powerpoint/2010/main" val="243381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97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18</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8389689" cy="1562598"/>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dirty="0">
                <a:latin typeface="+mn-lt"/>
                <a:ea typeface="ＭＳ Ｐゴシック"/>
                <a:cs typeface="AdihausDIN" panose="020B0504020101020102" pitchFamily="34" charset="0"/>
              </a:rPr>
              <a:t>OPEN POLICY AGENT</a:t>
            </a:r>
          </a:p>
          <a:p>
            <a:pPr marL="171450" indent="-171450">
              <a:buFont typeface="Wingdings" panose="05000000000000000000" pitchFamily="2" charset="2"/>
              <a:buChar char="§"/>
            </a:pPr>
            <a:r>
              <a:rPr lang="en-US" dirty="0"/>
              <a:t>IN </a:t>
            </a:r>
            <a:r>
              <a:rPr lang="en-US" cap="all" dirty="0">
                <a:latin typeface="+mn-lt"/>
              </a:rPr>
              <a:t>addition to the Envoy sidecar, the application pods will include an OPA sidecar. When Envoy receives API requests destined for your microservice, it checks with OPA to decide if the request should be allowed.</a:t>
            </a:r>
          </a:p>
          <a:p>
            <a:pPr marL="0" lvl="1" indent="0">
              <a:lnSpc>
                <a:spcPct val="150000"/>
              </a:lnSpc>
              <a:buNone/>
            </a:pPr>
            <a:endParaRPr lang="en-US" sz="900" cap="none" dirty="0">
              <a:latin typeface="+mj-lt"/>
              <a:ea typeface="ＭＳ Ｐゴシック"/>
              <a:cs typeface="AdihausDIN" panose="020B0504020101020102" pitchFamily="34" charset="0"/>
            </a:endParaRPr>
          </a:p>
        </p:txBody>
      </p:sp>
      <p:sp>
        <p:nvSpPr>
          <p:cNvPr id="48" name="TextBox 47">
            <a:extLst>
              <a:ext uri="{FF2B5EF4-FFF2-40B4-BE49-F238E27FC236}">
                <a16:creationId xmlns:a16="http://schemas.microsoft.com/office/drawing/2014/main" id="{5AD7EBD5-0042-4EE7-BCBE-A4F684BF564A}"/>
              </a:ext>
            </a:extLst>
          </p:cNvPr>
          <p:cNvSpPr txBox="1"/>
          <p:nvPr/>
        </p:nvSpPr>
        <p:spPr bwMode="gray">
          <a:xfrm>
            <a:off x="315523" y="3496194"/>
            <a:ext cx="2876466" cy="339726"/>
          </a:xfrm>
          <a:prstGeom prst="rect">
            <a:avLst/>
          </a:prstGeom>
          <a:noFill/>
          <a:ln w="12700" cap="sq">
            <a:noFill/>
            <a:miter lim="800000"/>
          </a:ln>
        </p:spPr>
        <p:txBody>
          <a:bodyPr vert="horz" wrap="none" lIns="72000" tIns="72000" rIns="72000" bIns="72000" rtlCol="0" anchor="t" anchorCtr="0">
            <a:noAutofit/>
          </a:bodyPr>
          <a:lstStyle/>
          <a:p>
            <a:pPr>
              <a:lnSpc>
                <a:spcPct val="90000"/>
              </a:lnSpc>
            </a:pPr>
            <a:r>
              <a:rPr lang="en-US" sz="1200" dirty="0">
                <a:latin typeface="AdihausDIN" panose="020B0504020101020102" pitchFamily="34" charset="0"/>
                <a:cs typeface="AdihausDIN" panose="020B0504020101020102" pitchFamily="34" charset="0"/>
              </a:rPr>
              <a:t>1 </a:t>
            </a:r>
            <a:r>
              <a:rPr lang="en-US" sz="1050" cap="all" dirty="0"/>
              <a:t>– http request</a:t>
            </a:r>
          </a:p>
          <a:p>
            <a:pPr>
              <a:lnSpc>
                <a:spcPct val="90000"/>
              </a:lnSpc>
            </a:pPr>
            <a:r>
              <a:rPr lang="en-US" sz="1050" cap="all" dirty="0"/>
              <a:t>2 – validate global policies (</a:t>
            </a:r>
            <a:r>
              <a:rPr lang="en-US" sz="1050" cap="all" dirty="0" err="1"/>
              <a:t>oAuth</a:t>
            </a:r>
            <a:r>
              <a:rPr lang="en-US" sz="1050" cap="all" dirty="0"/>
              <a:t> token validation)</a:t>
            </a:r>
          </a:p>
          <a:p>
            <a:pPr>
              <a:lnSpc>
                <a:spcPct val="90000"/>
              </a:lnSpc>
            </a:pPr>
            <a:r>
              <a:rPr lang="en-US" sz="1050" cap="all" dirty="0"/>
              <a:t>3 – result </a:t>
            </a:r>
            <a:r>
              <a:rPr lang="en-US" sz="1050" cap="all" dirty="0" err="1"/>
              <a:t>fo</a:t>
            </a:r>
            <a:r>
              <a:rPr lang="en-US" sz="1050" cap="all" dirty="0"/>
              <a:t> global policies</a:t>
            </a:r>
          </a:p>
          <a:p>
            <a:pPr>
              <a:lnSpc>
                <a:spcPct val="90000"/>
              </a:lnSpc>
            </a:pPr>
            <a:r>
              <a:rPr lang="en-US" sz="1050" cap="all" dirty="0"/>
              <a:t>4 – validate application policies (authorization for services)</a:t>
            </a:r>
          </a:p>
        </p:txBody>
      </p:sp>
      <p:grpSp>
        <p:nvGrpSpPr>
          <p:cNvPr id="61" name="Group 60">
            <a:extLst>
              <a:ext uri="{FF2B5EF4-FFF2-40B4-BE49-F238E27FC236}">
                <a16:creationId xmlns:a16="http://schemas.microsoft.com/office/drawing/2014/main" id="{EA5D844C-6CC2-434F-ACE8-AF777960ADFA}"/>
              </a:ext>
            </a:extLst>
          </p:cNvPr>
          <p:cNvGrpSpPr/>
          <p:nvPr/>
        </p:nvGrpSpPr>
        <p:grpSpPr>
          <a:xfrm>
            <a:off x="2483768" y="1862100"/>
            <a:ext cx="5976664" cy="2451848"/>
            <a:chOff x="611560" y="2571749"/>
            <a:chExt cx="5976664" cy="2451848"/>
          </a:xfrm>
        </p:grpSpPr>
        <p:sp>
          <p:nvSpPr>
            <p:cNvPr id="3" name="Rectangle 2">
              <a:extLst>
                <a:ext uri="{FF2B5EF4-FFF2-40B4-BE49-F238E27FC236}">
                  <a16:creationId xmlns:a16="http://schemas.microsoft.com/office/drawing/2014/main" id="{702695C2-FA1F-415A-A424-AF1442BF8E78}"/>
                </a:ext>
              </a:extLst>
            </p:cNvPr>
            <p:cNvSpPr/>
            <p:nvPr/>
          </p:nvSpPr>
          <p:spPr bwMode="gray">
            <a:xfrm>
              <a:off x="611560" y="2571749"/>
              <a:ext cx="5976664" cy="1562599"/>
            </a:xfrm>
            <a:prstGeom prst="rect">
              <a:avLst/>
            </a:prstGeom>
            <a:solidFill>
              <a:schemeClr val="bg1"/>
            </a:solidFill>
            <a:ln w="12700" cap="sq">
              <a:solidFill>
                <a:schemeClr val="tx1"/>
              </a:solid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nSpc>
                  <a:spcPct val="90000"/>
                </a:lnSpc>
                <a:spcBef>
                  <a:spcPts val="0"/>
                </a:spcBef>
              </a:pPr>
              <a:r>
                <a:rPr lang="en-US" sz="1400" cap="all" dirty="0">
                  <a:solidFill>
                    <a:schemeClr val="tx1"/>
                  </a:solidFill>
                  <a:latin typeface="+mj-lt"/>
                  <a:cs typeface="AdihausDIN" panose="020B0504020101020102" pitchFamily="34" charset="0"/>
                </a:rPr>
                <a:t>POD</a:t>
              </a:r>
            </a:p>
          </p:txBody>
        </p:sp>
        <p:sp>
          <p:nvSpPr>
            <p:cNvPr id="9" name="Rectangle 8">
              <a:extLst>
                <a:ext uri="{FF2B5EF4-FFF2-40B4-BE49-F238E27FC236}">
                  <a16:creationId xmlns:a16="http://schemas.microsoft.com/office/drawing/2014/main" id="{46C046AA-23A3-4F00-BF12-DEBE46A2B8CA}"/>
                </a:ext>
              </a:extLst>
            </p:cNvPr>
            <p:cNvSpPr/>
            <p:nvPr/>
          </p:nvSpPr>
          <p:spPr bwMode="gray">
            <a:xfrm>
              <a:off x="800337" y="3226438"/>
              <a:ext cx="1440160" cy="511206"/>
            </a:xfrm>
            <a:prstGeom prst="rect">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sz="1400" cap="all" dirty="0">
                  <a:latin typeface="+mj-lt"/>
                  <a:cs typeface="AdihausDIN" panose="020B0504020101020102" pitchFamily="34" charset="0"/>
                </a:rPr>
                <a:t>MICROSERVICE</a:t>
              </a:r>
            </a:p>
          </p:txBody>
        </p:sp>
        <p:sp>
          <p:nvSpPr>
            <p:cNvPr id="10" name="Rectangle 9">
              <a:extLst>
                <a:ext uri="{FF2B5EF4-FFF2-40B4-BE49-F238E27FC236}">
                  <a16:creationId xmlns:a16="http://schemas.microsoft.com/office/drawing/2014/main" id="{8FC013F8-BD9B-4287-B05B-8CC37FD9802D}"/>
                </a:ext>
              </a:extLst>
            </p:cNvPr>
            <p:cNvSpPr/>
            <p:nvPr/>
          </p:nvSpPr>
          <p:spPr bwMode="gray">
            <a:xfrm>
              <a:off x="2799852" y="3223588"/>
              <a:ext cx="1440160" cy="511206"/>
            </a:xfrm>
            <a:prstGeom prst="rect">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sz="1400" cap="all" dirty="0">
                  <a:latin typeface="+mj-lt"/>
                  <a:cs typeface="AdihausDIN" panose="020B0504020101020102" pitchFamily="34" charset="0"/>
                </a:rPr>
                <a:t>ENVOY</a:t>
              </a:r>
            </a:p>
          </p:txBody>
        </p:sp>
        <p:sp>
          <p:nvSpPr>
            <p:cNvPr id="11" name="Rectangle 10">
              <a:extLst>
                <a:ext uri="{FF2B5EF4-FFF2-40B4-BE49-F238E27FC236}">
                  <a16:creationId xmlns:a16="http://schemas.microsoft.com/office/drawing/2014/main" id="{B7156CD0-DD2F-4469-831E-39DF53669DA1}"/>
                </a:ext>
              </a:extLst>
            </p:cNvPr>
            <p:cNvSpPr/>
            <p:nvPr/>
          </p:nvSpPr>
          <p:spPr bwMode="gray">
            <a:xfrm>
              <a:off x="4968046" y="2657056"/>
              <a:ext cx="1440160" cy="1164700"/>
            </a:xfrm>
            <a:prstGeom prst="rect">
              <a:avLst/>
            </a:prstGeom>
            <a:solidFill>
              <a:schemeClr val="accent2">
                <a:lumMod val="60000"/>
                <a:lumOff val="40000"/>
              </a:schemeClr>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r">
                <a:lnSpc>
                  <a:spcPct val="90000"/>
                </a:lnSpc>
                <a:spcBef>
                  <a:spcPts val="0"/>
                </a:spcBef>
              </a:pPr>
              <a:r>
                <a:rPr lang="en-US" sz="1400" cap="all" dirty="0">
                  <a:latin typeface="+mj-lt"/>
                  <a:cs typeface="AdihausDIN" panose="020B0504020101020102" pitchFamily="34" charset="0"/>
                </a:rPr>
                <a:t>OPA</a:t>
              </a:r>
            </a:p>
          </p:txBody>
        </p:sp>
        <p:sp>
          <p:nvSpPr>
            <p:cNvPr id="12" name="Rectangle 11">
              <a:extLst>
                <a:ext uri="{FF2B5EF4-FFF2-40B4-BE49-F238E27FC236}">
                  <a16:creationId xmlns:a16="http://schemas.microsoft.com/office/drawing/2014/main" id="{A1A739E6-BBB6-4621-9413-8748AD2220DD}"/>
                </a:ext>
              </a:extLst>
            </p:cNvPr>
            <p:cNvSpPr/>
            <p:nvPr/>
          </p:nvSpPr>
          <p:spPr bwMode="gray">
            <a:xfrm>
              <a:off x="2808608" y="4512391"/>
              <a:ext cx="1440160" cy="511206"/>
            </a:xfrm>
            <a:prstGeom prst="rect">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sz="1400" cap="all" dirty="0">
                  <a:latin typeface="+mj-lt"/>
                  <a:cs typeface="AdihausDIN" panose="020B0504020101020102" pitchFamily="34" charset="0"/>
                </a:rPr>
                <a:t>CLIENT</a:t>
              </a:r>
            </a:p>
          </p:txBody>
        </p:sp>
        <p:sp>
          <p:nvSpPr>
            <p:cNvPr id="13" name="Rectangle 12">
              <a:extLst>
                <a:ext uri="{FF2B5EF4-FFF2-40B4-BE49-F238E27FC236}">
                  <a16:creationId xmlns:a16="http://schemas.microsoft.com/office/drawing/2014/main" id="{38809DC1-5BA4-4860-876D-B0F56AF474B5}"/>
                </a:ext>
              </a:extLst>
            </p:cNvPr>
            <p:cNvSpPr/>
            <p:nvPr/>
          </p:nvSpPr>
          <p:spPr bwMode="gray">
            <a:xfrm>
              <a:off x="5003648" y="2703983"/>
              <a:ext cx="918504" cy="273273"/>
            </a:xfrm>
            <a:prstGeom prst="rect">
              <a:avLst/>
            </a:prstGeom>
            <a:solidFill>
              <a:schemeClr val="accent2">
                <a:lumMod val="20000"/>
                <a:lumOff val="80000"/>
              </a:schemeClr>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sz="1000" cap="all" dirty="0">
                  <a:solidFill>
                    <a:schemeClr val="tx1"/>
                  </a:solidFill>
                  <a:latin typeface="+mj-lt"/>
                  <a:cs typeface="AdihausDIN" panose="020B0504020101020102" pitchFamily="34" charset="0"/>
                </a:rPr>
                <a:t>APPLICATION</a:t>
              </a:r>
            </a:p>
          </p:txBody>
        </p:sp>
        <p:sp>
          <p:nvSpPr>
            <p:cNvPr id="15" name="Rectangle 14">
              <a:extLst>
                <a:ext uri="{FF2B5EF4-FFF2-40B4-BE49-F238E27FC236}">
                  <a16:creationId xmlns:a16="http://schemas.microsoft.com/office/drawing/2014/main" id="{4344412D-101D-47B8-970B-9B16325A71EA}"/>
                </a:ext>
              </a:extLst>
            </p:cNvPr>
            <p:cNvSpPr/>
            <p:nvPr/>
          </p:nvSpPr>
          <p:spPr bwMode="gray">
            <a:xfrm>
              <a:off x="4968046" y="4512391"/>
              <a:ext cx="1440160" cy="511206"/>
            </a:xfrm>
            <a:prstGeom prst="rect">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sz="1400" cap="all" dirty="0">
                  <a:latin typeface="+mj-lt"/>
                  <a:cs typeface="AdihausDIN" panose="020B0504020101020102" pitchFamily="34" charset="0"/>
                </a:rPr>
                <a:t>BUNDLES</a:t>
              </a:r>
            </a:p>
          </p:txBody>
        </p:sp>
        <p:sp>
          <p:nvSpPr>
            <p:cNvPr id="16" name="Rectangle 15">
              <a:extLst>
                <a:ext uri="{FF2B5EF4-FFF2-40B4-BE49-F238E27FC236}">
                  <a16:creationId xmlns:a16="http://schemas.microsoft.com/office/drawing/2014/main" id="{6FFF3FDC-AA7E-4EC4-9EBF-440E3AADA5FB}"/>
                </a:ext>
              </a:extLst>
            </p:cNvPr>
            <p:cNvSpPr/>
            <p:nvPr/>
          </p:nvSpPr>
          <p:spPr bwMode="gray">
            <a:xfrm>
              <a:off x="5003648" y="3466424"/>
              <a:ext cx="918504" cy="273273"/>
            </a:xfrm>
            <a:prstGeom prst="rect">
              <a:avLst/>
            </a:prstGeom>
            <a:solidFill>
              <a:schemeClr val="accent2">
                <a:lumMod val="20000"/>
                <a:lumOff val="80000"/>
              </a:schemeClr>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sz="1000" cap="all" dirty="0">
                  <a:solidFill>
                    <a:schemeClr val="tx1"/>
                  </a:solidFill>
                  <a:latin typeface="+mj-lt"/>
                  <a:cs typeface="AdihausDIN" panose="020B0504020101020102" pitchFamily="34" charset="0"/>
                </a:rPr>
                <a:t>GLOBAL</a:t>
              </a:r>
            </a:p>
          </p:txBody>
        </p:sp>
        <p:cxnSp>
          <p:nvCxnSpPr>
            <p:cNvPr id="17" name="Straight Arrow Connector 16">
              <a:extLst>
                <a:ext uri="{FF2B5EF4-FFF2-40B4-BE49-F238E27FC236}">
                  <a16:creationId xmlns:a16="http://schemas.microsoft.com/office/drawing/2014/main" id="{F86C3D98-AE86-45C0-9E66-F94329048A7B}"/>
                </a:ext>
              </a:extLst>
            </p:cNvPr>
            <p:cNvCxnSpPr>
              <a:cxnSpLocks/>
            </p:cNvCxnSpPr>
            <p:nvPr/>
          </p:nvCxnSpPr>
          <p:spPr>
            <a:xfrm>
              <a:off x="3931049" y="3748001"/>
              <a:ext cx="0" cy="772694"/>
            </a:xfrm>
            <a:prstGeom prst="straightConnector1">
              <a:avLst/>
            </a:prstGeom>
            <a:ln w="28575"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C217C2C2-A40D-47AC-9E33-42BCC9AE9A71}"/>
                </a:ext>
              </a:extLst>
            </p:cNvPr>
            <p:cNvCxnSpPr>
              <a:stCxn id="9" idx="0"/>
              <a:endCxn id="13" idx="1"/>
            </p:cNvCxnSpPr>
            <p:nvPr/>
          </p:nvCxnSpPr>
          <p:spPr>
            <a:xfrm rot="5400000" flipH="1" flipV="1">
              <a:off x="3069123" y="1291914"/>
              <a:ext cx="385818" cy="3483231"/>
            </a:xfrm>
            <a:prstGeom prst="bentConnector2">
              <a:avLst/>
            </a:prstGeom>
            <a:ln w="28575"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905103D-3090-41AB-BAFA-C49601312089}"/>
                </a:ext>
              </a:extLst>
            </p:cNvPr>
            <p:cNvCxnSpPr>
              <a:cxnSpLocks/>
              <a:stCxn id="10" idx="1"/>
              <a:endCxn id="9" idx="3"/>
            </p:cNvCxnSpPr>
            <p:nvPr/>
          </p:nvCxnSpPr>
          <p:spPr>
            <a:xfrm flipH="1">
              <a:off x="2240497" y="3479191"/>
              <a:ext cx="559355" cy="2850"/>
            </a:xfrm>
            <a:prstGeom prst="straightConnector1">
              <a:avLst/>
            </a:prstGeom>
            <a:ln w="28575"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8F21C7F-4BA9-4DC0-ADBF-9CACFDED74C6}"/>
                </a:ext>
              </a:extLst>
            </p:cNvPr>
            <p:cNvCxnSpPr>
              <a:cxnSpLocks/>
            </p:cNvCxnSpPr>
            <p:nvPr/>
          </p:nvCxnSpPr>
          <p:spPr>
            <a:xfrm>
              <a:off x="4248768" y="3603060"/>
              <a:ext cx="719278" cy="0"/>
            </a:xfrm>
            <a:prstGeom prst="straightConnector1">
              <a:avLst/>
            </a:prstGeom>
            <a:ln w="28575"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85B0C40-C1B4-4E8A-9DC9-49DC4F915430}"/>
                </a:ext>
              </a:extLst>
            </p:cNvPr>
            <p:cNvCxnSpPr>
              <a:cxnSpLocks/>
            </p:cNvCxnSpPr>
            <p:nvPr/>
          </p:nvCxnSpPr>
          <p:spPr>
            <a:xfrm flipH="1" flipV="1">
              <a:off x="4248342" y="3349525"/>
              <a:ext cx="719705" cy="3523"/>
            </a:xfrm>
            <a:prstGeom prst="straightConnector1">
              <a:avLst/>
            </a:prstGeom>
            <a:ln w="28575"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CB8BA62-3DDC-4B68-9563-19961440085D}"/>
                </a:ext>
              </a:extLst>
            </p:cNvPr>
            <p:cNvCxnSpPr>
              <a:cxnSpLocks/>
              <a:stCxn id="11" idx="2"/>
              <a:endCxn id="15" idx="0"/>
            </p:cNvCxnSpPr>
            <p:nvPr/>
          </p:nvCxnSpPr>
          <p:spPr>
            <a:xfrm>
              <a:off x="5688126" y="3821756"/>
              <a:ext cx="0" cy="690635"/>
            </a:xfrm>
            <a:prstGeom prst="straightConnector1">
              <a:avLst/>
            </a:prstGeom>
            <a:ln w="28575"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E906A34-80E8-4F01-BA2B-CF6380AF8EE7}"/>
                </a:ext>
              </a:extLst>
            </p:cNvPr>
            <p:cNvSpPr txBox="1"/>
            <p:nvPr/>
          </p:nvSpPr>
          <p:spPr bwMode="gray">
            <a:xfrm>
              <a:off x="2943723" y="3841549"/>
              <a:ext cx="324831" cy="339726"/>
            </a:xfrm>
            <a:prstGeom prst="rect">
              <a:avLst/>
            </a:prstGeom>
            <a:noFill/>
            <a:ln w="12700" cap="sq">
              <a:noFill/>
              <a:miter lim="800000"/>
            </a:ln>
          </p:spPr>
          <p:txBody>
            <a:bodyPr vert="horz" wrap="none" lIns="72000" tIns="72000" rIns="72000" bIns="72000" rtlCol="0" anchor="t" anchorCtr="0">
              <a:noAutofit/>
            </a:bodyPr>
            <a:lstStyle/>
            <a:p>
              <a:pPr>
                <a:lnSpc>
                  <a:spcPct val="90000"/>
                </a:lnSpc>
              </a:pPr>
              <a:r>
                <a:rPr lang="en-US" sz="1200" dirty="0">
                  <a:latin typeface="AdihausDIN" panose="020B0504020101020102" pitchFamily="34" charset="0"/>
                  <a:cs typeface="AdihausDIN" panose="020B0504020101020102" pitchFamily="34" charset="0"/>
                </a:rPr>
                <a:t>1</a:t>
              </a:r>
            </a:p>
          </p:txBody>
        </p:sp>
        <p:sp>
          <p:nvSpPr>
            <p:cNvPr id="49" name="TextBox 48">
              <a:extLst>
                <a:ext uri="{FF2B5EF4-FFF2-40B4-BE49-F238E27FC236}">
                  <a16:creationId xmlns:a16="http://schemas.microsoft.com/office/drawing/2014/main" id="{D02616BC-D0C1-4DEB-B70D-969D4BF558E9}"/>
                </a:ext>
              </a:extLst>
            </p:cNvPr>
            <p:cNvSpPr txBox="1"/>
            <p:nvPr/>
          </p:nvSpPr>
          <p:spPr bwMode="gray">
            <a:xfrm>
              <a:off x="2205638" y="3179662"/>
              <a:ext cx="671491" cy="339726"/>
            </a:xfrm>
            <a:prstGeom prst="rect">
              <a:avLst/>
            </a:prstGeom>
            <a:noFill/>
            <a:ln w="12700" cap="sq">
              <a:noFill/>
              <a:miter lim="800000"/>
            </a:ln>
          </p:spPr>
          <p:txBody>
            <a:bodyPr vert="horz" wrap="none" lIns="72000" tIns="72000" rIns="72000" bIns="72000" rtlCol="0" anchor="t" anchorCtr="0">
              <a:noAutofit/>
            </a:bodyPr>
            <a:lstStyle/>
            <a:p>
              <a:pPr>
                <a:lnSpc>
                  <a:spcPct val="90000"/>
                </a:lnSpc>
              </a:pPr>
              <a:r>
                <a:rPr lang="en-US" sz="1200" b="1" dirty="0">
                  <a:solidFill>
                    <a:srgbClr val="7F7F7F"/>
                  </a:solidFill>
                  <a:latin typeface="AdihausDIN" panose="020B0504020101020102" pitchFamily="34" charset="0"/>
                  <a:cs typeface="AdihausDIN" panose="020B0504020101020102" pitchFamily="34" charset="0"/>
                </a:rPr>
                <a:t>3.1 - OK</a:t>
              </a:r>
            </a:p>
          </p:txBody>
        </p:sp>
        <p:sp>
          <p:nvSpPr>
            <p:cNvPr id="50" name="TextBox 49">
              <a:extLst>
                <a:ext uri="{FF2B5EF4-FFF2-40B4-BE49-F238E27FC236}">
                  <a16:creationId xmlns:a16="http://schemas.microsoft.com/office/drawing/2014/main" id="{43F56124-ACFF-473F-A87A-A99FF6894775}"/>
                </a:ext>
              </a:extLst>
            </p:cNvPr>
            <p:cNvSpPr txBox="1"/>
            <p:nvPr/>
          </p:nvSpPr>
          <p:spPr bwMode="gray">
            <a:xfrm>
              <a:off x="1322517" y="2915202"/>
              <a:ext cx="324831" cy="339726"/>
            </a:xfrm>
            <a:prstGeom prst="rect">
              <a:avLst/>
            </a:prstGeom>
            <a:noFill/>
            <a:ln w="12700" cap="sq">
              <a:noFill/>
              <a:miter lim="800000"/>
            </a:ln>
          </p:spPr>
          <p:txBody>
            <a:bodyPr vert="horz" wrap="none" lIns="72000" tIns="72000" rIns="72000" bIns="72000" rtlCol="0" anchor="t" anchorCtr="0">
              <a:noAutofit/>
            </a:bodyPr>
            <a:lstStyle/>
            <a:p>
              <a:pPr>
                <a:lnSpc>
                  <a:spcPct val="90000"/>
                </a:lnSpc>
              </a:pPr>
              <a:r>
                <a:rPr lang="en-US" sz="1200" dirty="0">
                  <a:latin typeface="AdihausDIN" panose="020B0504020101020102" pitchFamily="34" charset="0"/>
                  <a:cs typeface="AdihausDIN" panose="020B0504020101020102" pitchFamily="34" charset="0"/>
                </a:rPr>
                <a:t>4</a:t>
              </a:r>
            </a:p>
          </p:txBody>
        </p:sp>
        <p:sp>
          <p:nvSpPr>
            <p:cNvPr id="51" name="TextBox 50">
              <a:extLst>
                <a:ext uri="{FF2B5EF4-FFF2-40B4-BE49-F238E27FC236}">
                  <a16:creationId xmlns:a16="http://schemas.microsoft.com/office/drawing/2014/main" id="{E09A08DB-3D29-4730-AA99-7F2A594D35BF}"/>
                </a:ext>
              </a:extLst>
            </p:cNvPr>
            <p:cNvSpPr txBox="1"/>
            <p:nvPr/>
          </p:nvSpPr>
          <p:spPr bwMode="gray">
            <a:xfrm>
              <a:off x="4540899" y="3041834"/>
              <a:ext cx="324831" cy="339726"/>
            </a:xfrm>
            <a:prstGeom prst="rect">
              <a:avLst/>
            </a:prstGeom>
            <a:noFill/>
            <a:ln w="12700" cap="sq">
              <a:noFill/>
              <a:miter lim="800000"/>
            </a:ln>
          </p:spPr>
          <p:txBody>
            <a:bodyPr vert="horz" wrap="none" lIns="72000" tIns="72000" rIns="72000" bIns="72000" rtlCol="0" anchor="t" anchorCtr="0">
              <a:noAutofit/>
            </a:bodyPr>
            <a:lstStyle/>
            <a:p>
              <a:pPr>
                <a:lnSpc>
                  <a:spcPct val="90000"/>
                </a:lnSpc>
              </a:pPr>
              <a:r>
                <a:rPr lang="en-US" sz="1200" dirty="0">
                  <a:latin typeface="AdihausDIN" panose="020B0504020101020102" pitchFamily="34" charset="0"/>
                  <a:cs typeface="AdihausDIN" panose="020B0504020101020102" pitchFamily="34" charset="0"/>
                </a:rPr>
                <a:t>3</a:t>
              </a:r>
            </a:p>
          </p:txBody>
        </p:sp>
        <p:sp>
          <p:nvSpPr>
            <p:cNvPr id="52" name="TextBox 51">
              <a:extLst>
                <a:ext uri="{FF2B5EF4-FFF2-40B4-BE49-F238E27FC236}">
                  <a16:creationId xmlns:a16="http://schemas.microsoft.com/office/drawing/2014/main" id="{F67DB72F-118A-47AE-A0B6-3DA3084FD882}"/>
                </a:ext>
              </a:extLst>
            </p:cNvPr>
            <p:cNvSpPr txBox="1"/>
            <p:nvPr/>
          </p:nvSpPr>
          <p:spPr bwMode="gray">
            <a:xfrm>
              <a:off x="4462999" y="3639876"/>
              <a:ext cx="324831" cy="339726"/>
            </a:xfrm>
            <a:prstGeom prst="rect">
              <a:avLst/>
            </a:prstGeom>
            <a:noFill/>
            <a:ln w="12700" cap="sq">
              <a:noFill/>
              <a:miter lim="800000"/>
            </a:ln>
          </p:spPr>
          <p:txBody>
            <a:bodyPr vert="horz" wrap="none" lIns="72000" tIns="72000" rIns="72000" bIns="72000" rtlCol="0" anchor="t" anchorCtr="0">
              <a:noAutofit/>
            </a:bodyPr>
            <a:lstStyle/>
            <a:p>
              <a:pPr>
                <a:lnSpc>
                  <a:spcPct val="90000"/>
                </a:lnSpc>
              </a:pPr>
              <a:r>
                <a:rPr lang="en-US" sz="1200" dirty="0">
                  <a:latin typeface="AdihausDIN" panose="020B0504020101020102" pitchFamily="34" charset="0"/>
                  <a:cs typeface="AdihausDIN" panose="020B0504020101020102" pitchFamily="34" charset="0"/>
                </a:rPr>
                <a:t>2</a:t>
              </a:r>
            </a:p>
          </p:txBody>
        </p:sp>
        <p:sp>
          <p:nvSpPr>
            <p:cNvPr id="53" name="TextBox 52">
              <a:extLst>
                <a:ext uri="{FF2B5EF4-FFF2-40B4-BE49-F238E27FC236}">
                  <a16:creationId xmlns:a16="http://schemas.microsoft.com/office/drawing/2014/main" id="{4483EC66-C939-414F-9F93-493AC24998E6}"/>
                </a:ext>
              </a:extLst>
            </p:cNvPr>
            <p:cNvSpPr txBox="1"/>
            <p:nvPr/>
          </p:nvSpPr>
          <p:spPr bwMode="gray">
            <a:xfrm>
              <a:off x="3923511" y="4148049"/>
              <a:ext cx="324831" cy="339726"/>
            </a:xfrm>
            <a:prstGeom prst="rect">
              <a:avLst/>
            </a:prstGeom>
            <a:noFill/>
            <a:ln w="12700" cap="sq">
              <a:noFill/>
              <a:miter lim="800000"/>
            </a:ln>
          </p:spPr>
          <p:txBody>
            <a:bodyPr vert="horz" wrap="none" lIns="72000" tIns="72000" rIns="72000" bIns="72000" rtlCol="0" anchor="t" anchorCtr="0">
              <a:noAutofit/>
            </a:bodyPr>
            <a:lstStyle/>
            <a:p>
              <a:pPr>
                <a:lnSpc>
                  <a:spcPct val="90000"/>
                </a:lnSpc>
              </a:pPr>
              <a:r>
                <a:rPr lang="en-US" sz="1200" b="1" dirty="0">
                  <a:solidFill>
                    <a:srgbClr val="FF0000"/>
                  </a:solidFill>
                  <a:latin typeface="AdihausDIN" panose="020B0504020101020102" pitchFamily="34" charset="0"/>
                  <a:cs typeface="AdihausDIN" panose="020B0504020101020102" pitchFamily="34" charset="0"/>
                </a:rPr>
                <a:t>3.1 – NOT OK</a:t>
              </a:r>
            </a:p>
          </p:txBody>
        </p:sp>
        <p:sp>
          <p:nvSpPr>
            <p:cNvPr id="54" name="TextBox 53">
              <a:extLst>
                <a:ext uri="{FF2B5EF4-FFF2-40B4-BE49-F238E27FC236}">
                  <a16:creationId xmlns:a16="http://schemas.microsoft.com/office/drawing/2014/main" id="{60C4170F-AB8C-45BB-A885-2F2A68A7BCC3}"/>
                </a:ext>
              </a:extLst>
            </p:cNvPr>
            <p:cNvSpPr txBox="1"/>
            <p:nvPr/>
          </p:nvSpPr>
          <p:spPr bwMode="gray">
            <a:xfrm>
              <a:off x="5723335" y="4181275"/>
              <a:ext cx="324831" cy="339726"/>
            </a:xfrm>
            <a:prstGeom prst="rect">
              <a:avLst/>
            </a:prstGeom>
            <a:noFill/>
            <a:ln w="12700" cap="sq">
              <a:noFill/>
              <a:miter lim="800000"/>
            </a:ln>
          </p:spPr>
          <p:txBody>
            <a:bodyPr vert="horz" wrap="none" lIns="72000" tIns="72000" rIns="72000" bIns="72000" rtlCol="0" anchor="t" anchorCtr="0">
              <a:noAutofit/>
            </a:bodyPr>
            <a:lstStyle/>
            <a:p>
              <a:pPr>
                <a:lnSpc>
                  <a:spcPct val="90000"/>
                </a:lnSpc>
              </a:pPr>
              <a:r>
                <a:rPr lang="en-US" sz="1200" dirty="0">
                  <a:latin typeface="AdihausDIN" panose="020B0504020101020102" pitchFamily="34" charset="0"/>
                  <a:cs typeface="AdihausDIN" panose="020B0504020101020102" pitchFamily="34" charset="0"/>
                </a:rPr>
                <a:t>http server</a:t>
              </a:r>
            </a:p>
          </p:txBody>
        </p:sp>
        <p:cxnSp>
          <p:nvCxnSpPr>
            <p:cNvPr id="55" name="Straight Arrow Connector 54">
              <a:extLst>
                <a:ext uri="{FF2B5EF4-FFF2-40B4-BE49-F238E27FC236}">
                  <a16:creationId xmlns:a16="http://schemas.microsoft.com/office/drawing/2014/main" id="{3AFB83BE-9247-4DBB-A809-5400F4044358}"/>
                </a:ext>
              </a:extLst>
            </p:cNvPr>
            <p:cNvCxnSpPr>
              <a:cxnSpLocks/>
            </p:cNvCxnSpPr>
            <p:nvPr/>
          </p:nvCxnSpPr>
          <p:spPr>
            <a:xfrm flipV="1">
              <a:off x="3298683" y="3737644"/>
              <a:ext cx="0" cy="783051"/>
            </a:xfrm>
            <a:prstGeom prst="straightConnector1">
              <a:avLst/>
            </a:prstGeom>
            <a:ln w="28575"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6564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500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19</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8389689" cy="1562598"/>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dirty="0">
                <a:latin typeface="+mn-lt"/>
                <a:ea typeface="ＭＳ Ｐゴシック"/>
                <a:cs typeface="AdihausDIN" panose="020B0504020101020102" pitchFamily="34" charset="0"/>
              </a:rPr>
              <a:t>OPEN POLICY AGENT</a:t>
            </a:r>
          </a:p>
          <a:p>
            <a:pPr marL="171450" indent="-171450">
              <a:buFont typeface="Wingdings" panose="05000000000000000000" pitchFamily="2" charset="2"/>
              <a:buChar char="§"/>
            </a:pPr>
            <a:r>
              <a:rPr lang="en-US" b="1" dirty="0"/>
              <a:t>GLOBAL POLICY: </a:t>
            </a:r>
          </a:p>
          <a:p>
            <a:pPr marL="350064" lvl="1" indent="-171450"/>
            <a:r>
              <a:rPr lang="en-US" b="0" cap="all" dirty="0">
                <a:latin typeface="+mn-lt"/>
              </a:rPr>
              <a:t>TOKEN VALIDATION: Well Known Keys Endpoint, Require Expiration Time,   Require Signed Tokens, Validate Audience, Validate Issuer, Validate Lifetime, Validate Issuer Signing Key, Validate Actor</a:t>
            </a:r>
          </a:p>
          <a:p>
            <a:pPr marL="171450" indent="-171450">
              <a:buFont typeface="Arial" panose="020B0604020202020204" pitchFamily="34" charset="0"/>
              <a:buChar char="•"/>
            </a:pPr>
            <a:r>
              <a:rPr lang="en-US" b="1" cap="all" dirty="0">
                <a:latin typeface="+mn-lt"/>
              </a:rPr>
              <a:t>Application policy</a:t>
            </a:r>
          </a:p>
          <a:p>
            <a:pPr marL="350064" lvl="1" indent="-171450">
              <a:buFont typeface="Arial" panose="020B0604020202020204" pitchFamily="34" charset="0"/>
              <a:buChar char="•"/>
            </a:pPr>
            <a:r>
              <a:rPr lang="en-US" b="0" cap="all" dirty="0">
                <a:latin typeface="+mn-lt"/>
              </a:rPr>
              <a:t>For subscription service a authorizat</a:t>
            </a:r>
            <a:r>
              <a:rPr lang="en-US" b="0" dirty="0">
                <a:latin typeface="+mn-lt"/>
              </a:rPr>
              <a:t>ion policy must be create who authorize subscription </a:t>
            </a:r>
            <a:r>
              <a:rPr lang="en-US" b="0" dirty="0" err="1">
                <a:latin typeface="+mn-lt"/>
              </a:rPr>
              <a:t>api</a:t>
            </a:r>
            <a:r>
              <a:rPr lang="en-US" b="0" dirty="0">
                <a:latin typeface="+mn-lt"/>
              </a:rPr>
              <a:t> consume subscription service method create</a:t>
            </a:r>
          </a:p>
          <a:p>
            <a:pPr marL="350064" lvl="1" indent="-171450">
              <a:buFont typeface="Arial" panose="020B0604020202020204" pitchFamily="34" charset="0"/>
              <a:buChar char="•"/>
            </a:pPr>
            <a:r>
              <a:rPr lang="en-US" b="0" cap="all" dirty="0">
                <a:latin typeface="+mn-lt"/>
              </a:rPr>
              <a:t>For </a:t>
            </a:r>
            <a:r>
              <a:rPr lang="en-US" b="0" cap="all" dirty="0" err="1">
                <a:latin typeface="+mn-lt"/>
              </a:rPr>
              <a:t>kibana</a:t>
            </a:r>
            <a:r>
              <a:rPr lang="en-US" b="0" cap="all" dirty="0">
                <a:latin typeface="+mn-lt"/>
              </a:rPr>
              <a:t> user, should be create different authorization policies for each role: audit, operation, development, business. Each one should have access to different information.  </a:t>
            </a:r>
          </a:p>
        </p:txBody>
      </p:sp>
    </p:spTree>
    <p:extLst>
      <p:ext uri="{BB962C8B-B14F-4D97-AF65-F5344CB8AC3E}">
        <p14:creationId xmlns:p14="http://schemas.microsoft.com/office/powerpoint/2010/main" val="307419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068644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65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Architecture principles</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11" name="Textplatzhalter 11"/>
          <p:cNvSpPr txBox="1">
            <a:spLocks/>
          </p:cNvSpPr>
          <p:nvPr/>
        </p:nvSpPr>
        <p:spPr bwMode="gray">
          <a:xfrm>
            <a:off x="798100" y="915566"/>
            <a:ext cx="7554320" cy="1818202"/>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pPr marL="0" lvl="1" indent="0" algn="ctr">
              <a:lnSpc>
                <a:spcPct val="150000"/>
              </a:lnSpc>
              <a:buNone/>
            </a:pPr>
            <a:r>
              <a:rPr lang="en-US" sz="1400" dirty="0">
                <a:latin typeface="+mj-lt"/>
                <a:ea typeface="ＭＳ Ｐゴシック"/>
                <a:cs typeface="AdihausDIN" panose="020B0504020101020102" pitchFamily="34" charset="0"/>
              </a:rPr>
              <a:t>At adidas, </a:t>
            </a:r>
            <a:r>
              <a:rPr lang="en-US" sz="1400" dirty="0">
                <a:solidFill>
                  <a:srgbClr val="2CD5C4"/>
                </a:solidFill>
                <a:latin typeface="+mj-lt"/>
                <a:ea typeface="ＭＳ Ｐゴシック"/>
                <a:cs typeface="AdihausDIN" panose="020B0504020101020102" pitchFamily="34" charset="0"/>
              </a:rPr>
              <a:t>we care about serving consumers </a:t>
            </a:r>
            <a:r>
              <a:rPr lang="en-US" sz="1400" dirty="0">
                <a:latin typeface="+mj-lt"/>
                <a:ea typeface="ＭＳ Ｐゴシック"/>
                <a:cs typeface="AdihausDIN" panose="020B0504020101020102" pitchFamily="34" charset="0"/>
              </a:rPr>
              <a:t>(in the sense of applications making use of our data and services) by serving more (</a:t>
            </a:r>
            <a:r>
              <a:rPr lang="en-US" sz="1400" dirty="0">
                <a:solidFill>
                  <a:srgbClr val="2CD5C4"/>
                </a:solidFill>
                <a:latin typeface="+mj-lt"/>
                <a:ea typeface="ＭＳ Ｐゴシック"/>
                <a:cs typeface="AdihausDIN" panose="020B0504020101020102" pitchFamily="34" charset="0"/>
              </a:rPr>
              <a:t>high volume</a:t>
            </a:r>
            <a:r>
              <a:rPr lang="en-US" sz="1400" dirty="0">
                <a:latin typeface="+mj-lt"/>
                <a:ea typeface="ＭＳ Ｐゴシック"/>
                <a:cs typeface="AdihausDIN" panose="020B0504020101020102" pitchFamily="34" charset="0"/>
              </a:rPr>
              <a:t>) , serving better (</a:t>
            </a:r>
            <a:r>
              <a:rPr lang="en-US" sz="1400" dirty="0">
                <a:solidFill>
                  <a:srgbClr val="2CD5C4"/>
                </a:solidFill>
                <a:latin typeface="+mj-lt"/>
                <a:ea typeface="ＭＳ Ｐゴシック"/>
                <a:cs typeface="AdihausDIN" panose="020B0504020101020102" pitchFamily="34" charset="0"/>
              </a:rPr>
              <a:t>low latency</a:t>
            </a:r>
            <a:r>
              <a:rPr lang="en-US" sz="1400" dirty="0">
                <a:latin typeface="+mj-lt"/>
                <a:ea typeface="ＭＳ Ｐゴシック"/>
                <a:cs typeface="AdihausDIN" panose="020B0504020101020102" pitchFamily="34" charset="0"/>
              </a:rPr>
              <a:t>) or serving more reliably(</a:t>
            </a:r>
            <a:r>
              <a:rPr lang="en-US" sz="1400" dirty="0">
                <a:solidFill>
                  <a:srgbClr val="2CD5C4"/>
                </a:solidFill>
                <a:latin typeface="+mj-lt"/>
                <a:ea typeface="ＭＳ Ｐゴシック"/>
                <a:cs typeface="AdihausDIN" panose="020B0504020101020102" pitchFamily="34" charset="0"/>
              </a:rPr>
              <a:t>high resilience</a:t>
            </a:r>
            <a:r>
              <a:rPr lang="en-US" sz="1400" dirty="0">
                <a:latin typeface="+mj-lt"/>
                <a:ea typeface="ＭＳ Ｐゴシック"/>
                <a:cs typeface="AdihausDIN" panose="020B0504020101020102" pitchFamily="34" charset="0"/>
              </a:rPr>
              <a:t>). In general, the topic of </a:t>
            </a:r>
            <a:r>
              <a:rPr lang="en-US" sz="1400" dirty="0">
                <a:solidFill>
                  <a:srgbClr val="2CD5C4"/>
                </a:solidFill>
                <a:latin typeface="+mj-lt"/>
                <a:ea typeface="ＭＳ Ｐゴシック"/>
                <a:cs typeface="AdihausDIN" panose="020B0504020101020102" pitchFamily="34" charset="0"/>
              </a:rPr>
              <a:t>High Availability </a:t>
            </a:r>
            <a:r>
              <a:rPr lang="en-US" sz="1400" dirty="0">
                <a:latin typeface="+mj-lt"/>
                <a:ea typeface="ＭＳ Ｐゴシック"/>
                <a:cs typeface="AdihausDIN" panose="020B0504020101020102" pitchFamily="34" charset="0"/>
              </a:rPr>
              <a:t>is very important to be ready for the future and deal with the current state with confidence.</a:t>
            </a:r>
          </a:p>
          <a:p>
            <a:pPr marL="0" lvl="1" indent="0">
              <a:lnSpc>
                <a:spcPct val="150000"/>
              </a:lnSpc>
              <a:buNone/>
            </a:pPr>
            <a:endParaRPr lang="en-US" sz="1400" dirty="0">
              <a:latin typeface="adineue PRO TT" panose="020B0503020201060004" pitchFamily="34" charset="0"/>
              <a:ea typeface="ＭＳ Ｐゴシック"/>
              <a:cs typeface="AdihausDIN" panose="020B0504020101020102" pitchFamily="34" charset="0"/>
            </a:endParaRPr>
          </a:p>
          <a:p>
            <a:pPr marL="0" lvl="1" indent="0">
              <a:lnSpc>
                <a:spcPct val="150000"/>
              </a:lnSpc>
              <a:buNone/>
            </a:pPr>
            <a:endParaRPr lang="en-US" sz="1400" dirty="0">
              <a:latin typeface="adineue PRO TT" panose="020B0503020201060004" pitchFamily="34" charset="0"/>
              <a:ea typeface="ＭＳ Ｐゴシック"/>
              <a:cs typeface="AdihausDIN" panose="020B0504020101020102" pitchFamily="34" charset="0"/>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8" name="Textplatzhalter 11"/>
          <p:cNvSpPr txBox="1">
            <a:spLocks/>
          </p:cNvSpPr>
          <p:nvPr/>
        </p:nvSpPr>
        <p:spPr bwMode="gray">
          <a:xfrm>
            <a:off x="834104" y="2726936"/>
            <a:ext cx="7554320" cy="1818202"/>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pPr>
              <a:lnSpc>
                <a:spcPct val="100000"/>
              </a:lnSpc>
            </a:pPr>
            <a:r>
              <a:rPr lang="en-US" sz="900" cap="all" dirty="0">
                <a:latin typeface="+mj-lt"/>
                <a:ea typeface="ＭＳ Ｐゴシック"/>
                <a:cs typeface="AdihausDIN" panose="020B0504020101020102" pitchFamily="34" charset="0"/>
              </a:rPr>
              <a:t>In a nutshell, the basic architecture principles are:</a:t>
            </a:r>
          </a:p>
          <a:p>
            <a:pPr marL="285750" indent="-285750">
              <a:lnSpc>
                <a:spcPct val="100000"/>
              </a:lnSpc>
              <a:buFont typeface="Arial" panose="020B0604020202020204" pitchFamily="34" charset="0"/>
              <a:buChar char="•"/>
            </a:pPr>
            <a:r>
              <a:rPr lang="en-US" sz="900" cap="all" dirty="0">
                <a:latin typeface="+mj-lt"/>
                <a:ea typeface="ＭＳ Ｐゴシック"/>
                <a:cs typeface="AdihausDIN" panose="020B0504020101020102" pitchFamily="34" charset="0"/>
              </a:rPr>
              <a:t>Architect solutions in a way that makes them </a:t>
            </a:r>
            <a:r>
              <a:rPr lang="en-US" sz="900" cap="all" dirty="0">
                <a:solidFill>
                  <a:srgbClr val="2CD5C4"/>
                </a:solidFill>
                <a:latin typeface="+mj-lt"/>
                <a:ea typeface="ＭＳ Ｐゴシック"/>
                <a:cs typeface="AdihausDIN" panose="020B0504020101020102" pitchFamily="34" charset="0"/>
              </a:rPr>
              <a:t>re-usable</a:t>
            </a:r>
          </a:p>
          <a:p>
            <a:pPr marL="285750" indent="-285750">
              <a:lnSpc>
                <a:spcPct val="100000"/>
              </a:lnSpc>
              <a:buFont typeface="Arial" panose="020B0604020202020204" pitchFamily="34" charset="0"/>
              <a:buChar char="•"/>
            </a:pPr>
            <a:r>
              <a:rPr lang="en-US" sz="900" cap="all" dirty="0">
                <a:solidFill>
                  <a:srgbClr val="000000"/>
                </a:solidFill>
                <a:latin typeface="+mj-lt"/>
                <a:ea typeface="ＭＳ Ｐゴシック"/>
                <a:cs typeface="AdihausDIN" panose="020B0504020101020102" pitchFamily="34" charset="0"/>
              </a:rPr>
              <a:t>Components are </a:t>
            </a:r>
            <a:r>
              <a:rPr lang="en-US" sz="900" cap="all" dirty="0">
                <a:solidFill>
                  <a:srgbClr val="2CD5C4"/>
                </a:solidFill>
                <a:latin typeface="+mj-lt"/>
                <a:ea typeface="ＭＳ Ｐゴシック"/>
                <a:cs typeface="AdihausDIN" panose="020B0504020101020102" pitchFamily="34" charset="0"/>
              </a:rPr>
              <a:t>designed to scale </a:t>
            </a:r>
            <a:r>
              <a:rPr lang="en-US" sz="900" cap="all" dirty="0">
                <a:solidFill>
                  <a:srgbClr val="000000"/>
                </a:solidFill>
                <a:latin typeface="+mj-lt"/>
                <a:ea typeface="ＭＳ Ｐゴシック"/>
                <a:cs typeface="AdihausDIN" panose="020B0504020101020102" pitchFamily="34" charset="0"/>
              </a:rPr>
              <a:t>based on incoming load.</a:t>
            </a:r>
          </a:p>
          <a:p>
            <a:pPr marL="285750" indent="-285750">
              <a:lnSpc>
                <a:spcPct val="100000"/>
              </a:lnSpc>
              <a:buFont typeface="Arial" panose="020B0604020202020204" pitchFamily="34" charset="0"/>
              <a:buChar char="•"/>
            </a:pPr>
            <a:r>
              <a:rPr lang="en-US" sz="900" cap="all" dirty="0">
                <a:latin typeface="+mj-lt"/>
                <a:ea typeface="ＭＳ Ｐゴシック"/>
                <a:cs typeface="AdihausDIN" panose="020B0504020101020102" pitchFamily="34" charset="0"/>
              </a:rPr>
              <a:t>Always care about </a:t>
            </a:r>
            <a:r>
              <a:rPr lang="en-US" sz="900" cap="all" dirty="0">
                <a:solidFill>
                  <a:srgbClr val="2CD5C4"/>
                </a:solidFill>
                <a:latin typeface="+mj-lt"/>
                <a:ea typeface="ＭＳ Ｐゴシック"/>
                <a:cs typeface="AdihausDIN" panose="020B0504020101020102" pitchFamily="34" charset="0"/>
              </a:rPr>
              <a:t>data &amp; IT security </a:t>
            </a:r>
          </a:p>
          <a:p>
            <a:pPr marL="285750" indent="-285750">
              <a:lnSpc>
                <a:spcPct val="100000"/>
              </a:lnSpc>
              <a:buFont typeface="Arial" panose="020B0604020202020204" pitchFamily="34" charset="0"/>
              <a:buChar char="•"/>
            </a:pPr>
            <a:r>
              <a:rPr lang="en-US" sz="900" cap="all" dirty="0">
                <a:latin typeface="+mj-lt"/>
                <a:ea typeface="ＭＳ Ｐゴシック"/>
                <a:cs typeface="AdihausDIN" panose="020B0504020101020102" pitchFamily="34" charset="0"/>
              </a:rPr>
              <a:t>All solutions should treat core operational </a:t>
            </a:r>
            <a:r>
              <a:rPr lang="en-US" sz="900" cap="all" dirty="0">
                <a:solidFill>
                  <a:srgbClr val="2CD5C4"/>
                </a:solidFill>
                <a:latin typeface="+mj-lt"/>
                <a:ea typeface="ＭＳ Ｐゴシック"/>
                <a:cs typeface="AdihausDIN" panose="020B0504020101020102" pitchFamily="34" charset="0"/>
              </a:rPr>
              <a:t>database as a costly resource </a:t>
            </a:r>
            <a:r>
              <a:rPr lang="en-US" sz="900" cap="all" dirty="0">
                <a:latin typeface="+mj-lt"/>
                <a:ea typeface="ＭＳ Ｐゴシック"/>
                <a:cs typeface="AdihausDIN" panose="020B0504020101020102" pitchFamily="34" charset="0"/>
              </a:rPr>
              <a:t>that needs to be used economically</a:t>
            </a:r>
          </a:p>
          <a:p>
            <a:pPr marL="285750" indent="-285750">
              <a:lnSpc>
                <a:spcPct val="100000"/>
              </a:lnSpc>
              <a:buFont typeface="Arial" panose="020B0604020202020204" pitchFamily="34" charset="0"/>
              <a:buChar char="•"/>
            </a:pPr>
            <a:r>
              <a:rPr lang="en-US" sz="900" cap="all" dirty="0">
                <a:solidFill>
                  <a:srgbClr val="2CD5C4"/>
                </a:solidFill>
                <a:latin typeface="+mj-lt"/>
                <a:ea typeface="ＭＳ Ｐゴシック"/>
                <a:cs typeface="AdihausDIN" panose="020B0504020101020102" pitchFamily="34" charset="0"/>
              </a:rPr>
              <a:t>Design for Failure</a:t>
            </a:r>
            <a:r>
              <a:rPr lang="en-US" sz="900" cap="all" dirty="0">
                <a:latin typeface="+mj-lt"/>
                <a:ea typeface="ＭＳ Ｐゴシック"/>
                <a:cs typeface="AdihausDIN" panose="020B0504020101020102" pitchFamily="34" charset="0"/>
              </a:rPr>
              <a:t> – your solution has to assume and handle exception conditions</a:t>
            </a:r>
          </a:p>
          <a:p>
            <a:pPr marL="0" lvl="1" indent="0">
              <a:lnSpc>
                <a:spcPct val="150000"/>
              </a:lnSpc>
              <a:buNone/>
            </a:pPr>
            <a:endParaRPr lang="en-US" sz="900" dirty="0">
              <a:latin typeface="+mj-lt"/>
              <a:ea typeface="ＭＳ Ｐゴシック"/>
              <a:cs typeface="AdihausDIN" panose="020B0504020101020102" pitchFamily="34" charset="0"/>
            </a:endParaRPr>
          </a:p>
          <a:p>
            <a:pPr marL="0" lvl="1" indent="0">
              <a:lnSpc>
                <a:spcPct val="150000"/>
              </a:lnSpc>
              <a:buNone/>
            </a:pPr>
            <a:endParaRPr lang="en-US" sz="900" dirty="0">
              <a:latin typeface="+mj-lt"/>
              <a:ea typeface="ＭＳ Ｐゴシック"/>
              <a:cs typeface="AdihausDIN" panose="020B0504020101020102" pitchFamily="34" charset="0"/>
            </a:endParaRPr>
          </a:p>
        </p:txBody>
      </p:sp>
    </p:spTree>
    <p:extLst>
      <p:ext uri="{BB962C8B-B14F-4D97-AF65-F5344CB8AC3E}">
        <p14:creationId xmlns:p14="http://schemas.microsoft.com/office/powerpoint/2010/main" val="241615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86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20</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8389689"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pPr marL="0" lvl="1" indent="0">
              <a:buNone/>
            </a:pPr>
            <a:r>
              <a:rPr lang="en-US"/>
              <a:t>User Access Control</a:t>
            </a:r>
          </a:p>
          <a:p>
            <a:pPr lvl="2"/>
            <a:r>
              <a:rPr lang="en-US" cap="all">
                <a:latin typeface="+mn-lt"/>
              </a:rPr>
              <a:t>For kibana users Should be define according following table: </a:t>
            </a:r>
          </a:p>
          <a:p>
            <a:pPr lvl="1"/>
            <a:endParaRPr lang="en-US" b="0">
              <a:latin typeface="+mn-lt"/>
            </a:endParaRPr>
          </a:p>
          <a:p>
            <a:pPr lvl="1"/>
            <a:endParaRPr lang="en-US" b="0" cap="all">
              <a:latin typeface="+mn-lt"/>
              <a:ea typeface="ＭＳ Ｐゴシック"/>
            </a:endParaRPr>
          </a:p>
          <a:p>
            <a:endParaRPr lang="en-US" cap="none">
              <a:latin typeface="+mn-lt"/>
              <a:ea typeface="ＭＳ Ｐゴシック"/>
              <a:cs typeface="AdihausDIN" panose="020B0504020101020102" pitchFamily="34" charset="0"/>
            </a:endParaRPr>
          </a:p>
          <a:p>
            <a:pPr lvl="1">
              <a:lnSpc>
                <a:spcPct val="150000"/>
              </a:lnSpc>
              <a:buFontTx/>
              <a:buChar char="-"/>
            </a:pPr>
            <a:endParaRPr lang="en-US" b="0" cap="none">
              <a:latin typeface="+mn-lt"/>
              <a:ea typeface="ＭＳ Ｐゴシック"/>
              <a:cs typeface="AdihausDIN" panose="020B0504020101020102" pitchFamily="34" charset="0"/>
            </a:endParaRPr>
          </a:p>
          <a:p>
            <a:pPr lvl="1">
              <a:lnSpc>
                <a:spcPct val="150000"/>
              </a:lnSpc>
              <a:buFontTx/>
              <a:buChar char="-"/>
            </a:pPr>
            <a:endParaRPr lang="en-US" b="0" cap="none">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graphicFrame>
        <p:nvGraphicFramePr>
          <p:cNvPr id="10" name="Table 9">
            <a:extLst>
              <a:ext uri="{FF2B5EF4-FFF2-40B4-BE49-F238E27FC236}">
                <a16:creationId xmlns:a16="http://schemas.microsoft.com/office/drawing/2014/main" id="{D2592337-6FBE-4DBE-AE9C-58A9FE1551A8}"/>
              </a:ext>
            </a:extLst>
          </p:cNvPr>
          <p:cNvGraphicFramePr>
            <a:graphicFrameLocks noGrp="1"/>
          </p:cNvGraphicFramePr>
          <p:nvPr>
            <p:extLst>
              <p:ext uri="{D42A27DB-BD31-4B8C-83A1-F6EECF244321}">
                <p14:modId xmlns:p14="http://schemas.microsoft.com/office/powerpoint/2010/main" val="3710856855"/>
              </p:ext>
            </p:extLst>
          </p:nvPr>
        </p:nvGraphicFramePr>
        <p:xfrm>
          <a:off x="478480" y="1455626"/>
          <a:ext cx="8270396" cy="3388817"/>
        </p:xfrm>
        <a:graphic>
          <a:graphicData uri="http://schemas.openxmlformats.org/drawingml/2006/table">
            <a:tbl>
              <a:tblPr firstRow="1" firstCol="1" bandRow="1">
                <a:tableStyleId>{5C22544A-7EE6-4342-B048-85BDC9FD1C3A}</a:tableStyleId>
              </a:tblPr>
              <a:tblGrid>
                <a:gridCol w="1169390">
                  <a:extLst>
                    <a:ext uri="{9D8B030D-6E8A-4147-A177-3AD203B41FA5}">
                      <a16:colId xmlns:a16="http://schemas.microsoft.com/office/drawing/2014/main" val="1314127431"/>
                    </a:ext>
                  </a:extLst>
                </a:gridCol>
                <a:gridCol w="1992443">
                  <a:extLst>
                    <a:ext uri="{9D8B030D-6E8A-4147-A177-3AD203B41FA5}">
                      <a16:colId xmlns:a16="http://schemas.microsoft.com/office/drawing/2014/main" val="1776235074"/>
                    </a:ext>
                  </a:extLst>
                </a:gridCol>
                <a:gridCol w="1332148">
                  <a:extLst>
                    <a:ext uri="{9D8B030D-6E8A-4147-A177-3AD203B41FA5}">
                      <a16:colId xmlns:a16="http://schemas.microsoft.com/office/drawing/2014/main" val="1795389637"/>
                    </a:ext>
                  </a:extLst>
                </a:gridCol>
                <a:gridCol w="1422939">
                  <a:extLst>
                    <a:ext uri="{9D8B030D-6E8A-4147-A177-3AD203B41FA5}">
                      <a16:colId xmlns:a16="http://schemas.microsoft.com/office/drawing/2014/main" val="2816498180"/>
                    </a:ext>
                  </a:extLst>
                </a:gridCol>
                <a:gridCol w="2353476">
                  <a:extLst>
                    <a:ext uri="{9D8B030D-6E8A-4147-A177-3AD203B41FA5}">
                      <a16:colId xmlns:a16="http://schemas.microsoft.com/office/drawing/2014/main" val="237348965"/>
                    </a:ext>
                  </a:extLst>
                </a:gridCol>
              </a:tblGrid>
              <a:tr h="326871">
                <a:tc>
                  <a:txBody>
                    <a:bodyPr/>
                    <a:lstStyle/>
                    <a:p>
                      <a:pPr marL="0" marR="0">
                        <a:lnSpc>
                          <a:spcPct val="107000"/>
                        </a:lnSpc>
                        <a:spcBef>
                          <a:spcPts val="0"/>
                        </a:spcBef>
                        <a:spcAft>
                          <a:spcPts val="0"/>
                        </a:spcAft>
                      </a:pPr>
                      <a:r>
                        <a:rPr lang="fr-FR" sz="1100" cap="all" dirty="0" err="1">
                          <a:effectLst/>
                          <a:latin typeface="+mn-lt"/>
                        </a:rPr>
                        <a:t>Function</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100" cap="all">
                          <a:effectLst/>
                          <a:latin typeface="+mn-lt"/>
                        </a:rPr>
                        <a:t>System</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100" cap="all">
                          <a:effectLst/>
                          <a:latin typeface="+mn-lt"/>
                        </a:rPr>
                        <a:t>Profile</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100" cap="all">
                          <a:effectLst/>
                          <a:latin typeface="+mn-lt"/>
                        </a:rPr>
                        <a:t>Role in the system</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100" cap="all">
                          <a:effectLst/>
                          <a:latin typeface="+mn-lt"/>
                        </a:rPr>
                        <a:t>System permission</a:t>
                      </a:r>
                      <a:endParaRPr lang="en-US" sz="1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5872151"/>
                  </a:ext>
                </a:extLst>
              </a:tr>
              <a:tr h="619852">
                <a:tc>
                  <a:txBody>
                    <a:bodyPr/>
                    <a:lstStyle/>
                    <a:p>
                      <a:pPr marL="0" marR="0">
                        <a:lnSpc>
                          <a:spcPct val="107000"/>
                        </a:lnSpc>
                        <a:spcBef>
                          <a:spcPts val="0"/>
                        </a:spcBef>
                        <a:spcAft>
                          <a:spcPts val="0"/>
                        </a:spcAft>
                      </a:pPr>
                      <a:r>
                        <a:rPr lang="fr-FR" sz="1100" cap="all" dirty="0">
                          <a:effectLst/>
                          <a:latin typeface="+mn-lt"/>
                        </a:rPr>
                        <a:t>AUDITOR</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100" dirty="0">
                          <a:effectLst/>
                          <a:latin typeface="+mn-lt"/>
                          <a:ea typeface="Calibri" panose="020F0502020204030204" pitchFamily="34" charset="0"/>
                          <a:cs typeface="Times New Roman" panose="02020603050405020304" pitchFamily="18" charset="0"/>
                        </a:rPr>
                        <a:t>OBSERVABILITY PLATFORM </a:t>
                      </a:r>
                    </a:p>
                    <a:p>
                      <a:pPr marL="0" marR="0">
                        <a:lnSpc>
                          <a:spcPct val="107000"/>
                        </a:lnSpc>
                        <a:spcBef>
                          <a:spcPts val="0"/>
                        </a:spcBef>
                        <a:spcAft>
                          <a:spcPts val="0"/>
                        </a:spcAft>
                      </a:pPr>
                      <a:r>
                        <a:rPr lang="fr-FR" sz="1100" dirty="0">
                          <a:effectLst/>
                          <a:latin typeface="+mn-lt"/>
                          <a:ea typeface="Calibri" panose="020F0502020204030204" pitchFamily="34" charset="0"/>
                          <a:cs typeface="Times New Roman" panose="02020603050405020304" pitchFamily="18" charset="0"/>
                        </a:rPr>
                        <a:t>(ELASTICSEARCH / KIBANA)</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100" dirty="0">
                          <a:effectLst/>
                          <a:latin typeface="+mn-lt"/>
                          <a:ea typeface="Calibri" panose="020F0502020204030204" pitchFamily="34" charset="0"/>
                          <a:cs typeface="Times New Roman" panose="02020603050405020304" pitchFamily="18" charset="0"/>
                        </a:rPr>
                        <a:t>AUDIT</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100" dirty="0">
                          <a:effectLst/>
                          <a:latin typeface="+mn-lt"/>
                          <a:ea typeface="Calibri" panose="020F0502020204030204" pitchFamily="34" charset="0"/>
                          <a:cs typeface="Times New Roman" panose="02020603050405020304" pitchFamily="18" charset="0"/>
                        </a:rPr>
                        <a:t>AUDIT</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mn-lt"/>
                        </a:rPr>
                        <a:t>FULL ACCESS TO ALL DATA STORE IN OBSERVABILITY PLATFORM</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999222"/>
                  </a:ext>
                </a:extLst>
              </a:tr>
              <a:tr h="776547">
                <a:tc>
                  <a:txBody>
                    <a:bodyPr/>
                    <a:lstStyle/>
                    <a:p>
                      <a:pPr marL="0" marR="0">
                        <a:lnSpc>
                          <a:spcPct val="107000"/>
                        </a:lnSpc>
                        <a:spcBef>
                          <a:spcPts val="0"/>
                        </a:spcBef>
                        <a:spcAft>
                          <a:spcPts val="0"/>
                        </a:spcAft>
                      </a:pPr>
                      <a:r>
                        <a:rPr lang="en-US" sz="1100" dirty="0">
                          <a:effectLst/>
                          <a:latin typeface="+mn-lt"/>
                          <a:ea typeface="Calibri" panose="020F0502020204030204" pitchFamily="34" charset="0"/>
                          <a:cs typeface="Times New Roman" panose="02020603050405020304" pitchFamily="18" charset="0"/>
                        </a:rPr>
                        <a:t>OPERATION TECHNICAN</a:t>
                      </a:r>
                    </a:p>
                  </a:txBody>
                  <a:tcPr marL="68580" marR="68580" marT="0" marB="0"/>
                </a:tc>
                <a:tc>
                  <a:txBody>
                    <a:bodyPr/>
                    <a:lstStyle/>
                    <a:p>
                      <a:pPr marL="0" marR="0">
                        <a:lnSpc>
                          <a:spcPct val="107000"/>
                        </a:lnSpc>
                        <a:spcBef>
                          <a:spcPts val="0"/>
                        </a:spcBef>
                        <a:spcAft>
                          <a:spcPts val="0"/>
                        </a:spcAft>
                      </a:pPr>
                      <a:r>
                        <a:rPr lang="fr-FR" sz="1100" dirty="0">
                          <a:effectLst/>
                          <a:latin typeface="+mn-lt"/>
                          <a:ea typeface="Calibri" panose="020F0502020204030204" pitchFamily="34" charset="0"/>
                          <a:cs typeface="Times New Roman" panose="02020603050405020304" pitchFamily="18" charset="0"/>
                        </a:rPr>
                        <a:t>OBSERVABILITY PLATFORM </a:t>
                      </a:r>
                    </a:p>
                    <a:p>
                      <a:pPr marL="0" marR="0">
                        <a:lnSpc>
                          <a:spcPct val="107000"/>
                        </a:lnSpc>
                        <a:spcBef>
                          <a:spcPts val="0"/>
                        </a:spcBef>
                        <a:spcAft>
                          <a:spcPts val="0"/>
                        </a:spcAft>
                      </a:pPr>
                      <a:r>
                        <a:rPr lang="fr-FR" sz="1100" dirty="0">
                          <a:effectLst/>
                          <a:latin typeface="+mn-lt"/>
                          <a:ea typeface="Calibri" panose="020F0502020204030204" pitchFamily="34" charset="0"/>
                          <a:cs typeface="Times New Roman" panose="02020603050405020304" pitchFamily="18" charset="0"/>
                        </a:rPr>
                        <a:t>(ELASTICSEARCH / KIBANA)</a:t>
                      </a:r>
                      <a:endParaRPr lang="en-US" sz="1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mn-lt"/>
                          <a:ea typeface="Calibri" panose="020F0502020204030204" pitchFamily="34" charset="0"/>
                          <a:cs typeface="Times New Roman" panose="02020603050405020304" pitchFamily="18" charset="0"/>
                        </a:rPr>
                        <a:t>OPERATION</a:t>
                      </a:r>
                    </a:p>
                  </a:txBody>
                  <a:tcPr marL="68580" marR="68580" marT="0" marB="0"/>
                </a:tc>
                <a:tc>
                  <a:txBody>
                    <a:bodyPr/>
                    <a:lstStyle/>
                    <a:p>
                      <a:pPr marL="0" marR="0">
                        <a:lnSpc>
                          <a:spcPct val="107000"/>
                        </a:lnSpc>
                        <a:spcBef>
                          <a:spcPts val="0"/>
                        </a:spcBef>
                        <a:spcAft>
                          <a:spcPts val="0"/>
                        </a:spcAft>
                      </a:pPr>
                      <a:r>
                        <a:rPr lang="en-US" sz="1100" dirty="0">
                          <a:effectLst/>
                          <a:latin typeface="+mn-lt"/>
                          <a:ea typeface="Calibri" panose="020F0502020204030204" pitchFamily="34" charset="0"/>
                          <a:cs typeface="Times New Roman" panose="02020603050405020304" pitchFamily="18" charset="0"/>
                        </a:rPr>
                        <a:t>OPERATION</a:t>
                      </a:r>
                    </a:p>
                  </a:txBody>
                  <a:tcPr marL="68580" marR="68580" marT="0" marB="0"/>
                </a:tc>
                <a:tc>
                  <a:txBody>
                    <a:bodyPr/>
                    <a:lstStyle/>
                    <a:p>
                      <a:pPr marL="0" marR="0" lvl="0" indent="0" algn="l" defTabSz="914346" rtl="0" eaLnBrk="1" fontAlgn="auto" latinLnBrk="0" hangingPunct="1">
                        <a:lnSpc>
                          <a:spcPct val="107000"/>
                        </a:lnSpc>
                        <a:spcBef>
                          <a:spcPts val="0"/>
                        </a:spcBef>
                        <a:spcAft>
                          <a:spcPts val="0"/>
                        </a:spcAft>
                        <a:buClrTx/>
                        <a:buSzTx/>
                        <a:buFontTx/>
                        <a:buNone/>
                        <a:tabLst/>
                        <a:defRPr/>
                      </a:pPr>
                      <a:r>
                        <a:rPr lang="en-US" sz="1100" dirty="0">
                          <a:effectLst/>
                          <a:latin typeface="+mn-lt"/>
                        </a:rPr>
                        <a:t>FULL ACCESS TO ALL DATA STORE IN OBSERVABILITY PLATFORM</a:t>
                      </a:r>
                      <a:endParaRPr lang="en-US" sz="1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8989685"/>
                  </a:ext>
                </a:extLst>
              </a:tr>
              <a:tr h="776547">
                <a:tc>
                  <a:txBody>
                    <a:bodyPr/>
                    <a:lstStyle/>
                    <a:p>
                      <a:pPr marL="0" marR="0">
                        <a:lnSpc>
                          <a:spcPct val="107000"/>
                        </a:lnSpc>
                        <a:spcBef>
                          <a:spcPts val="0"/>
                        </a:spcBef>
                        <a:spcAft>
                          <a:spcPts val="0"/>
                        </a:spcAft>
                      </a:pPr>
                      <a:r>
                        <a:rPr lang="en-US" sz="1100" dirty="0">
                          <a:effectLst/>
                          <a:latin typeface="+mn-lt"/>
                          <a:ea typeface="Calibri" panose="020F0502020204030204" pitchFamily="34" charset="0"/>
                          <a:cs typeface="Times New Roman" panose="02020603050405020304" pitchFamily="18" charset="0"/>
                        </a:rPr>
                        <a:t>DEVELOPER</a:t>
                      </a:r>
                    </a:p>
                  </a:txBody>
                  <a:tcPr marL="68580" marR="68580" marT="0" marB="0"/>
                </a:tc>
                <a:tc>
                  <a:txBody>
                    <a:bodyPr/>
                    <a:lstStyle/>
                    <a:p>
                      <a:pPr marL="0" marR="0">
                        <a:lnSpc>
                          <a:spcPct val="107000"/>
                        </a:lnSpc>
                        <a:spcBef>
                          <a:spcPts val="0"/>
                        </a:spcBef>
                        <a:spcAft>
                          <a:spcPts val="0"/>
                        </a:spcAft>
                      </a:pPr>
                      <a:r>
                        <a:rPr lang="fr-FR" sz="1100" dirty="0">
                          <a:effectLst/>
                          <a:latin typeface="+mn-lt"/>
                          <a:ea typeface="Calibri" panose="020F0502020204030204" pitchFamily="34" charset="0"/>
                          <a:cs typeface="Times New Roman" panose="02020603050405020304" pitchFamily="18" charset="0"/>
                        </a:rPr>
                        <a:t>OBSERVABILITY PLATFORM </a:t>
                      </a:r>
                    </a:p>
                    <a:p>
                      <a:pPr marL="0" marR="0">
                        <a:lnSpc>
                          <a:spcPct val="107000"/>
                        </a:lnSpc>
                        <a:spcBef>
                          <a:spcPts val="0"/>
                        </a:spcBef>
                        <a:spcAft>
                          <a:spcPts val="0"/>
                        </a:spcAft>
                      </a:pPr>
                      <a:r>
                        <a:rPr lang="fr-FR" sz="1100" dirty="0">
                          <a:effectLst/>
                          <a:latin typeface="+mn-lt"/>
                          <a:ea typeface="Calibri" panose="020F0502020204030204" pitchFamily="34" charset="0"/>
                          <a:cs typeface="Times New Roman" panose="02020603050405020304" pitchFamily="18" charset="0"/>
                        </a:rPr>
                        <a:t>(ELASTICSEARCH / KIBANA)</a:t>
                      </a:r>
                      <a:endParaRPr lang="en-US" sz="1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mn-lt"/>
                          <a:ea typeface="Calibri" panose="020F0502020204030204" pitchFamily="34" charset="0"/>
                          <a:cs typeface="Times New Roman" panose="02020603050405020304" pitchFamily="18" charset="0"/>
                        </a:rPr>
                        <a:t>DEVELOPER</a:t>
                      </a:r>
                    </a:p>
                  </a:txBody>
                  <a:tcPr marL="68580" marR="68580" marT="0" marB="0"/>
                </a:tc>
                <a:tc>
                  <a:txBody>
                    <a:bodyPr/>
                    <a:lstStyle/>
                    <a:p>
                      <a:pPr marL="0" marR="0">
                        <a:lnSpc>
                          <a:spcPct val="107000"/>
                        </a:lnSpc>
                        <a:spcBef>
                          <a:spcPts val="0"/>
                        </a:spcBef>
                        <a:spcAft>
                          <a:spcPts val="0"/>
                        </a:spcAft>
                      </a:pPr>
                      <a:r>
                        <a:rPr lang="en-US" sz="1100" dirty="0">
                          <a:effectLst/>
                          <a:latin typeface="+mn-lt"/>
                          <a:ea typeface="Calibri" panose="020F0502020204030204" pitchFamily="34" charset="0"/>
                          <a:cs typeface="Times New Roman" panose="02020603050405020304" pitchFamily="18" charset="0"/>
                        </a:rPr>
                        <a:t>DEVELOPER</a:t>
                      </a:r>
                    </a:p>
                  </a:txBody>
                  <a:tcPr marL="68580" marR="68580" marT="0" marB="0"/>
                </a:tc>
                <a:tc>
                  <a:txBody>
                    <a:bodyPr/>
                    <a:lstStyle/>
                    <a:p>
                      <a:pPr marL="0" marR="0" lvl="0" indent="0" algn="l" defTabSz="914346" rtl="0" eaLnBrk="1" fontAlgn="auto" latinLnBrk="0" hangingPunct="1">
                        <a:lnSpc>
                          <a:spcPct val="107000"/>
                        </a:lnSpc>
                        <a:spcBef>
                          <a:spcPts val="0"/>
                        </a:spcBef>
                        <a:spcAft>
                          <a:spcPts val="0"/>
                        </a:spcAft>
                        <a:buClrTx/>
                        <a:buSzTx/>
                        <a:buFontTx/>
                        <a:buNone/>
                        <a:tabLst/>
                        <a:defRPr/>
                      </a:pPr>
                      <a:r>
                        <a:rPr lang="en-US" sz="1100" dirty="0">
                          <a:effectLst/>
                          <a:latin typeface="+mn-lt"/>
                        </a:rPr>
                        <a:t>ACCESS ONLY TO HOT DATA AND SOME INFORMATION SHOULD BE ENCRYPTED, FOR SHORT TIME STABLISHED</a:t>
                      </a:r>
                      <a:endParaRPr lang="en-US" sz="1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6172256"/>
                  </a:ext>
                </a:extLst>
              </a:tr>
              <a:tr h="776547">
                <a:tc>
                  <a:txBody>
                    <a:bodyPr/>
                    <a:lstStyle/>
                    <a:p>
                      <a:pPr marL="0" marR="0">
                        <a:lnSpc>
                          <a:spcPct val="107000"/>
                        </a:lnSpc>
                        <a:spcBef>
                          <a:spcPts val="0"/>
                        </a:spcBef>
                        <a:spcAft>
                          <a:spcPts val="0"/>
                        </a:spcAft>
                      </a:pPr>
                      <a:r>
                        <a:rPr lang="fr-FR" sz="1100" cap="all" dirty="0">
                          <a:effectLst/>
                          <a:latin typeface="+mn-lt"/>
                        </a:rPr>
                        <a:t> SUBSCRIPTION PRODUCT OWNER</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100" dirty="0">
                          <a:effectLst/>
                          <a:latin typeface="+mn-lt"/>
                        </a:rPr>
                        <a:t> </a:t>
                      </a:r>
                      <a:r>
                        <a:rPr lang="fr-FR" sz="1100" dirty="0">
                          <a:effectLst/>
                          <a:latin typeface="+mn-lt"/>
                          <a:ea typeface="Calibri" panose="020F0502020204030204" pitchFamily="34" charset="0"/>
                          <a:cs typeface="Times New Roman" panose="02020603050405020304" pitchFamily="18" charset="0"/>
                        </a:rPr>
                        <a:t>OBSERVABILITY PLATFORM </a:t>
                      </a:r>
                    </a:p>
                    <a:p>
                      <a:pPr marL="0" marR="0">
                        <a:lnSpc>
                          <a:spcPct val="107000"/>
                        </a:lnSpc>
                        <a:spcBef>
                          <a:spcPts val="0"/>
                        </a:spcBef>
                        <a:spcAft>
                          <a:spcPts val="0"/>
                        </a:spcAft>
                      </a:pPr>
                      <a:r>
                        <a:rPr lang="fr-FR" sz="1100" dirty="0">
                          <a:effectLst/>
                          <a:latin typeface="+mn-lt"/>
                          <a:ea typeface="Calibri" panose="020F0502020204030204" pitchFamily="34" charset="0"/>
                          <a:cs typeface="Times New Roman" panose="02020603050405020304" pitchFamily="18" charset="0"/>
                        </a:rPr>
                        <a:t>(ELASTICSEARCH / KIBANA)</a:t>
                      </a:r>
                      <a:endParaRPr lang="en-US" sz="1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100" dirty="0">
                          <a:effectLst/>
                          <a:latin typeface="+mn-lt"/>
                        </a:rPr>
                        <a:t>BUSINESS</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100" dirty="0">
                          <a:effectLst/>
                          <a:latin typeface="+mn-lt"/>
                        </a:rPr>
                        <a:t>BUSINESS</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mn-lt"/>
                        </a:rPr>
                        <a:t>ACCESS ONLY TO HOT DATA AND SOME INFORMATION SHOULD BE ENCRYPTED</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701248"/>
                  </a:ext>
                </a:extLst>
              </a:tr>
            </a:tbl>
          </a:graphicData>
        </a:graphic>
      </p:graphicFrame>
    </p:spTree>
    <p:extLst>
      <p:ext uri="{BB962C8B-B14F-4D97-AF65-F5344CB8AC3E}">
        <p14:creationId xmlns:p14="http://schemas.microsoft.com/office/powerpoint/2010/main" val="95338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626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21</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8389689"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pPr marL="0" lvl="1" indent="0">
              <a:buNone/>
            </a:pPr>
            <a:r>
              <a:rPr lang="en-US" dirty="0"/>
              <a:t>Authentication and Authorization </a:t>
            </a:r>
          </a:p>
          <a:p>
            <a:pPr lvl="2">
              <a:buFont typeface="Wingdings" panose="05000000000000000000" pitchFamily="2" charset="2"/>
              <a:buChar char="§"/>
            </a:pPr>
            <a:r>
              <a:rPr lang="en-US" cap="all" dirty="0">
                <a:latin typeface="+mn-lt"/>
                <a:ea typeface="ＭＳ Ｐゴシック"/>
              </a:rPr>
              <a:t>All authentication and authorization should be compliant and use OpenID Connect, </a:t>
            </a:r>
            <a:r>
              <a:rPr lang="en-US" cap="all" dirty="0" err="1">
                <a:latin typeface="+mn-lt"/>
                <a:ea typeface="ＭＳ Ｐゴシック"/>
              </a:rPr>
              <a:t>oAuth</a:t>
            </a:r>
            <a:r>
              <a:rPr lang="en-US" cap="all" dirty="0">
                <a:latin typeface="+mn-lt"/>
                <a:ea typeface="ＭＳ Ｐゴシック"/>
              </a:rPr>
              <a:t> token, JWT format. EACH front-end, that need to communicate with subscription </a:t>
            </a:r>
            <a:r>
              <a:rPr lang="en-US" cap="all" dirty="0" err="1">
                <a:latin typeface="+mn-lt"/>
                <a:ea typeface="ＭＳ Ｐゴシック"/>
              </a:rPr>
              <a:t>api</a:t>
            </a:r>
            <a:r>
              <a:rPr lang="en-US" cap="all" dirty="0">
                <a:latin typeface="+mn-lt"/>
                <a:ea typeface="ＭＳ Ｐゴシック"/>
              </a:rPr>
              <a:t>, should have </a:t>
            </a:r>
            <a:r>
              <a:rPr lang="en-US" cap="all" dirty="0" err="1">
                <a:latin typeface="+mn-lt"/>
                <a:ea typeface="ＭＳ Ｐゴシック"/>
              </a:rPr>
              <a:t>client_id</a:t>
            </a:r>
            <a:r>
              <a:rPr lang="en-US" cap="all" dirty="0">
                <a:latin typeface="+mn-lt"/>
                <a:ea typeface="ＭＳ Ｐゴシック"/>
              </a:rPr>
              <a:t> and </a:t>
            </a:r>
            <a:r>
              <a:rPr lang="en-US" cap="all" dirty="0" err="1">
                <a:latin typeface="+mn-lt"/>
                <a:ea typeface="ＭＳ Ｐゴシック"/>
              </a:rPr>
              <a:t>client_secret</a:t>
            </a:r>
            <a:r>
              <a:rPr lang="en-US" cap="all" dirty="0">
                <a:latin typeface="+mn-lt"/>
                <a:ea typeface="ＭＳ Ｐゴシック"/>
              </a:rPr>
              <a:t> and be </a:t>
            </a:r>
            <a:r>
              <a:rPr lang="en-US" cap="all" dirty="0" err="1">
                <a:latin typeface="+mn-lt"/>
                <a:ea typeface="ＭＳ Ｐゴシック"/>
              </a:rPr>
              <a:t>authn</a:t>
            </a:r>
            <a:r>
              <a:rPr lang="en-US" cap="all" dirty="0">
                <a:latin typeface="+mn-lt"/>
                <a:ea typeface="ＭＳ Ｐゴシック"/>
              </a:rPr>
              <a:t> in identity provider. This </a:t>
            </a:r>
            <a:r>
              <a:rPr lang="en-US" cap="all" dirty="0" err="1">
                <a:latin typeface="+mn-lt"/>
                <a:ea typeface="ＭＳ Ｐゴシック"/>
              </a:rPr>
              <a:t>client_id</a:t>
            </a:r>
            <a:r>
              <a:rPr lang="en-US" cap="all" dirty="0">
                <a:latin typeface="+mn-lt"/>
                <a:ea typeface="ＭＳ Ｐゴシック"/>
              </a:rPr>
              <a:t> and </a:t>
            </a:r>
            <a:r>
              <a:rPr lang="en-US" cap="all" dirty="0" err="1">
                <a:latin typeface="+mn-lt"/>
                <a:ea typeface="ＭＳ Ｐゴシック"/>
              </a:rPr>
              <a:t>client_secret</a:t>
            </a:r>
            <a:r>
              <a:rPr lang="en-US" cap="all" dirty="0">
                <a:latin typeface="+mn-lt"/>
                <a:ea typeface="ＭＳ Ｐゴシック"/>
              </a:rPr>
              <a:t> should be part of </a:t>
            </a:r>
            <a:r>
              <a:rPr lang="en-US" cap="all" dirty="0" err="1">
                <a:latin typeface="+mn-lt"/>
                <a:ea typeface="ＭＳ Ｐゴシック"/>
              </a:rPr>
              <a:t>oauth</a:t>
            </a:r>
            <a:r>
              <a:rPr lang="en-US" cap="all" dirty="0">
                <a:latin typeface="+mn-lt"/>
                <a:ea typeface="ＭＳ Ｐゴシック"/>
              </a:rPr>
              <a:t> token.</a:t>
            </a:r>
          </a:p>
          <a:p>
            <a:pPr marL="0" lvl="1" indent="0">
              <a:buNone/>
            </a:pPr>
            <a:r>
              <a:rPr lang="en-US" dirty="0"/>
              <a:t>Data and communication Security</a:t>
            </a:r>
          </a:p>
          <a:p>
            <a:pPr lvl="2">
              <a:buFont typeface="Wingdings" panose="05000000000000000000" pitchFamily="2" charset="2"/>
              <a:buChar char="§"/>
            </a:pPr>
            <a:r>
              <a:rPr lang="en-US" cap="all" dirty="0">
                <a:latin typeface="+mn-lt"/>
                <a:ea typeface="ＭＳ Ｐゴシック"/>
              </a:rPr>
              <a:t>All Data should be encrypted in database, Credentials should be Encrypted</a:t>
            </a:r>
          </a:p>
          <a:p>
            <a:pPr marL="0" lvl="1" indent="0">
              <a:buNone/>
            </a:pPr>
            <a:r>
              <a:rPr lang="en-US" dirty="0"/>
              <a:t>Data Retention: Minimum Retention	</a:t>
            </a:r>
          </a:p>
          <a:p>
            <a:pPr lvl="2">
              <a:buFont typeface="Wingdings" panose="05000000000000000000" pitchFamily="2" charset="2"/>
              <a:buChar char="§"/>
            </a:pPr>
            <a:r>
              <a:rPr lang="en-US" b="1" cap="all" dirty="0">
                <a:latin typeface="+mn-lt"/>
                <a:ea typeface="ＭＳ Ｐゴシック"/>
              </a:rPr>
              <a:t>MINNIMUM Retention </a:t>
            </a:r>
            <a:r>
              <a:rPr lang="en-US" cap="all" dirty="0">
                <a:latin typeface="+mn-lt"/>
                <a:ea typeface="ＭＳ Ｐゴシック"/>
              </a:rPr>
              <a:t>of audit data is based entirely on data retention policy. Optimally, log and transaction information will be kept for a minimum of 60 days past the designated audit requirements for the managed system; however, compliance requirements will vary based on the end applications being managed.</a:t>
            </a:r>
          </a:p>
          <a:p>
            <a:pPr lvl="2">
              <a:buFont typeface="Wingdings" panose="05000000000000000000" pitchFamily="2" charset="2"/>
              <a:buChar char="§"/>
            </a:pPr>
            <a:r>
              <a:rPr lang="en-US" b="1" cap="all" dirty="0">
                <a:latin typeface="+mn-lt"/>
                <a:ea typeface="ＭＳ Ｐゴシック"/>
              </a:rPr>
              <a:t>Maximum Retention </a:t>
            </a:r>
            <a:r>
              <a:rPr lang="en-US" cap="all" dirty="0">
                <a:latin typeface="+mn-lt"/>
                <a:ea typeface="ＭＳ Ｐゴシック"/>
              </a:rPr>
              <a:t>Refer to above recommendation, optimally, log and transaction information will be kept maximum for 90 days past the designated audit requirements for the managed system</a:t>
            </a:r>
            <a:r>
              <a:rPr lang="en-US" dirty="0"/>
              <a:t>.</a:t>
            </a:r>
          </a:p>
          <a:p>
            <a:pPr lvl="1"/>
            <a:endParaRPr lang="en-US" dirty="0"/>
          </a:p>
          <a:p>
            <a:pPr lvl="1"/>
            <a:endParaRPr lang="en-US" b="0" cap="all" dirty="0">
              <a:latin typeface="+mn-lt"/>
              <a:ea typeface="ＭＳ Ｐゴシック"/>
            </a:endParaRPr>
          </a:p>
          <a:p>
            <a:endParaRPr lang="en-US"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Tree>
    <p:extLst>
      <p:ext uri="{BB962C8B-B14F-4D97-AF65-F5344CB8AC3E}">
        <p14:creationId xmlns:p14="http://schemas.microsoft.com/office/powerpoint/2010/main" val="293889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9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22</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8389689"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dirty="0">
                <a:latin typeface="+mn-lt"/>
                <a:ea typeface="ＭＳ Ｐゴシック"/>
                <a:cs typeface="AdihausDIN" panose="020B0504020101020102" pitchFamily="34" charset="0"/>
              </a:rPr>
              <a:t>LOGGING</a:t>
            </a:r>
          </a:p>
          <a:p>
            <a:pPr marL="171450" indent="-171450">
              <a:buFont typeface="Wingdings" panose="05000000000000000000" pitchFamily="2" charset="2"/>
              <a:buChar char="§"/>
            </a:pPr>
            <a:r>
              <a:rPr lang="en-US" b="0" cap="all" dirty="0">
                <a:latin typeface="+mn-lt"/>
              </a:rPr>
              <a:t>using of Open Telemetry standard. Metamodel: </a:t>
            </a:r>
          </a:p>
          <a:p>
            <a:endParaRPr lang="en-US"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graphicFrame>
        <p:nvGraphicFramePr>
          <p:cNvPr id="10" name="Table 9">
            <a:extLst>
              <a:ext uri="{FF2B5EF4-FFF2-40B4-BE49-F238E27FC236}">
                <a16:creationId xmlns:a16="http://schemas.microsoft.com/office/drawing/2014/main" id="{6BC290F5-C55B-4BAE-A7A3-41D7EC3CE15E}"/>
              </a:ext>
            </a:extLst>
          </p:cNvPr>
          <p:cNvGraphicFramePr>
            <a:graphicFrameLocks noGrp="1"/>
          </p:cNvGraphicFramePr>
          <p:nvPr>
            <p:extLst>
              <p:ext uri="{D42A27DB-BD31-4B8C-83A1-F6EECF244321}">
                <p14:modId xmlns:p14="http://schemas.microsoft.com/office/powerpoint/2010/main" val="3138385834"/>
              </p:ext>
            </p:extLst>
          </p:nvPr>
        </p:nvGraphicFramePr>
        <p:xfrm>
          <a:off x="280454" y="1455626"/>
          <a:ext cx="5613376" cy="3160461"/>
        </p:xfrm>
        <a:graphic>
          <a:graphicData uri="http://schemas.openxmlformats.org/drawingml/2006/table">
            <a:tbl>
              <a:tblPr/>
              <a:tblGrid>
                <a:gridCol w="799591">
                  <a:extLst>
                    <a:ext uri="{9D8B030D-6E8A-4147-A177-3AD203B41FA5}">
                      <a16:colId xmlns:a16="http://schemas.microsoft.com/office/drawing/2014/main" val="2083143728"/>
                    </a:ext>
                  </a:extLst>
                </a:gridCol>
                <a:gridCol w="3048730">
                  <a:extLst>
                    <a:ext uri="{9D8B030D-6E8A-4147-A177-3AD203B41FA5}">
                      <a16:colId xmlns:a16="http://schemas.microsoft.com/office/drawing/2014/main" val="1742597790"/>
                    </a:ext>
                  </a:extLst>
                </a:gridCol>
                <a:gridCol w="1026753">
                  <a:extLst>
                    <a:ext uri="{9D8B030D-6E8A-4147-A177-3AD203B41FA5}">
                      <a16:colId xmlns:a16="http://schemas.microsoft.com/office/drawing/2014/main" val="2194178910"/>
                    </a:ext>
                  </a:extLst>
                </a:gridCol>
                <a:gridCol w="738302">
                  <a:extLst>
                    <a:ext uri="{9D8B030D-6E8A-4147-A177-3AD203B41FA5}">
                      <a16:colId xmlns:a16="http://schemas.microsoft.com/office/drawing/2014/main" val="2306309862"/>
                    </a:ext>
                  </a:extLst>
                </a:gridCol>
              </a:tblGrid>
              <a:tr h="160362">
                <a:tc>
                  <a:txBody>
                    <a:bodyPr/>
                    <a:lstStyle/>
                    <a:p>
                      <a:pPr algn="ctr" fontAlgn="ctr"/>
                      <a:r>
                        <a:rPr lang="en-US" sz="800" b="1" i="0" u="none" strike="noStrike" dirty="0">
                          <a:solidFill>
                            <a:srgbClr val="24292E"/>
                          </a:solidFill>
                          <a:effectLst/>
                          <a:latin typeface="+mn-lt"/>
                        </a:rPr>
                        <a:t>Field Name</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24292E"/>
                          </a:solidFill>
                          <a:effectLst/>
                          <a:latin typeface="+mn-lt"/>
                        </a:rPr>
                        <a:t>Description</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24292E"/>
                          </a:solidFill>
                          <a:effectLst/>
                          <a:latin typeface="+mn-lt"/>
                        </a:rPr>
                        <a:t>Type</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24292E"/>
                          </a:solidFill>
                          <a:effectLst/>
                          <a:latin typeface="+mn-lt"/>
                        </a:rPr>
                        <a:t>Required</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70623211"/>
                  </a:ext>
                </a:extLst>
              </a:tr>
              <a:tr h="160362">
                <a:tc>
                  <a:txBody>
                    <a:bodyPr/>
                    <a:lstStyle/>
                    <a:p>
                      <a:pPr algn="l" fontAlgn="ctr"/>
                      <a:r>
                        <a:rPr lang="en-US" sz="800" b="0" i="0" u="none" strike="noStrike" dirty="0">
                          <a:solidFill>
                            <a:srgbClr val="24292E"/>
                          </a:solidFill>
                          <a:effectLst/>
                          <a:latin typeface="+mn-lt"/>
                        </a:rPr>
                        <a:t>Timestamp</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24292E"/>
                          </a:solidFill>
                          <a:effectLst/>
                          <a:latin typeface="+mn-lt"/>
                        </a:rPr>
                        <a:t>Time when the event occurred.</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24292E"/>
                          </a:solidFill>
                          <a:effectLst/>
                          <a:latin typeface="+mn-lt"/>
                        </a:rPr>
                        <a:t>Timestamp, uint64</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24292E"/>
                          </a:solidFill>
                          <a:effectLst/>
                          <a:latin typeface="+mn-lt"/>
                        </a:rPr>
                        <a:t>Y</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44590652"/>
                  </a:ext>
                </a:extLst>
              </a:tr>
              <a:tr h="314041">
                <a:tc>
                  <a:txBody>
                    <a:bodyPr/>
                    <a:lstStyle/>
                    <a:p>
                      <a:pPr algn="l" fontAlgn="ctr"/>
                      <a:r>
                        <a:rPr lang="en-US" sz="800" b="0" i="0" u="none" strike="noStrike" dirty="0" err="1">
                          <a:solidFill>
                            <a:srgbClr val="24292E"/>
                          </a:solidFill>
                          <a:effectLst/>
                          <a:latin typeface="+mn-lt"/>
                        </a:rPr>
                        <a:t>TraceId</a:t>
                      </a:r>
                      <a:endParaRPr lang="en-US" sz="800" b="0" i="0" u="none" strike="noStrike" dirty="0">
                        <a:solidFill>
                          <a:srgbClr val="24292E"/>
                        </a:solidFill>
                        <a:effectLst/>
                        <a:latin typeface="+mn-lt"/>
                      </a:endParaRP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800" b="0" i="0" u="none" strike="noStrike" dirty="0">
                          <a:solidFill>
                            <a:srgbClr val="24292E"/>
                          </a:solidFill>
                          <a:effectLst/>
                          <a:latin typeface="+mn-lt"/>
                        </a:rPr>
                        <a:t>Request trace id.</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800" b="0" i="0" u="none" strike="noStrike">
                          <a:solidFill>
                            <a:srgbClr val="24292E"/>
                          </a:solidFill>
                          <a:effectLst/>
                          <a:latin typeface="+mn-lt"/>
                        </a:rPr>
                        <a:t>byte sequence</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ctr" fontAlgn="ctr"/>
                      <a:r>
                        <a:rPr lang="en-US" sz="800" b="0" i="0" u="none" strike="noStrike">
                          <a:solidFill>
                            <a:srgbClr val="24292E"/>
                          </a:solidFill>
                          <a:effectLst/>
                          <a:latin typeface="+mn-lt"/>
                        </a:rPr>
                        <a:t> </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65009581"/>
                  </a:ext>
                </a:extLst>
              </a:tr>
              <a:tr h="160362">
                <a:tc>
                  <a:txBody>
                    <a:bodyPr/>
                    <a:lstStyle/>
                    <a:p>
                      <a:pPr algn="l" fontAlgn="ctr"/>
                      <a:r>
                        <a:rPr lang="en-US" sz="800" b="0" i="0" u="none" strike="noStrike">
                          <a:solidFill>
                            <a:srgbClr val="24292E"/>
                          </a:solidFill>
                          <a:effectLst/>
                          <a:latin typeface="+mn-lt"/>
                        </a:rPr>
                        <a:t>SpanId</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24292E"/>
                          </a:solidFill>
                          <a:effectLst/>
                          <a:latin typeface="+mn-lt"/>
                        </a:rPr>
                        <a:t>Request span id.</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24292E"/>
                          </a:solidFill>
                          <a:effectLst/>
                          <a:latin typeface="+mn-lt"/>
                        </a:rPr>
                        <a:t>byte sequence</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24292E"/>
                          </a:solidFill>
                          <a:effectLst/>
                          <a:latin typeface="+mn-lt"/>
                        </a:rPr>
                        <a:t> </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48800408"/>
                  </a:ext>
                </a:extLst>
              </a:tr>
              <a:tr h="314041">
                <a:tc>
                  <a:txBody>
                    <a:bodyPr/>
                    <a:lstStyle/>
                    <a:p>
                      <a:pPr algn="l" fontAlgn="ctr"/>
                      <a:r>
                        <a:rPr lang="en-US" sz="800" b="0" i="0" u="none" strike="noStrike">
                          <a:solidFill>
                            <a:srgbClr val="24292E"/>
                          </a:solidFill>
                          <a:effectLst/>
                          <a:latin typeface="+mn-lt"/>
                        </a:rPr>
                        <a:t>TraceFlags</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800" b="0" i="0" u="none" strike="noStrike" dirty="0">
                          <a:solidFill>
                            <a:srgbClr val="24292E"/>
                          </a:solidFill>
                          <a:effectLst/>
                          <a:latin typeface="+mn-lt"/>
                        </a:rPr>
                        <a:t>W3C trace flag.</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800" b="0" i="0" u="none" strike="noStrike">
                          <a:solidFill>
                            <a:srgbClr val="24292E"/>
                          </a:solidFill>
                          <a:effectLst/>
                          <a:latin typeface="+mn-lt"/>
                        </a:rPr>
                        <a:t>byte </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ctr" fontAlgn="ctr"/>
                      <a:r>
                        <a:rPr lang="en-US" sz="800" b="0" i="0" u="none" strike="noStrike" dirty="0">
                          <a:solidFill>
                            <a:srgbClr val="24292E"/>
                          </a:solidFill>
                          <a:effectLst/>
                          <a:latin typeface="+mn-lt"/>
                        </a:rPr>
                        <a:t> </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41038193"/>
                  </a:ext>
                </a:extLst>
              </a:tr>
              <a:tr h="467721">
                <a:tc>
                  <a:txBody>
                    <a:bodyPr/>
                    <a:lstStyle/>
                    <a:p>
                      <a:pPr algn="l" fontAlgn="ctr"/>
                      <a:r>
                        <a:rPr lang="en-US" sz="800" b="0" i="0" u="none" strike="noStrike">
                          <a:solidFill>
                            <a:srgbClr val="24292E"/>
                          </a:solidFill>
                          <a:effectLst/>
                          <a:latin typeface="+mn-lt"/>
                        </a:rPr>
                        <a:t>SeverityText</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24292E"/>
                          </a:solidFill>
                          <a:effectLst/>
                          <a:latin typeface="+mn-lt"/>
                        </a:rPr>
                        <a:t>The severity text (also known as log level). INFO|WARN|DEBUG|ERROR|TRACE|FATAL</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24292E"/>
                          </a:solidFill>
                          <a:effectLst/>
                          <a:latin typeface="+mn-lt"/>
                        </a:rPr>
                        <a:t>string</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24292E"/>
                          </a:solidFill>
                          <a:effectLst/>
                          <a:latin typeface="+mn-lt"/>
                        </a:rPr>
                        <a:t>Y</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90761899"/>
                  </a:ext>
                </a:extLst>
              </a:tr>
              <a:tr h="314041">
                <a:tc>
                  <a:txBody>
                    <a:bodyPr/>
                    <a:lstStyle/>
                    <a:p>
                      <a:pPr algn="l" fontAlgn="ctr"/>
                      <a:r>
                        <a:rPr lang="en-US" sz="800" b="0" i="0" u="none" strike="noStrike">
                          <a:solidFill>
                            <a:srgbClr val="24292E"/>
                          </a:solidFill>
                          <a:effectLst/>
                          <a:latin typeface="+mn-lt"/>
                        </a:rPr>
                        <a:t>SeverityNumber</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800" b="0" i="0" u="none" strike="noStrike" dirty="0">
                          <a:solidFill>
                            <a:srgbClr val="24292E"/>
                          </a:solidFill>
                          <a:effectLst/>
                          <a:latin typeface="+mn-lt"/>
                        </a:rPr>
                        <a:t>Numerical value of the severity. numerical value of the severity, normalized to values</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800" b="0" i="0" u="none" strike="noStrike">
                          <a:solidFill>
                            <a:srgbClr val="24292E"/>
                          </a:solidFill>
                          <a:effectLst/>
                          <a:latin typeface="+mn-lt"/>
                        </a:rPr>
                        <a:t>number</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ctr" fontAlgn="ctr"/>
                      <a:r>
                        <a:rPr lang="en-US" sz="800" b="0" i="0" u="none" strike="noStrike">
                          <a:solidFill>
                            <a:srgbClr val="24292E"/>
                          </a:solidFill>
                          <a:effectLst/>
                          <a:latin typeface="+mn-lt"/>
                        </a:rPr>
                        <a:t> </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410305001"/>
                  </a:ext>
                </a:extLst>
              </a:tr>
              <a:tr h="467721">
                <a:tc>
                  <a:txBody>
                    <a:bodyPr/>
                    <a:lstStyle/>
                    <a:p>
                      <a:pPr algn="l" fontAlgn="ctr"/>
                      <a:r>
                        <a:rPr lang="en-US" sz="800" b="0" i="0" u="none" strike="noStrike">
                          <a:solidFill>
                            <a:srgbClr val="24292E"/>
                          </a:solidFill>
                          <a:effectLst/>
                          <a:latin typeface="+mn-lt"/>
                        </a:rPr>
                        <a:t>Name</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24292E"/>
                          </a:solidFill>
                          <a:effectLst/>
                          <a:latin typeface="+mn-lt"/>
                        </a:rPr>
                        <a:t>Short event identifier.</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24292E"/>
                          </a:solidFill>
                          <a:effectLst/>
                          <a:latin typeface="+mn-lt"/>
                        </a:rPr>
                        <a:t>string</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24292E"/>
                          </a:solidFill>
                          <a:effectLst/>
                          <a:latin typeface="+mn-lt"/>
                        </a:rPr>
                        <a:t>Y</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36877125"/>
                  </a:ext>
                </a:extLst>
              </a:tr>
              <a:tr h="160362">
                <a:tc>
                  <a:txBody>
                    <a:bodyPr/>
                    <a:lstStyle/>
                    <a:p>
                      <a:pPr algn="l" fontAlgn="ctr"/>
                      <a:r>
                        <a:rPr lang="en-US" sz="800" b="0" i="0" u="none" strike="noStrike" dirty="0" err="1">
                          <a:solidFill>
                            <a:srgbClr val="24292E"/>
                          </a:solidFill>
                          <a:effectLst/>
                          <a:latin typeface="+mn-lt"/>
                        </a:rPr>
                        <a:t>SourceId</a:t>
                      </a:r>
                      <a:endParaRPr lang="en-US" sz="800" b="0" i="0" u="none" strike="noStrike" dirty="0">
                        <a:solidFill>
                          <a:srgbClr val="24292E"/>
                        </a:solidFill>
                        <a:effectLst/>
                        <a:latin typeface="+mn-lt"/>
                      </a:endParaRP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24292E"/>
                          </a:solidFill>
                          <a:effectLst/>
                          <a:latin typeface="+mn-lt"/>
                        </a:rPr>
                        <a:t>Unique Identifier of the origin of the request</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24292E"/>
                          </a:solidFill>
                          <a:effectLst/>
                          <a:latin typeface="+mn-lt"/>
                        </a:rPr>
                        <a:t>string</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24292E"/>
                          </a:solidFill>
                          <a:effectLst/>
                          <a:latin typeface="+mn-lt"/>
                        </a:rPr>
                        <a:t>Y</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51578852"/>
                  </a:ext>
                </a:extLst>
              </a:tr>
              <a:tr h="160362">
                <a:tc>
                  <a:txBody>
                    <a:bodyPr/>
                    <a:lstStyle/>
                    <a:p>
                      <a:pPr algn="l" fontAlgn="ctr"/>
                      <a:r>
                        <a:rPr lang="en-US" sz="800" b="0" i="0" u="none" strike="noStrike">
                          <a:solidFill>
                            <a:srgbClr val="24292E"/>
                          </a:solidFill>
                          <a:effectLst/>
                          <a:latin typeface="+mn-lt"/>
                        </a:rPr>
                        <a:t>SourceName</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24292E"/>
                          </a:solidFill>
                          <a:effectLst/>
                          <a:latin typeface="+mn-lt"/>
                        </a:rPr>
                        <a:t>Name of the origin of the request</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24292E"/>
                          </a:solidFill>
                          <a:effectLst/>
                          <a:latin typeface="+mn-lt"/>
                        </a:rPr>
                        <a:t>string</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24292E"/>
                          </a:solidFill>
                          <a:effectLst/>
                          <a:latin typeface="+mn-lt"/>
                        </a:rPr>
                        <a:t>Y</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51535653"/>
                  </a:ext>
                </a:extLst>
              </a:tr>
              <a:tr h="160362">
                <a:tc>
                  <a:txBody>
                    <a:bodyPr/>
                    <a:lstStyle/>
                    <a:p>
                      <a:pPr algn="l" fontAlgn="ctr"/>
                      <a:r>
                        <a:rPr lang="en-US" sz="800" b="0" i="0" u="none" strike="noStrike">
                          <a:solidFill>
                            <a:srgbClr val="24292E"/>
                          </a:solidFill>
                          <a:effectLst/>
                          <a:latin typeface="+mn-lt"/>
                        </a:rPr>
                        <a:t>Body</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800" b="0" i="0" u="none" strike="noStrike" dirty="0">
                          <a:solidFill>
                            <a:srgbClr val="24292E"/>
                          </a:solidFill>
                          <a:effectLst/>
                          <a:latin typeface="+mn-lt"/>
                        </a:rPr>
                        <a:t>The body of the log record.</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800" b="0" i="0" u="none" strike="noStrike">
                          <a:solidFill>
                            <a:srgbClr val="24292E"/>
                          </a:solidFill>
                          <a:effectLst/>
                          <a:latin typeface="+mn-lt"/>
                        </a:rPr>
                        <a:t>any</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ctr" fontAlgn="ctr"/>
                      <a:r>
                        <a:rPr lang="en-US" sz="800" b="0" i="0" u="none" strike="noStrike">
                          <a:solidFill>
                            <a:srgbClr val="24292E"/>
                          </a:solidFill>
                          <a:effectLst/>
                          <a:latin typeface="+mn-lt"/>
                        </a:rPr>
                        <a:t>Y</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66032886"/>
                  </a:ext>
                </a:extLst>
              </a:tr>
              <a:tr h="160362">
                <a:tc>
                  <a:txBody>
                    <a:bodyPr/>
                    <a:lstStyle/>
                    <a:p>
                      <a:pPr algn="l" fontAlgn="ctr"/>
                      <a:r>
                        <a:rPr lang="en-US" sz="800" b="0" i="0" u="none" strike="noStrike">
                          <a:solidFill>
                            <a:srgbClr val="24292E"/>
                          </a:solidFill>
                          <a:effectLst/>
                          <a:latin typeface="+mn-lt"/>
                        </a:rPr>
                        <a:t>Resource</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24292E"/>
                          </a:solidFill>
                          <a:effectLst/>
                          <a:latin typeface="+mn-lt"/>
                        </a:rPr>
                        <a:t>Describes the source of the log.</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24292E"/>
                          </a:solidFill>
                          <a:effectLst/>
                          <a:latin typeface="+mn-lt"/>
                        </a:rPr>
                        <a:t>key/value pair list</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24292E"/>
                          </a:solidFill>
                          <a:effectLst/>
                          <a:latin typeface="+mn-lt"/>
                        </a:rPr>
                        <a:t> </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54197663"/>
                  </a:ext>
                </a:extLst>
              </a:tr>
              <a:tr h="160362">
                <a:tc>
                  <a:txBody>
                    <a:bodyPr/>
                    <a:lstStyle/>
                    <a:p>
                      <a:pPr algn="l" fontAlgn="ctr"/>
                      <a:r>
                        <a:rPr lang="en-US" sz="800" b="0" i="0" u="none" strike="noStrike" dirty="0">
                          <a:solidFill>
                            <a:srgbClr val="24292E"/>
                          </a:solidFill>
                          <a:effectLst/>
                          <a:latin typeface="+mn-lt"/>
                        </a:rPr>
                        <a:t>Attributes</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800" b="0" i="0" u="none" strike="noStrike" dirty="0">
                          <a:solidFill>
                            <a:srgbClr val="24292E"/>
                          </a:solidFill>
                          <a:effectLst/>
                          <a:latin typeface="+mn-lt"/>
                        </a:rPr>
                        <a:t>Additional information about the event.</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800" b="0" i="0" u="none" strike="noStrike" dirty="0">
                          <a:solidFill>
                            <a:srgbClr val="24292E"/>
                          </a:solidFill>
                          <a:effectLst/>
                          <a:latin typeface="+mn-lt"/>
                        </a:rPr>
                        <a:t>key/value pair list</a:t>
                      </a:r>
                    </a:p>
                  </a:txBody>
                  <a:tcPr marL="82795"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ctr" fontAlgn="ctr"/>
                      <a:r>
                        <a:rPr lang="en-US" sz="800" b="0" i="0" u="none" strike="noStrike" dirty="0">
                          <a:solidFill>
                            <a:srgbClr val="24292E"/>
                          </a:solidFill>
                          <a:effectLst/>
                          <a:latin typeface="+mn-lt"/>
                        </a:rPr>
                        <a:t> </a:t>
                      </a:r>
                    </a:p>
                  </a:txBody>
                  <a:tcPr marL="9199" marR="9199" marT="9199"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540805015"/>
                  </a:ext>
                </a:extLst>
              </a:tr>
            </a:tbl>
          </a:graphicData>
        </a:graphic>
      </p:graphicFrame>
      <p:pic>
        <p:nvPicPr>
          <p:cNvPr id="11" name="Picture 10">
            <a:extLst>
              <a:ext uri="{FF2B5EF4-FFF2-40B4-BE49-F238E27FC236}">
                <a16:creationId xmlns:a16="http://schemas.microsoft.com/office/drawing/2014/main" id="{48E02A73-14AF-4C06-B6C3-89C1CB38BB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4811" y="220533"/>
            <a:ext cx="591652" cy="591652"/>
          </a:xfrm>
          <a:prstGeom prst="rect">
            <a:avLst/>
          </a:prstGeom>
        </p:spPr>
      </p:pic>
      <p:graphicFrame>
        <p:nvGraphicFramePr>
          <p:cNvPr id="4" name="Table 3">
            <a:extLst>
              <a:ext uri="{FF2B5EF4-FFF2-40B4-BE49-F238E27FC236}">
                <a16:creationId xmlns:a16="http://schemas.microsoft.com/office/drawing/2014/main" id="{154C44C6-D64A-4280-86E5-54395BF34780}"/>
              </a:ext>
            </a:extLst>
          </p:cNvPr>
          <p:cNvGraphicFramePr>
            <a:graphicFrameLocks noGrp="1"/>
          </p:cNvGraphicFramePr>
          <p:nvPr>
            <p:extLst>
              <p:ext uri="{D42A27DB-BD31-4B8C-83A1-F6EECF244321}">
                <p14:modId xmlns:p14="http://schemas.microsoft.com/office/powerpoint/2010/main" val="3146026888"/>
              </p:ext>
            </p:extLst>
          </p:nvPr>
        </p:nvGraphicFramePr>
        <p:xfrm>
          <a:off x="5815508" y="637500"/>
          <a:ext cx="3328491" cy="4300548"/>
        </p:xfrm>
        <a:graphic>
          <a:graphicData uri="http://schemas.openxmlformats.org/drawingml/2006/table">
            <a:tbl>
              <a:tblPr/>
              <a:tblGrid>
                <a:gridCol w="3328491">
                  <a:extLst>
                    <a:ext uri="{9D8B030D-6E8A-4147-A177-3AD203B41FA5}">
                      <a16:colId xmlns:a16="http://schemas.microsoft.com/office/drawing/2014/main" val="1617414219"/>
                    </a:ext>
                  </a:extLst>
                </a:gridCol>
              </a:tblGrid>
              <a:tr h="194710">
                <a:tc>
                  <a:txBody>
                    <a:bodyPr/>
                    <a:lstStyle/>
                    <a:p>
                      <a:pPr algn="l" fontAlgn="ctr"/>
                      <a:r>
                        <a:rPr lang="en-US" sz="1050" b="1" i="0" u="none" strike="noStrike" dirty="0">
                          <a:solidFill>
                            <a:srgbClr val="24292E"/>
                          </a:solidFill>
                          <a:effectLst/>
                          <a:latin typeface="+mn-lt"/>
                        </a:rPr>
                        <a:t>Example 1</a:t>
                      </a:r>
                    </a:p>
                  </a:txBody>
                  <a:tcPr marL="8466" marR="8466" marT="8466" marB="0" anchor="ctr">
                    <a:lnL>
                      <a:noFill/>
                    </a:lnL>
                    <a:lnR>
                      <a:noFill/>
                    </a:lnR>
                    <a:lnT>
                      <a:noFill/>
                    </a:lnT>
                    <a:lnB>
                      <a:noFill/>
                    </a:lnB>
                  </a:tcPr>
                </a:tc>
                <a:extLst>
                  <a:ext uri="{0D108BD9-81ED-4DB2-BD59-A6C34878D82A}">
                    <a16:rowId xmlns:a16="http://schemas.microsoft.com/office/drawing/2014/main" val="2570622725"/>
                  </a:ext>
                </a:extLst>
              </a:tr>
              <a:tr h="169313">
                <a:tc>
                  <a:txBody>
                    <a:bodyPr/>
                    <a:lstStyle/>
                    <a:p>
                      <a:pPr algn="l" fontAlgn="ctr"/>
                      <a:r>
                        <a:rPr lang="en-US" sz="800" b="0" i="0" u="none" strike="noStrike" dirty="0">
                          <a:solidFill>
                            <a:srgbClr val="24292E"/>
                          </a:solidFill>
                          <a:effectLst/>
                          <a:latin typeface="+mn-lt"/>
                        </a:rPr>
                        <a:t>{</a:t>
                      </a:r>
                    </a:p>
                  </a:txBody>
                  <a:tcPr marL="76191" marR="8466" marT="8466" marB="0" anchor="ctr">
                    <a:lnL>
                      <a:noFill/>
                    </a:lnL>
                    <a:lnR>
                      <a:noFill/>
                    </a:lnR>
                    <a:lnT>
                      <a:noFill/>
                    </a:lnT>
                    <a:lnB>
                      <a:noFill/>
                    </a:lnB>
                  </a:tcPr>
                </a:tc>
                <a:extLst>
                  <a:ext uri="{0D108BD9-81ED-4DB2-BD59-A6C34878D82A}">
                    <a16:rowId xmlns:a16="http://schemas.microsoft.com/office/drawing/2014/main" val="3630045750"/>
                  </a:ext>
                </a:extLst>
              </a:tr>
              <a:tr h="279366">
                <a:tc>
                  <a:txBody>
                    <a:bodyPr/>
                    <a:lstStyle/>
                    <a:p>
                      <a:pPr algn="l" fontAlgn="ctr"/>
                      <a:r>
                        <a:rPr lang="en-US" sz="800" b="0" i="0" u="none" strike="noStrike" dirty="0">
                          <a:solidFill>
                            <a:srgbClr val="24292E"/>
                          </a:solidFill>
                          <a:effectLst/>
                          <a:latin typeface="+mn-lt"/>
                        </a:rPr>
                        <a:t>  "Timestamp": 1586960586000,</a:t>
                      </a:r>
                    </a:p>
                  </a:txBody>
                  <a:tcPr marL="76191" marR="8466" marT="8466" marB="0" anchor="ctr">
                    <a:lnL>
                      <a:noFill/>
                    </a:lnL>
                    <a:lnR>
                      <a:noFill/>
                    </a:lnR>
                    <a:lnT>
                      <a:noFill/>
                    </a:lnT>
                    <a:lnB>
                      <a:noFill/>
                    </a:lnB>
                  </a:tcPr>
                </a:tc>
                <a:extLst>
                  <a:ext uri="{0D108BD9-81ED-4DB2-BD59-A6C34878D82A}">
                    <a16:rowId xmlns:a16="http://schemas.microsoft.com/office/drawing/2014/main" val="3268036466"/>
                  </a:ext>
                </a:extLst>
              </a:tr>
              <a:tr h="169313">
                <a:tc>
                  <a:txBody>
                    <a:bodyPr/>
                    <a:lstStyle/>
                    <a:p>
                      <a:pPr algn="l" fontAlgn="ctr"/>
                      <a:r>
                        <a:rPr lang="en-US" sz="800" b="0" i="0" u="none" strike="noStrike" dirty="0">
                          <a:solidFill>
                            <a:srgbClr val="24292E"/>
                          </a:solidFill>
                          <a:effectLst/>
                          <a:latin typeface="+mn-lt"/>
                        </a:rPr>
                        <a:t>  "Attributes": {</a:t>
                      </a:r>
                    </a:p>
                  </a:txBody>
                  <a:tcPr marL="76191" marR="8466" marT="8466" marB="0" anchor="ctr">
                    <a:lnL>
                      <a:noFill/>
                    </a:lnL>
                    <a:lnR>
                      <a:noFill/>
                    </a:lnR>
                    <a:lnT>
                      <a:noFill/>
                    </a:lnT>
                    <a:lnB>
                      <a:noFill/>
                    </a:lnB>
                  </a:tcPr>
                </a:tc>
                <a:extLst>
                  <a:ext uri="{0D108BD9-81ED-4DB2-BD59-A6C34878D82A}">
                    <a16:rowId xmlns:a16="http://schemas.microsoft.com/office/drawing/2014/main" val="2314635261"/>
                  </a:ext>
                </a:extLst>
              </a:tr>
              <a:tr h="169313">
                <a:tc>
                  <a:txBody>
                    <a:bodyPr/>
                    <a:lstStyle/>
                    <a:p>
                      <a:pPr algn="l" fontAlgn="ctr"/>
                      <a:r>
                        <a:rPr lang="en-US" sz="800" b="0" i="0" u="none" strike="noStrike" dirty="0">
                          <a:solidFill>
                            <a:srgbClr val="24292E"/>
                          </a:solidFill>
                          <a:effectLst/>
                          <a:latin typeface="+mn-lt"/>
                        </a:rPr>
                        <a:t>    "</a:t>
                      </a:r>
                      <a:r>
                        <a:rPr lang="en-US" sz="800" b="0" i="0" u="none" strike="noStrike" dirty="0" err="1">
                          <a:solidFill>
                            <a:srgbClr val="24292E"/>
                          </a:solidFill>
                          <a:effectLst/>
                          <a:latin typeface="+mn-lt"/>
                        </a:rPr>
                        <a:t>http.status_code</a:t>
                      </a:r>
                      <a:r>
                        <a:rPr lang="en-US" sz="800" b="0" i="0" u="none" strike="noStrike" dirty="0">
                          <a:solidFill>
                            <a:srgbClr val="24292E"/>
                          </a:solidFill>
                          <a:effectLst/>
                          <a:latin typeface="+mn-lt"/>
                        </a:rPr>
                        <a:t>": 500,</a:t>
                      </a:r>
                    </a:p>
                  </a:txBody>
                  <a:tcPr marL="76191" marR="8466" marT="8466" marB="0" anchor="ctr">
                    <a:lnL>
                      <a:noFill/>
                    </a:lnL>
                    <a:lnR>
                      <a:noFill/>
                    </a:lnR>
                    <a:lnT>
                      <a:noFill/>
                    </a:lnT>
                    <a:lnB>
                      <a:noFill/>
                    </a:lnB>
                  </a:tcPr>
                </a:tc>
                <a:extLst>
                  <a:ext uri="{0D108BD9-81ED-4DB2-BD59-A6C34878D82A}">
                    <a16:rowId xmlns:a16="http://schemas.microsoft.com/office/drawing/2014/main" val="3129487974"/>
                  </a:ext>
                </a:extLst>
              </a:tr>
              <a:tr h="169313">
                <a:tc>
                  <a:txBody>
                    <a:bodyPr/>
                    <a:lstStyle/>
                    <a:p>
                      <a:pPr algn="l" fontAlgn="ctr"/>
                      <a:r>
                        <a:rPr lang="en-US" sz="800" b="0" i="0" u="none" strike="noStrike" dirty="0">
                          <a:solidFill>
                            <a:srgbClr val="24292E"/>
                          </a:solidFill>
                          <a:effectLst/>
                          <a:latin typeface="+mn-lt"/>
                        </a:rPr>
                        <a:t>    "http.url": "http://example.com",</a:t>
                      </a:r>
                    </a:p>
                  </a:txBody>
                  <a:tcPr marL="76191" marR="8466" marT="8466" marB="0" anchor="ctr">
                    <a:lnL>
                      <a:noFill/>
                    </a:lnL>
                    <a:lnR>
                      <a:noFill/>
                    </a:lnR>
                    <a:lnT>
                      <a:noFill/>
                    </a:lnT>
                    <a:lnB>
                      <a:noFill/>
                    </a:lnB>
                  </a:tcPr>
                </a:tc>
                <a:extLst>
                  <a:ext uri="{0D108BD9-81ED-4DB2-BD59-A6C34878D82A}">
                    <a16:rowId xmlns:a16="http://schemas.microsoft.com/office/drawing/2014/main" val="795409011"/>
                  </a:ext>
                </a:extLst>
              </a:tr>
              <a:tr h="279366">
                <a:tc>
                  <a:txBody>
                    <a:bodyPr/>
                    <a:lstStyle/>
                    <a:p>
                      <a:pPr algn="l" fontAlgn="ctr"/>
                      <a:r>
                        <a:rPr lang="en-US" sz="800" b="0" i="0" u="none" strike="noStrike" dirty="0">
                          <a:solidFill>
                            <a:srgbClr val="24292E"/>
                          </a:solidFill>
                          <a:effectLst/>
                          <a:latin typeface="+mn-lt"/>
                        </a:rPr>
                        <a:t>    "</a:t>
                      </a:r>
                      <a:r>
                        <a:rPr lang="en-US" sz="800" b="0" i="0" u="none" strike="noStrike" dirty="0" err="1">
                          <a:solidFill>
                            <a:srgbClr val="24292E"/>
                          </a:solidFill>
                          <a:effectLst/>
                          <a:latin typeface="+mn-lt"/>
                        </a:rPr>
                        <a:t>my.subscription.application.tag</a:t>
                      </a:r>
                      <a:r>
                        <a:rPr lang="en-US" sz="800" b="0" i="0" u="none" strike="noStrike" dirty="0">
                          <a:solidFill>
                            <a:srgbClr val="24292E"/>
                          </a:solidFill>
                          <a:effectLst/>
                          <a:latin typeface="+mn-lt"/>
                        </a:rPr>
                        <a:t>": "hello",</a:t>
                      </a:r>
                    </a:p>
                  </a:txBody>
                  <a:tcPr marL="76191" marR="8466" marT="8466" marB="0" anchor="ctr">
                    <a:lnL>
                      <a:noFill/>
                    </a:lnL>
                    <a:lnR>
                      <a:noFill/>
                    </a:lnR>
                    <a:lnT>
                      <a:noFill/>
                    </a:lnT>
                    <a:lnB>
                      <a:noFill/>
                    </a:lnB>
                  </a:tcPr>
                </a:tc>
                <a:extLst>
                  <a:ext uri="{0D108BD9-81ED-4DB2-BD59-A6C34878D82A}">
                    <a16:rowId xmlns:a16="http://schemas.microsoft.com/office/drawing/2014/main" val="2772543335"/>
                  </a:ext>
                </a:extLst>
              </a:tr>
              <a:tr h="169313">
                <a:tc>
                  <a:txBody>
                    <a:bodyPr/>
                    <a:lstStyle/>
                    <a:p>
                      <a:pPr algn="l" fontAlgn="ctr"/>
                      <a:r>
                        <a:rPr lang="en-US" sz="800" b="0" i="0" u="none" strike="noStrike" dirty="0">
                          <a:solidFill>
                            <a:srgbClr val="24292E"/>
                          </a:solidFill>
                          <a:effectLst/>
                          <a:latin typeface="+mn-lt"/>
                        </a:rPr>
                        <a:t>  },</a:t>
                      </a:r>
                    </a:p>
                  </a:txBody>
                  <a:tcPr marL="76191" marR="8466" marT="8466" marB="0" anchor="ctr">
                    <a:lnL>
                      <a:noFill/>
                    </a:lnL>
                    <a:lnR>
                      <a:noFill/>
                    </a:lnR>
                    <a:lnT>
                      <a:noFill/>
                    </a:lnT>
                    <a:lnB>
                      <a:noFill/>
                    </a:lnB>
                  </a:tcPr>
                </a:tc>
                <a:extLst>
                  <a:ext uri="{0D108BD9-81ED-4DB2-BD59-A6C34878D82A}">
                    <a16:rowId xmlns:a16="http://schemas.microsoft.com/office/drawing/2014/main" val="1880678015"/>
                  </a:ext>
                </a:extLst>
              </a:tr>
              <a:tr h="169313">
                <a:tc>
                  <a:txBody>
                    <a:bodyPr/>
                    <a:lstStyle/>
                    <a:p>
                      <a:pPr algn="l" fontAlgn="ctr"/>
                      <a:r>
                        <a:rPr lang="en-US" sz="800" b="0" i="0" u="none" strike="noStrike" dirty="0">
                          <a:solidFill>
                            <a:srgbClr val="24292E"/>
                          </a:solidFill>
                          <a:effectLst/>
                          <a:latin typeface="+mn-lt"/>
                        </a:rPr>
                        <a:t>  "Resource": {</a:t>
                      </a:r>
                    </a:p>
                  </a:txBody>
                  <a:tcPr marL="76191" marR="8466" marT="8466" marB="0" anchor="ctr">
                    <a:lnL>
                      <a:noFill/>
                    </a:lnL>
                    <a:lnR>
                      <a:noFill/>
                    </a:lnR>
                    <a:lnT>
                      <a:noFill/>
                    </a:lnT>
                    <a:lnB>
                      <a:noFill/>
                    </a:lnB>
                  </a:tcPr>
                </a:tc>
                <a:extLst>
                  <a:ext uri="{0D108BD9-81ED-4DB2-BD59-A6C34878D82A}">
                    <a16:rowId xmlns:a16="http://schemas.microsoft.com/office/drawing/2014/main" val="3656327219"/>
                  </a:ext>
                </a:extLst>
              </a:tr>
              <a:tr h="169313">
                <a:tc>
                  <a:txBody>
                    <a:bodyPr/>
                    <a:lstStyle/>
                    <a:p>
                      <a:pPr algn="l" fontAlgn="ctr"/>
                      <a:r>
                        <a:rPr lang="en-US" sz="800" b="0" i="0" u="none" strike="noStrike" dirty="0">
                          <a:solidFill>
                            <a:srgbClr val="24292E"/>
                          </a:solidFill>
                          <a:effectLst/>
                          <a:latin typeface="+mn-lt"/>
                        </a:rPr>
                        <a:t>    "service.name": “subscription Service",</a:t>
                      </a:r>
                    </a:p>
                  </a:txBody>
                  <a:tcPr marL="76191" marR="8466" marT="8466" marB="0" anchor="ctr">
                    <a:lnL>
                      <a:noFill/>
                    </a:lnL>
                    <a:lnR>
                      <a:noFill/>
                    </a:lnR>
                    <a:lnT>
                      <a:noFill/>
                    </a:lnT>
                    <a:lnB>
                      <a:noFill/>
                    </a:lnB>
                  </a:tcPr>
                </a:tc>
                <a:extLst>
                  <a:ext uri="{0D108BD9-81ED-4DB2-BD59-A6C34878D82A}">
                    <a16:rowId xmlns:a16="http://schemas.microsoft.com/office/drawing/2014/main" val="2759540447"/>
                  </a:ext>
                </a:extLst>
              </a:tr>
              <a:tr h="169313">
                <a:tc>
                  <a:txBody>
                    <a:bodyPr/>
                    <a:lstStyle/>
                    <a:p>
                      <a:pPr algn="l" fontAlgn="ctr"/>
                      <a:r>
                        <a:rPr lang="en-US" sz="800" b="0" i="0" u="none" strike="noStrike" dirty="0">
                          <a:solidFill>
                            <a:srgbClr val="24292E"/>
                          </a:solidFill>
                          <a:effectLst/>
                          <a:latin typeface="+mn-lt"/>
                        </a:rPr>
                        <a:t>    "</a:t>
                      </a:r>
                      <a:r>
                        <a:rPr lang="en-US" sz="800" b="0" i="0" u="none" strike="noStrike" dirty="0" err="1">
                          <a:solidFill>
                            <a:srgbClr val="24292E"/>
                          </a:solidFill>
                          <a:effectLst/>
                          <a:latin typeface="+mn-lt"/>
                        </a:rPr>
                        <a:t>service.version</a:t>
                      </a:r>
                      <a:r>
                        <a:rPr lang="en-US" sz="800" b="0" i="0" u="none" strike="noStrike" dirty="0">
                          <a:solidFill>
                            <a:srgbClr val="24292E"/>
                          </a:solidFill>
                          <a:effectLst/>
                          <a:latin typeface="+mn-lt"/>
                        </a:rPr>
                        <a:t>": "semver:1.0.0",</a:t>
                      </a:r>
                    </a:p>
                  </a:txBody>
                  <a:tcPr marL="76191" marR="8466" marT="8466" marB="0" anchor="ctr">
                    <a:lnL>
                      <a:noFill/>
                    </a:lnL>
                    <a:lnR>
                      <a:noFill/>
                    </a:lnR>
                    <a:lnT>
                      <a:noFill/>
                    </a:lnT>
                    <a:lnB>
                      <a:noFill/>
                    </a:lnB>
                  </a:tcPr>
                </a:tc>
                <a:extLst>
                  <a:ext uri="{0D108BD9-81ED-4DB2-BD59-A6C34878D82A}">
                    <a16:rowId xmlns:a16="http://schemas.microsoft.com/office/drawing/2014/main" val="1925093579"/>
                  </a:ext>
                </a:extLst>
              </a:tr>
              <a:tr h="279366">
                <a:tc>
                  <a:txBody>
                    <a:bodyPr/>
                    <a:lstStyle/>
                    <a:p>
                      <a:pPr algn="l" fontAlgn="ctr"/>
                      <a:r>
                        <a:rPr lang="en-US" sz="800" b="0" i="0" u="none" strike="noStrike" dirty="0">
                          <a:solidFill>
                            <a:srgbClr val="24292E"/>
                          </a:solidFill>
                          <a:effectLst/>
                          <a:latin typeface="+mn-lt"/>
                        </a:rPr>
                        <a:t>    "k8s.pod.uid": "1138528c-c36e-11e9-a1a7-42010a800198",</a:t>
                      </a:r>
                    </a:p>
                  </a:txBody>
                  <a:tcPr marL="76191" marR="8466" marT="8466" marB="0" anchor="ctr">
                    <a:lnL>
                      <a:noFill/>
                    </a:lnL>
                    <a:lnR>
                      <a:noFill/>
                    </a:lnR>
                    <a:lnT>
                      <a:noFill/>
                    </a:lnT>
                    <a:lnB>
                      <a:noFill/>
                    </a:lnB>
                  </a:tcPr>
                </a:tc>
                <a:extLst>
                  <a:ext uri="{0D108BD9-81ED-4DB2-BD59-A6C34878D82A}">
                    <a16:rowId xmlns:a16="http://schemas.microsoft.com/office/drawing/2014/main" val="3084025048"/>
                  </a:ext>
                </a:extLst>
              </a:tr>
              <a:tr h="169313">
                <a:tc>
                  <a:txBody>
                    <a:bodyPr/>
                    <a:lstStyle/>
                    <a:p>
                      <a:pPr algn="l" fontAlgn="ctr"/>
                      <a:r>
                        <a:rPr lang="en-US" sz="800" b="0" i="0" u="none" strike="noStrike" dirty="0">
                          <a:solidFill>
                            <a:srgbClr val="24292E"/>
                          </a:solidFill>
                          <a:effectLst/>
                          <a:latin typeface="+mn-lt"/>
                        </a:rPr>
                        <a:t>  },</a:t>
                      </a:r>
                    </a:p>
                  </a:txBody>
                  <a:tcPr marL="76191" marR="8466" marT="8466" marB="0" anchor="ctr">
                    <a:lnL>
                      <a:noFill/>
                    </a:lnL>
                    <a:lnR>
                      <a:noFill/>
                    </a:lnR>
                    <a:lnT>
                      <a:noFill/>
                    </a:lnT>
                    <a:lnB>
                      <a:noFill/>
                    </a:lnB>
                  </a:tcPr>
                </a:tc>
                <a:extLst>
                  <a:ext uri="{0D108BD9-81ED-4DB2-BD59-A6C34878D82A}">
                    <a16:rowId xmlns:a16="http://schemas.microsoft.com/office/drawing/2014/main" val="391968657"/>
                  </a:ext>
                </a:extLst>
              </a:tr>
              <a:tr h="279366">
                <a:tc>
                  <a:txBody>
                    <a:bodyPr/>
                    <a:lstStyle/>
                    <a:p>
                      <a:pPr algn="l" fontAlgn="ctr"/>
                      <a:r>
                        <a:rPr lang="en-US" sz="800" b="0" i="0" u="none" strike="noStrike" dirty="0">
                          <a:solidFill>
                            <a:srgbClr val="24292E"/>
                          </a:solidFill>
                          <a:effectLst/>
                          <a:latin typeface="+mn-lt"/>
                        </a:rPr>
                        <a:t>  "</a:t>
                      </a:r>
                      <a:r>
                        <a:rPr lang="en-US" sz="800" b="0" i="0" u="none" strike="noStrike" dirty="0" err="1">
                          <a:solidFill>
                            <a:srgbClr val="24292E"/>
                          </a:solidFill>
                          <a:effectLst/>
                          <a:latin typeface="+mn-lt"/>
                        </a:rPr>
                        <a:t>TraceId</a:t>
                      </a:r>
                      <a:r>
                        <a:rPr lang="en-US" sz="800" b="0" i="0" u="none" strike="noStrike" dirty="0">
                          <a:solidFill>
                            <a:srgbClr val="24292E"/>
                          </a:solidFill>
                          <a:effectLst/>
                          <a:latin typeface="+mn-lt"/>
                        </a:rPr>
                        <a:t>": "f4dbb3edd765f620", </a:t>
                      </a:r>
                    </a:p>
                  </a:txBody>
                  <a:tcPr marL="76191" marR="8466" marT="8466" marB="0" anchor="ctr">
                    <a:lnL>
                      <a:noFill/>
                    </a:lnL>
                    <a:lnR>
                      <a:noFill/>
                    </a:lnR>
                    <a:lnT>
                      <a:noFill/>
                    </a:lnT>
                    <a:lnB>
                      <a:noFill/>
                    </a:lnB>
                  </a:tcPr>
                </a:tc>
                <a:extLst>
                  <a:ext uri="{0D108BD9-81ED-4DB2-BD59-A6C34878D82A}">
                    <a16:rowId xmlns:a16="http://schemas.microsoft.com/office/drawing/2014/main" val="642133774"/>
                  </a:ext>
                </a:extLst>
              </a:tr>
              <a:tr h="169313">
                <a:tc>
                  <a:txBody>
                    <a:bodyPr/>
                    <a:lstStyle/>
                    <a:p>
                      <a:pPr algn="l" fontAlgn="ctr"/>
                      <a:r>
                        <a:rPr lang="en-US" sz="800" b="0" i="0" u="none" strike="noStrike" dirty="0">
                          <a:solidFill>
                            <a:srgbClr val="24292E"/>
                          </a:solidFill>
                          <a:effectLst/>
                          <a:latin typeface="+mn-lt"/>
                        </a:rPr>
                        <a:t>  "</a:t>
                      </a:r>
                      <a:r>
                        <a:rPr lang="en-US" sz="800" b="0" i="0" u="none" strike="noStrike" dirty="0" err="1">
                          <a:solidFill>
                            <a:srgbClr val="24292E"/>
                          </a:solidFill>
                          <a:effectLst/>
                          <a:latin typeface="+mn-lt"/>
                        </a:rPr>
                        <a:t>SpanId</a:t>
                      </a:r>
                      <a:r>
                        <a:rPr lang="en-US" sz="800" b="0" i="0" u="none" strike="noStrike" dirty="0">
                          <a:solidFill>
                            <a:srgbClr val="24292E"/>
                          </a:solidFill>
                          <a:effectLst/>
                          <a:latin typeface="+mn-lt"/>
                        </a:rPr>
                        <a:t>": "43222c2d51a7abe3",</a:t>
                      </a:r>
                    </a:p>
                  </a:txBody>
                  <a:tcPr marL="76191" marR="8466" marT="8466" marB="0" anchor="ctr">
                    <a:lnL>
                      <a:noFill/>
                    </a:lnL>
                    <a:lnR>
                      <a:noFill/>
                    </a:lnR>
                    <a:lnT>
                      <a:noFill/>
                    </a:lnT>
                    <a:lnB>
                      <a:noFill/>
                    </a:lnB>
                  </a:tcPr>
                </a:tc>
                <a:extLst>
                  <a:ext uri="{0D108BD9-81ED-4DB2-BD59-A6C34878D82A}">
                    <a16:rowId xmlns:a16="http://schemas.microsoft.com/office/drawing/2014/main" val="2501034863"/>
                  </a:ext>
                </a:extLst>
              </a:tr>
              <a:tr h="169313">
                <a:tc>
                  <a:txBody>
                    <a:bodyPr/>
                    <a:lstStyle/>
                    <a:p>
                      <a:pPr algn="l" fontAlgn="ctr"/>
                      <a:r>
                        <a:rPr lang="en-US" sz="800" b="0" i="0" u="none" strike="noStrike" dirty="0">
                          <a:solidFill>
                            <a:srgbClr val="24292E"/>
                          </a:solidFill>
                          <a:effectLst/>
                          <a:latin typeface="+mn-lt"/>
                        </a:rPr>
                        <a:t>  "</a:t>
                      </a:r>
                      <a:r>
                        <a:rPr lang="en-US" sz="800" b="0" i="0" u="none" strike="noStrike" dirty="0" err="1">
                          <a:solidFill>
                            <a:srgbClr val="24292E"/>
                          </a:solidFill>
                          <a:effectLst/>
                          <a:latin typeface="+mn-lt"/>
                        </a:rPr>
                        <a:t>SeverityText</a:t>
                      </a:r>
                      <a:r>
                        <a:rPr lang="en-US" sz="800" b="0" i="0" u="none" strike="noStrike" dirty="0">
                          <a:solidFill>
                            <a:srgbClr val="24292E"/>
                          </a:solidFill>
                          <a:effectLst/>
                          <a:latin typeface="+mn-lt"/>
                        </a:rPr>
                        <a:t>": "INFO",</a:t>
                      </a:r>
                    </a:p>
                  </a:txBody>
                  <a:tcPr marL="76191" marR="8466" marT="8466" marB="0" anchor="ctr">
                    <a:lnL>
                      <a:noFill/>
                    </a:lnL>
                    <a:lnR>
                      <a:noFill/>
                    </a:lnR>
                    <a:lnT>
                      <a:noFill/>
                    </a:lnT>
                    <a:lnB>
                      <a:noFill/>
                    </a:lnB>
                  </a:tcPr>
                </a:tc>
                <a:extLst>
                  <a:ext uri="{0D108BD9-81ED-4DB2-BD59-A6C34878D82A}">
                    <a16:rowId xmlns:a16="http://schemas.microsoft.com/office/drawing/2014/main" val="1119693042"/>
                  </a:ext>
                </a:extLst>
              </a:tr>
              <a:tr h="169313">
                <a:tc>
                  <a:txBody>
                    <a:bodyPr/>
                    <a:lstStyle/>
                    <a:p>
                      <a:pPr algn="l" fontAlgn="ctr"/>
                      <a:r>
                        <a:rPr lang="en-US" sz="800" b="0" i="0" u="none" strike="noStrike" dirty="0">
                          <a:solidFill>
                            <a:srgbClr val="24292E"/>
                          </a:solidFill>
                          <a:effectLst/>
                          <a:latin typeface="+mn-lt"/>
                        </a:rPr>
                        <a:t>  "</a:t>
                      </a:r>
                      <a:r>
                        <a:rPr lang="en-US" sz="800" b="0" i="0" u="none" strike="noStrike" dirty="0" err="1">
                          <a:solidFill>
                            <a:srgbClr val="24292E"/>
                          </a:solidFill>
                          <a:effectLst/>
                          <a:latin typeface="+mn-lt"/>
                        </a:rPr>
                        <a:t>SeverityNumber</a:t>
                      </a:r>
                      <a:r>
                        <a:rPr lang="en-US" sz="800" b="0" i="0" u="none" strike="noStrike" dirty="0">
                          <a:solidFill>
                            <a:srgbClr val="24292E"/>
                          </a:solidFill>
                          <a:effectLst/>
                          <a:latin typeface="+mn-lt"/>
                        </a:rPr>
                        <a:t>": 9,</a:t>
                      </a:r>
                    </a:p>
                  </a:txBody>
                  <a:tcPr marL="76191" marR="8466" marT="8466" marB="0" anchor="ctr">
                    <a:lnL>
                      <a:noFill/>
                    </a:lnL>
                    <a:lnR>
                      <a:noFill/>
                    </a:lnR>
                    <a:lnT>
                      <a:noFill/>
                    </a:lnT>
                    <a:lnB>
                      <a:noFill/>
                    </a:lnB>
                  </a:tcPr>
                </a:tc>
                <a:extLst>
                  <a:ext uri="{0D108BD9-81ED-4DB2-BD59-A6C34878D82A}">
                    <a16:rowId xmlns:a16="http://schemas.microsoft.com/office/drawing/2014/main" val="3913709560"/>
                  </a:ext>
                </a:extLst>
              </a:tr>
              <a:tr h="169313">
                <a:tc>
                  <a:txBody>
                    <a:bodyPr/>
                    <a:lstStyle/>
                    <a:p>
                      <a:pPr algn="l" fontAlgn="ctr"/>
                      <a:r>
                        <a:rPr lang="en-US" sz="800" b="0" i="0" u="none" strike="noStrike" dirty="0">
                          <a:solidFill>
                            <a:srgbClr val="24292E"/>
                          </a:solidFill>
                          <a:effectLst/>
                          <a:latin typeface="+mn-lt"/>
                        </a:rPr>
                        <a:t>  “Name": “16677ttg8881898hhh",</a:t>
                      </a:r>
                    </a:p>
                  </a:txBody>
                  <a:tcPr marL="76191" marR="8466" marT="8466" marB="0" anchor="ctr">
                    <a:lnL>
                      <a:noFill/>
                    </a:lnL>
                    <a:lnR>
                      <a:noFill/>
                    </a:lnR>
                    <a:lnT>
                      <a:noFill/>
                    </a:lnT>
                    <a:lnB>
                      <a:noFill/>
                    </a:lnB>
                  </a:tcPr>
                </a:tc>
                <a:extLst>
                  <a:ext uri="{0D108BD9-81ED-4DB2-BD59-A6C34878D82A}">
                    <a16:rowId xmlns:a16="http://schemas.microsoft.com/office/drawing/2014/main" val="3204964307"/>
                  </a:ext>
                </a:extLst>
              </a:tr>
              <a:tr h="169313">
                <a:tc>
                  <a:txBody>
                    <a:bodyPr/>
                    <a:lstStyle/>
                    <a:p>
                      <a:pPr algn="l" fontAlgn="ctr"/>
                      <a:r>
                        <a:rPr lang="en-US" sz="800" b="0" i="0" u="none" strike="noStrike" dirty="0">
                          <a:solidFill>
                            <a:srgbClr val="24292E"/>
                          </a:solidFill>
                          <a:effectLst/>
                          <a:latin typeface="+mn-lt"/>
                        </a:rPr>
                        <a:t>  “</a:t>
                      </a:r>
                      <a:r>
                        <a:rPr lang="en-US" sz="800" b="0" i="0" u="none" strike="noStrike" dirty="0" err="1">
                          <a:solidFill>
                            <a:srgbClr val="24292E"/>
                          </a:solidFill>
                          <a:effectLst/>
                          <a:latin typeface="+mn-lt"/>
                        </a:rPr>
                        <a:t>SourceId</a:t>
                      </a:r>
                      <a:r>
                        <a:rPr lang="en-US" sz="800" b="0" i="0" u="none" strike="noStrike" dirty="0">
                          <a:solidFill>
                            <a:srgbClr val="24292E"/>
                          </a:solidFill>
                          <a:effectLst/>
                          <a:latin typeface="+mn-lt"/>
                        </a:rPr>
                        <a:t>": “00001",</a:t>
                      </a:r>
                    </a:p>
                  </a:txBody>
                  <a:tcPr marL="76191" marR="8466" marT="8466" marB="0" anchor="ctr">
                    <a:lnL>
                      <a:noFill/>
                    </a:lnL>
                    <a:lnR>
                      <a:noFill/>
                    </a:lnR>
                    <a:lnT>
                      <a:noFill/>
                    </a:lnT>
                    <a:lnB>
                      <a:noFill/>
                    </a:lnB>
                  </a:tcPr>
                </a:tc>
                <a:extLst>
                  <a:ext uri="{0D108BD9-81ED-4DB2-BD59-A6C34878D82A}">
                    <a16:rowId xmlns:a16="http://schemas.microsoft.com/office/drawing/2014/main" val="1820994425"/>
                  </a:ext>
                </a:extLst>
              </a:tr>
              <a:tr h="169313">
                <a:tc>
                  <a:txBody>
                    <a:bodyPr/>
                    <a:lstStyle/>
                    <a:p>
                      <a:pPr algn="l" fontAlgn="ctr"/>
                      <a:r>
                        <a:rPr lang="en-US" sz="800" b="0" i="0" u="none" strike="noStrike" dirty="0">
                          <a:solidFill>
                            <a:srgbClr val="24292E"/>
                          </a:solidFill>
                          <a:effectLst/>
                          <a:latin typeface="+mn-lt"/>
                        </a:rPr>
                        <a:t>  “</a:t>
                      </a:r>
                      <a:r>
                        <a:rPr lang="en-US" sz="800" b="0" i="0" u="none" strike="noStrike" dirty="0" err="1">
                          <a:solidFill>
                            <a:srgbClr val="24292E"/>
                          </a:solidFill>
                          <a:effectLst/>
                          <a:latin typeface="+mn-lt"/>
                        </a:rPr>
                        <a:t>SourceName</a:t>
                      </a:r>
                      <a:r>
                        <a:rPr lang="en-US" sz="800" b="0" i="0" u="none" strike="noStrike" dirty="0">
                          <a:solidFill>
                            <a:srgbClr val="24292E"/>
                          </a:solidFill>
                          <a:effectLst/>
                          <a:latin typeface="+mn-lt"/>
                        </a:rPr>
                        <a:t>": “</a:t>
                      </a:r>
                      <a:r>
                        <a:rPr lang="en-US" sz="800" b="0" i="0" u="none" strike="noStrike" dirty="0" err="1">
                          <a:solidFill>
                            <a:srgbClr val="24292E"/>
                          </a:solidFill>
                          <a:effectLst/>
                          <a:latin typeface="+mn-lt"/>
                        </a:rPr>
                        <a:t>SubscriptionFront</a:t>
                      </a:r>
                      <a:r>
                        <a:rPr lang="en-US" sz="800" b="0" i="0" u="none" strike="noStrike" dirty="0">
                          <a:solidFill>
                            <a:srgbClr val="24292E"/>
                          </a:solidFill>
                          <a:effectLst/>
                          <a:latin typeface="+mn-lt"/>
                        </a:rPr>
                        <a:t>-End",</a:t>
                      </a:r>
                    </a:p>
                  </a:txBody>
                  <a:tcPr marL="76191" marR="8466" marT="8466" marB="0" anchor="ctr">
                    <a:lnL>
                      <a:noFill/>
                    </a:lnL>
                    <a:lnR>
                      <a:noFill/>
                    </a:lnR>
                    <a:lnT>
                      <a:noFill/>
                    </a:lnT>
                    <a:lnB>
                      <a:noFill/>
                    </a:lnB>
                  </a:tcPr>
                </a:tc>
                <a:extLst>
                  <a:ext uri="{0D108BD9-81ED-4DB2-BD59-A6C34878D82A}">
                    <a16:rowId xmlns:a16="http://schemas.microsoft.com/office/drawing/2014/main" val="4201870298"/>
                  </a:ext>
                </a:extLst>
              </a:tr>
              <a:tr h="279366">
                <a:tc>
                  <a:txBody>
                    <a:bodyPr/>
                    <a:lstStyle/>
                    <a:p>
                      <a:pPr algn="l" fontAlgn="ctr"/>
                      <a:r>
                        <a:rPr lang="en-US" sz="800" b="0" i="0" u="none" strike="noStrike" dirty="0">
                          <a:solidFill>
                            <a:srgbClr val="24292E"/>
                          </a:solidFill>
                          <a:effectLst/>
                          <a:latin typeface="+mn-lt"/>
                        </a:rPr>
                        <a:t>  "Body": "20200415T072306-0700 INFO I Subscription newsletter adidas campaign"</a:t>
                      </a:r>
                    </a:p>
                  </a:txBody>
                  <a:tcPr marL="76191" marR="8466" marT="8466" marB="0" anchor="ctr">
                    <a:lnL>
                      <a:noFill/>
                    </a:lnL>
                    <a:lnR>
                      <a:noFill/>
                    </a:lnR>
                    <a:lnT>
                      <a:noFill/>
                    </a:lnT>
                    <a:lnB>
                      <a:noFill/>
                    </a:lnB>
                  </a:tcPr>
                </a:tc>
                <a:extLst>
                  <a:ext uri="{0D108BD9-81ED-4DB2-BD59-A6C34878D82A}">
                    <a16:rowId xmlns:a16="http://schemas.microsoft.com/office/drawing/2014/main" val="4171296855"/>
                  </a:ext>
                </a:extLst>
              </a:tr>
              <a:tr h="169313">
                <a:tc>
                  <a:txBody>
                    <a:bodyPr/>
                    <a:lstStyle/>
                    <a:p>
                      <a:pPr algn="l" fontAlgn="ctr"/>
                      <a:r>
                        <a:rPr lang="en-US" sz="800" b="0" i="0" u="none" strike="noStrike" dirty="0">
                          <a:solidFill>
                            <a:srgbClr val="24292E"/>
                          </a:solidFill>
                          <a:effectLst/>
                          <a:latin typeface="+mn-lt"/>
                        </a:rPr>
                        <a:t>}</a:t>
                      </a:r>
                    </a:p>
                  </a:txBody>
                  <a:tcPr marL="76191" marR="8466" marT="8466" marB="0" anchor="ctr">
                    <a:lnL>
                      <a:noFill/>
                    </a:lnL>
                    <a:lnR>
                      <a:noFill/>
                    </a:lnR>
                    <a:lnT>
                      <a:noFill/>
                    </a:lnT>
                    <a:lnB>
                      <a:noFill/>
                    </a:lnB>
                  </a:tcPr>
                </a:tc>
                <a:extLst>
                  <a:ext uri="{0D108BD9-81ED-4DB2-BD59-A6C34878D82A}">
                    <a16:rowId xmlns:a16="http://schemas.microsoft.com/office/drawing/2014/main" val="2384729006"/>
                  </a:ext>
                </a:extLst>
              </a:tr>
            </a:tbl>
          </a:graphicData>
        </a:graphic>
      </p:graphicFrame>
    </p:spTree>
    <p:extLst>
      <p:ext uri="{BB962C8B-B14F-4D97-AF65-F5344CB8AC3E}">
        <p14:creationId xmlns:p14="http://schemas.microsoft.com/office/powerpoint/2010/main" val="14894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07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23</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2855649"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dirty="0">
                <a:ea typeface="ＭＳ Ｐゴシック"/>
                <a:cs typeface="AdihausDIN" panose="020B0504020101020102" pitchFamily="34" charset="0"/>
              </a:rPr>
              <a:t>LOGGING</a:t>
            </a:r>
            <a:endParaRPr lang="en-US" dirty="0">
              <a:ea typeface="ＭＳ Ｐゴシック"/>
              <a:cs typeface="AdihausDIN" panose="020B0504020101020102" pitchFamily="34" charset="0"/>
            </a:endParaRPr>
          </a:p>
          <a:p>
            <a:pPr lvl="1">
              <a:lnSpc>
                <a:spcPct val="150000"/>
              </a:lnSpc>
            </a:pPr>
            <a:r>
              <a:rPr lang="en-US" b="0" dirty="0">
                <a:latin typeface="+mn-lt"/>
                <a:ea typeface="ＭＳ Ｐゴシック"/>
                <a:cs typeface="AdihausDIN" panose="020B0504020101020102" pitchFamily="34" charset="0"/>
              </a:rPr>
              <a:t>SOME POSSIBLE METRICS TO MONITOR SERVICES</a:t>
            </a:r>
            <a:endParaRPr lang="en-US" b="0" dirty="0"/>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
        <p:nvSpPr>
          <p:cNvPr id="9" name="Rectangle 8">
            <a:extLst>
              <a:ext uri="{FF2B5EF4-FFF2-40B4-BE49-F238E27FC236}">
                <a16:creationId xmlns:a16="http://schemas.microsoft.com/office/drawing/2014/main" id="{56DDC6AE-DAF1-443F-8EEE-1BE013103C17}"/>
              </a:ext>
            </a:extLst>
          </p:cNvPr>
          <p:cNvSpPr/>
          <p:nvPr/>
        </p:nvSpPr>
        <p:spPr>
          <a:xfrm>
            <a:off x="1475656" y="2896901"/>
            <a:ext cx="1150129" cy="516047"/>
          </a:xfrm>
          <a:prstGeom prst="rect">
            <a:avLst/>
          </a:prstGeom>
          <a:solidFill>
            <a:srgbClr val="D10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METRICS</a:t>
            </a:r>
          </a:p>
        </p:txBody>
      </p:sp>
      <p:sp>
        <p:nvSpPr>
          <p:cNvPr id="10" name="Rectangle 9">
            <a:extLst>
              <a:ext uri="{FF2B5EF4-FFF2-40B4-BE49-F238E27FC236}">
                <a16:creationId xmlns:a16="http://schemas.microsoft.com/office/drawing/2014/main" id="{3C6076F8-9D34-4E5F-84C9-69B1111EEB2C}"/>
              </a:ext>
            </a:extLst>
          </p:cNvPr>
          <p:cNvSpPr/>
          <p:nvPr/>
        </p:nvSpPr>
        <p:spPr>
          <a:xfrm>
            <a:off x="5669052" y="1107643"/>
            <a:ext cx="2542684" cy="769441"/>
          </a:xfrm>
          <a:prstGeom prst="rect">
            <a:avLst/>
          </a:prstGeom>
        </p:spPr>
        <p:txBody>
          <a:bodyPr wrap="none">
            <a:spAutoFit/>
          </a:bodyPr>
          <a:lstStyle/>
          <a:p>
            <a:r>
              <a:rPr lang="en-US" sz="1100" dirty="0"/>
              <a:t>| Resource: CPU, IO, Disk &amp; Memory</a:t>
            </a:r>
          </a:p>
          <a:p>
            <a:r>
              <a:rPr lang="en-US" sz="1100" dirty="0"/>
              <a:t>| State: Shutdown, Processes, Clock Time</a:t>
            </a:r>
          </a:p>
          <a:p>
            <a:r>
              <a:rPr lang="en-US" sz="1100" dirty="0"/>
              <a:t>| Network: DNS, Latency, Packet Loss</a:t>
            </a:r>
          </a:p>
          <a:p>
            <a:endParaRPr lang="en-US" sz="1100" dirty="0"/>
          </a:p>
        </p:txBody>
      </p:sp>
      <p:sp>
        <p:nvSpPr>
          <p:cNvPr id="11" name="Left Brace 10">
            <a:extLst>
              <a:ext uri="{FF2B5EF4-FFF2-40B4-BE49-F238E27FC236}">
                <a16:creationId xmlns:a16="http://schemas.microsoft.com/office/drawing/2014/main" id="{98DD582F-EACF-4C14-B46C-2FD73EB23FF4}"/>
              </a:ext>
            </a:extLst>
          </p:cNvPr>
          <p:cNvSpPr/>
          <p:nvPr/>
        </p:nvSpPr>
        <p:spPr>
          <a:xfrm>
            <a:off x="5410168" y="1004792"/>
            <a:ext cx="437139" cy="8309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37A26138-98A0-4589-AABF-0F7BD6DA6F6E}"/>
              </a:ext>
            </a:extLst>
          </p:cNvPr>
          <p:cNvSpPr/>
          <p:nvPr/>
        </p:nvSpPr>
        <p:spPr>
          <a:xfrm>
            <a:off x="3567609" y="1292725"/>
            <a:ext cx="1810560" cy="276999"/>
          </a:xfrm>
          <a:prstGeom prst="rect">
            <a:avLst/>
          </a:prstGeom>
        </p:spPr>
        <p:txBody>
          <a:bodyPr wrap="none">
            <a:spAutoFit/>
          </a:bodyPr>
          <a:lstStyle/>
          <a:p>
            <a:r>
              <a:rPr lang="en-US" sz="1200" b="1" dirty="0"/>
              <a:t>infrastructure monitoring</a:t>
            </a:r>
          </a:p>
        </p:txBody>
      </p:sp>
      <p:cxnSp>
        <p:nvCxnSpPr>
          <p:cNvPr id="13" name="Straight Arrow Connector 12">
            <a:extLst>
              <a:ext uri="{FF2B5EF4-FFF2-40B4-BE49-F238E27FC236}">
                <a16:creationId xmlns:a16="http://schemas.microsoft.com/office/drawing/2014/main" id="{A1AB8FC2-3318-4828-B048-B9F34ED03864}"/>
              </a:ext>
            </a:extLst>
          </p:cNvPr>
          <p:cNvCxnSpPr>
            <a:cxnSpLocks/>
            <a:stCxn id="9" idx="3"/>
            <a:endCxn id="12" idx="1"/>
          </p:cNvCxnSpPr>
          <p:nvPr/>
        </p:nvCxnSpPr>
        <p:spPr>
          <a:xfrm flipV="1">
            <a:off x="2625785" y="1431225"/>
            <a:ext cx="941824" cy="1723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CC3586B-BE6F-4207-A70C-87CF741A6854}"/>
              </a:ext>
            </a:extLst>
          </p:cNvPr>
          <p:cNvSpPr/>
          <p:nvPr/>
        </p:nvSpPr>
        <p:spPr>
          <a:xfrm>
            <a:off x="3859777" y="2270087"/>
            <a:ext cx="1419684" cy="276999"/>
          </a:xfrm>
          <a:prstGeom prst="rect">
            <a:avLst/>
          </a:prstGeom>
        </p:spPr>
        <p:txBody>
          <a:bodyPr wrap="none">
            <a:spAutoFit/>
          </a:bodyPr>
          <a:lstStyle/>
          <a:p>
            <a:r>
              <a:rPr lang="en-US" sz="1200" b="1" dirty="0"/>
              <a:t>alerting and on-call</a:t>
            </a:r>
          </a:p>
        </p:txBody>
      </p:sp>
      <p:cxnSp>
        <p:nvCxnSpPr>
          <p:cNvPr id="15" name="Straight Arrow Connector 14">
            <a:extLst>
              <a:ext uri="{FF2B5EF4-FFF2-40B4-BE49-F238E27FC236}">
                <a16:creationId xmlns:a16="http://schemas.microsoft.com/office/drawing/2014/main" id="{FFC35385-BFF3-427F-B049-B899A6EB25FA}"/>
              </a:ext>
            </a:extLst>
          </p:cNvPr>
          <p:cNvCxnSpPr>
            <a:cxnSpLocks/>
            <a:stCxn id="9" idx="3"/>
            <a:endCxn id="14" idx="1"/>
          </p:cNvCxnSpPr>
          <p:nvPr/>
        </p:nvCxnSpPr>
        <p:spPr>
          <a:xfrm flipV="1">
            <a:off x="2625785" y="2408587"/>
            <a:ext cx="1233992" cy="746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11E48ED-EC3F-4050-8CA6-DFBB99BD5304}"/>
              </a:ext>
            </a:extLst>
          </p:cNvPr>
          <p:cNvSpPr/>
          <p:nvPr/>
        </p:nvSpPr>
        <p:spPr>
          <a:xfrm>
            <a:off x="5672892" y="2008165"/>
            <a:ext cx="3414717" cy="769441"/>
          </a:xfrm>
          <a:prstGeom prst="rect">
            <a:avLst/>
          </a:prstGeom>
        </p:spPr>
        <p:txBody>
          <a:bodyPr wrap="none">
            <a:spAutoFit/>
          </a:bodyPr>
          <a:lstStyle/>
          <a:p>
            <a:r>
              <a:rPr lang="en-US" sz="1100" dirty="0"/>
              <a:t>| Total alert counts by service per week</a:t>
            </a:r>
          </a:p>
          <a:p>
            <a:r>
              <a:rPr lang="en-US" sz="1100" dirty="0"/>
              <a:t>| Time to resolution for alerts per service</a:t>
            </a:r>
          </a:p>
          <a:p>
            <a:r>
              <a:rPr lang="en-US" sz="1100" dirty="0"/>
              <a:t>| Noisy alerts by service per week (self-resolving)</a:t>
            </a:r>
          </a:p>
          <a:p>
            <a:r>
              <a:rPr lang="en-US" sz="1100" dirty="0"/>
              <a:t>| Top 20 most frequent alerts per week for each service.</a:t>
            </a:r>
          </a:p>
        </p:txBody>
      </p:sp>
      <p:sp>
        <p:nvSpPr>
          <p:cNvPr id="17" name="Left Brace 16">
            <a:extLst>
              <a:ext uri="{FF2B5EF4-FFF2-40B4-BE49-F238E27FC236}">
                <a16:creationId xmlns:a16="http://schemas.microsoft.com/office/drawing/2014/main" id="{FEEB1760-0204-4CE5-9DD8-B3B78D095029}"/>
              </a:ext>
            </a:extLst>
          </p:cNvPr>
          <p:cNvSpPr/>
          <p:nvPr/>
        </p:nvSpPr>
        <p:spPr>
          <a:xfrm>
            <a:off x="5414008" y="1913703"/>
            <a:ext cx="437139" cy="98976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6B29145A-F8C0-4115-8D7A-9634E2448CCC}"/>
              </a:ext>
            </a:extLst>
          </p:cNvPr>
          <p:cNvSpPr/>
          <p:nvPr/>
        </p:nvSpPr>
        <p:spPr>
          <a:xfrm>
            <a:off x="3305072" y="3311782"/>
            <a:ext cx="1926746" cy="276999"/>
          </a:xfrm>
          <a:prstGeom prst="rect">
            <a:avLst/>
          </a:prstGeom>
        </p:spPr>
        <p:txBody>
          <a:bodyPr wrap="none">
            <a:spAutoFit/>
          </a:bodyPr>
          <a:lstStyle/>
          <a:p>
            <a:r>
              <a:rPr lang="en-US" sz="1200" b="1" dirty="0">
                <a:solidFill>
                  <a:srgbClr val="333333"/>
                </a:solidFill>
              </a:rPr>
              <a:t>high severity incident (SEV)</a:t>
            </a:r>
            <a:endParaRPr lang="en-US" sz="1200" b="1" dirty="0"/>
          </a:p>
        </p:txBody>
      </p:sp>
      <p:cxnSp>
        <p:nvCxnSpPr>
          <p:cNvPr id="19" name="Straight Arrow Connector 18">
            <a:extLst>
              <a:ext uri="{FF2B5EF4-FFF2-40B4-BE49-F238E27FC236}">
                <a16:creationId xmlns:a16="http://schemas.microsoft.com/office/drawing/2014/main" id="{36B22E29-A867-47A5-A8A6-F6C3F1D5469B}"/>
              </a:ext>
            </a:extLst>
          </p:cNvPr>
          <p:cNvCxnSpPr>
            <a:cxnSpLocks/>
            <a:stCxn id="9" idx="3"/>
            <a:endCxn id="18" idx="1"/>
          </p:cNvCxnSpPr>
          <p:nvPr/>
        </p:nvCxnSpPr>
        <p:spPr>
          <a:xfrm>
            <a:off x="2625785" y="3154925"/>
            <a:ext cx="679287" cy="295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12AE169-C3B8-4E3F-ACA9-DF311A549321}"/>
              </a:ext>
            </a:extLst>
          </p:cNvPr>
          <p:cNvSpPr/>
          <p:nvPr/>
        </p:nvSpPr>
        <p:spPr>
          <a:xfrm>
            <a:off x="5587843" y="3154925"/>
            <a:ext cx="2908168" cy="600164"/>
          </a:xfrm>
          <a:prstGeom prst="rect">
            <a:avLst/>
          </a:prstGeom>
        </p:spPr>
        <p:txBody>
          <a:bodyPr wrap="none">
            <a:spAutoFit/>
          </a:bodyPr>
          <a:lstStyle/>
          <a:p>
            <a:r>
              <a:rPr lang="en-US" sz="1100" dirty="0"/>
              <a:t>| Total count of incidents per week by SEV level</a:t>
            </a:r>
          </a:p>
          <a:p>
            <a:r>
              <a:rPr lang="en-US" sz="1100" dirty="0"/>
              <a:t>| Total count of SEVs per week by service</a:t>
            </a:r>
          </a:p>
          <a:p>
            <a:r>
              <a:rPr lang="en-US" sz="1100" dirty="0"/>
              <a:t>| MTTD, MTTR and MTBF for SEVs by service</a:t>
            </a:r>
          </a:p>
        </p:txBody>
      </p:sp>
      <p:sp>
        <p:nvSpPr>
          <p:cNvPr id="21" name="Left Brace 20">
            <a:extLst>
              <a:ext uri="{FF2B5EF4-FFF2-40B4-BE49-F238E27FC236}">
                <a16:creationId xmlns:a16="http://schemas.microsoft.com/office/drawing/2014/main" id="{B949DC3F-D555-4427-8BFC-70CF47EB67FD}"/>
              </a:ext>
            </a:extLst>
          </p:cNvPr>
          <p:cNvSpPr/>
          <p:nvPr/>
        </p:nvSpPr>
        <p:spPr>
          <a:xfrm>
            <a:off x="5349353" y="3024899"/>
            <a:ext cx="437139" cy="8309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C3EC6575-78ED-4506-9905-77B51D1F0C34}"/>
              </a:ext>
            </a:extLst>
          </p:cNvPr>
          <p:cNvSpPr/>
          <p:nvPr/>
        </p:nvSpPr>
        <p:spPr>
          <a:xfrm>
            <a:off x="4080045" y="4255210"/>
            <a:ext cx="898900" cy="276999"/>
          </a:xfrm>
          <a:prstGeom prst="rect">
            <a:avLst/>
          </a:prstGeom>
        </p:spPr>
        <p:txBody>
          <a:bodyPr wrap="none">
            <a:spAutoFit/>
          </a:bodyPr>
          <a:lstStyle/>
          <a:p>
            <a:r>
              <a:rPr lang="en-US" sz="1200" b="1">
                <a:solidFill>
                  <a:srgbClr val="333333"/>
                </a:solidFill>
              </a:rPr>
              <a:t>application</a:t>
            </a:r>
            <a:endParaRPr lang="en-US" sz="1200" b="1"/>
          </a:p>
        </p:txBody>
      </p:sp>
      <p:cxnSp>
        <p:nvCxnSpPr>
          <p:cNvPr id="23" name="Straight Arrow Connector 22">
            <a:extLst>
              <a:ext uri="{FF2B5EF4-FFF2-40B4-BE49-F238E27FC236}">
                <a16:creationId xmlns:a16="http://schemas.microsoft.com/office/drawing/2014/main" id="{1DD3C780-122F-407F-ABA0-32665BB54CA4}"/>
              </a:ext>
            </a:extLst>
          </p:cNvPr>
          <p:cNvCxnSpPr>
            <a:cxnSpLocks/>
            <a:stCxn id="9" idx="3"/>
            <a:endCxn id="22" idx="1"/>
          </p:cNvCxnSpPr>
          <p:nvPr/>
        </p:nvCxnSpPr>
        <p:spPr>
          <a:xfrm>
            <a:off x="2625785" y="3154925"/>
            <a:ext cx="1454260" cy="12387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481EDB8-DCFC-43EF-902F-7E3BC7B33393}"/>
              </a:ext>
            </a:extLst>
          </p:cNvPr>
          <p:cNvSpPr/>
          <p:nvPr/>
        </p:nvSpPr>
        <p:spPr>
          <a:xfrm>
            <a:off x="5497255" y="4025497"/>
            <a:ext cx="1043876" cy="769441"/>
          </a:xfrm>
          <a:prstGeom prst="rect">
            <a:avLst/>
          </a:prstGeom>
        </p:spPr>
        <p:txBody>
          <a:bodyPr wrap="none">
            <a:spAutoFit/>
          </a:bodyPr>
          <a:lstStyle/>
          <a:p>
            <a:r>
              <a:rPr lang="en-US" sz="1100" dirty="0"/>
              <a:t>| Events</a:t>
            </a:r>
          </a:p>
          <a:p>
            <a:r>
              <a:rPr lang="en-US" sz="1100" dirty="0"/>
              <a:t>| Stack traces</a:t>
            </a:r>
          </a:p>
          <a:p>
            <a:r>
              <a:rPr lang="en-US" sz="1100" dirty="0"/>
              <a:t>| Context</a:t>
            </a:r>
          </a:p>
          <a:p>
            <a:r>
              <a:rPr lang="en-US" sz="1100" dirty="0"/>
              <a:t>| Breadcrumbs</a:t>
            </a:r>
          </a:p>
        </p:txBody>
      </p:sp>
      <p:sp>
        <p:nvSpPr>
          <p:cNvPr id="26" name="Left Brace 25">
            <a:extLst>
              <a:ext uri="{FF2B5EF4-FFF2-40B4-BE49-F238E27FC236}">
                <a16:creationId xmlns:a16="http://schemas.microsoft.com/office/drawing/2014/main" id="{0809981A-E706-4371-9BE0-40D674AD953A}"/>
              </a:ext>
            </a:extLst>
          </p:cNvPr>
          <p:cNvSpPr/>
          <p:nvPr/>
        </p:nvSpPr>
        <p:spPr>
          <a:xfrm>
            <a:off x="5238371" y="3947813"/>
            <a:ext cx="437139" cy="95901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4312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14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24</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6373465"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dirty="0">
                <a:ea typeface="ＭＳ Ｐゴシック"/>
                <a:cs typeface="AdihausDIN" panose="020B0504020101020102" pitchFamily="34" charset="0"/>
              </a:rPr>
              <a:t>LOGGING</a:t>
            </a:r>
            <a:r>
              <a:rPr lang="en-US" b="1" cap="all" dirty="0">
                <a:ea typeface="ＭＳ Ｐゴシック"/>
                <a:cs typeface="AdihausDIN" panose="020B0504020101020102" pitchFamily="34" charset="0"/>
              </a:rPr>
              <a:t> / METRICS</a:t>
            </a: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graphicFrame>
        <p:nvGraphicFramePr>
          <p:cNvPr id="3" name="Table 2">
            <a:extLst>
              <a:ext uri="{FF2B5EF4-FFF2-40B4-BE49-F238E27FC236}">
                <a16:creationId xmlns:a16="http://schemas.microsoft.com/office/drawing/2014/main" id="{341A780D-4FA5-440C-9E3B-C7DDE59DF3BB}"/>
              </a:ext>
            </a:extLst>
          </p:cNvPr>
          <p:cNvGraphicFramePr>
            <a:graphicFrameLocks noGrp="1"/>
          </p:cNvGraphicFramePr>
          <p:nvPr>
            <p:extLst>
              <p:ext uri="{D42A27DB-BD31-4B8C-83A1-F6EECF244321}">
                <p14:modId xmlns:p14="http://schemas.microsoft.com/office/powerpoint/2010/main" val="443968459"/>
              </p:ext>
            </p:extLst>
          </p:nvPr>
        </p:nvGraphicFramePr>
        <p:xfrm>
          <a:off x="358775" y="1167594"/>
          <a:ext cx="7956883" cy="2560320"/>
        </p:xfrm>
        <a:graphic>
          <a:graphicData uri="http://schemas.openxmlformats.org/drawingml/2006/table">
            <a:tbl>
              <a:tblPr firstRow="1" firstCol="1" bandRow="1">
                <a:tableStyleId>{5C22544A-7EE6-4342-B048-85BDC9FD1C3A}</a:tableStyleId>
              </a:tblPr>
              <a:tblGrid>
                <a:gridCol w="1440917">
                  <a:extLst>
                    <a:ext uri="{9D8B030D-6E8A-4147-A177-3AD203B41FA5}">
                      <a16:colId xmlns:a16="http://schemas.microsoft.com/office/drawing/2014/main" val="2064636462"/>
                    </a:ext>
                  </a:extLst>
                </a:gridCol>
                <a:gridCol w="3863083">
                  <a:extLst>
                    <a:ext uri="{9D8B030D-6E8A-4147-A177-3AD203B41FA5}">
                      <a16:colId xmlns:a16="http://schemas.microsoft.com/office/drawing/2014/main" val="1442687400"/>
                    </a:ext>
                  </a:extLst>
                </a:gridCol>
                <a:gridCol w="2652883">
                  <a:extLst>
                    <a:ext uri="{9D8B030D-6E8A-4147-A177-3AD203B41FA5}">
                      <a16:colId xmlns:a16="http://schemas.microsoft.com/office/drawing/2014/main" val="886785314"/>
                    </a:ext>
                  </a:extLst>
                </a:gridCol>
              </a:tblGrid>
              <a:tr h="0">
                <a:tc>
                  <a:txBody>
                    <a:bodyPr/>
                    <a:lstStyle/>
                    <a:p>
                      <a:pPr marL="0" marR="0">
                        <a:spcBef>
                          <a:spcPts val="600"/>
                        </a:spcBef>
                        <a:spcAft>
                          <a:spcPts val="600"/>
                        </a:spcAft>
                      </a:pPr>
                      <a:r>
                        <a:rPr lang="en-GB" sz="1400" dirty="0">
                          <a:effectLst/>
                          <a:latin typeface="+mn-lt"/>
                        </a:rPr>
                        <a:t>Metric</a:t>
                      </a:r>
                      <a:endParaRPr lang="en-US" sz="1400" dirty="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dirty="0">
                          <a:effectLst/>
                          <a:latin typeface="+mn-lt"/>
                        </a:rPr>
                        <a:t>Description</a:t>
                      </a:r>
                      <a:endParaRPr lang="en-US" sz="1400" dirty="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a:effectLst/>
                          <a:latin typeface="+mn-lt"/>
                        </a:rPr>
                        <a:t>When to alert?</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3574155"/>
                  </a:ext>
                </a:extLst>
              </a:tr>
              <a:tr h="0">
                <a:tc>
                  <a:txBody>
                    <a:bodyPr/>
                    <a:lstStyle/>
                    <a:p>
                      <a:pPr marL="0" marR="0">
                        <a:spcBef>
                          <a:spcPts val="600"/>
                        </a:spcBef>
                        <a:spcAft>
                          <a:spcPts val="600"/>
                        </a:spcAft>
                      </a:pPr>
                      <a:r>
                        <a:rPr lang="en-GB" sz="1400">
                          <a:effectLst/>
                          <a:latin typeface="+mn-lt"/>
                        </a:rPr>
                        <a:t>Memory</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dirty="0">
                          <a:effectLst/>
                          <a:latin typeface="+mn-lt"/>
                        </a:rPr>
                        <a:t>JVM heap size needs to be less than node memory</a:t>
                      </a:r>
                      <a:endParaRPr lang="en-US" sz="1400" dirty="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a:effectLst/>
                          <a:latin typeface="+mn-lt"/>
                        </a:rPr>
                        <a:t>Swap alert (128 to 256MB of swap)</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4820772"/>
                  </a:ext>
                </a:extLst>
              </a:tr>
              <a:tr h="0">
                <a:tc>
                  <a:txBody>
                    <a:bodyPr/>
                    <a:lstStyle/>
                    <a:p>
                      <a:pPr marL="0" marR="0">
                        <a:spcBef>
                          <a:spcPts val="600"/>
                        </a:spcBef>
                        <a:spcAft>
                          <a:spcPts val="600"/>
                        </a:spcAft>
                      </a:pPr>
                      <a:r>
                        <a:rPr lang="en-GB" sz="1400">
                          <a:effectLst/>
                          <a:latin typeface="+mn-lt"/>
                        </a:rPr>
                        <a:t>Swap</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dirty="0">
                          <a:effectLst/>
                          <a:latin typeface="+mn-lt"/>
                        </a:rPr>
                        <a:t>swaps when </a:t>
                      </a:r>
                      <a:r>
                        <a:rPr lang="en-GB" sz="1400" dirty="0" err="1">
                          <a:effectLst/>
                          <a:latin typeface="+mn-lt"/>
                        </a:rPr>
                        <a:t>swappiness</a:t>
                      </a:r>
                      <a:r>
                        <a:rPr lang="en-GB" sz="1400" dirty="0">
                          <a:effectLst/>
                          <a:latin typeface="+mn-lt"/>
                        </a:rPr>
                        <a:t> is &gt; 0 and the node doesn’t have enough memory to process the messages</a:t>
                      </a:r>
                      <a:endParaRPr lang="en-US" sz="1400" dirty="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a:effectLst/>
                          <a:latin typeface="+mn-lt"/>
                        </a:rPr>
                        <a:t>Swap alert (128 to 256MB of swap)</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9411639"/>
                  </a:ext>
                </a:extLst>
              </a:tr>
              <a:tr h="0">
                <a:tc>
                  <a:txBody>
                    <a:bodyPr/>
                    <a:lstStyle/>
                    <a:p>
                      <a:pPr marL="0" marR="0">
                        <a:spcBef>
                          <a:spcPts val="600"/>
                        </a:spcBef>
                        <a:spcAft>
                          <a:spcPts val="600"/>
                        </a:spcAft>
                      </a:pPr>
                      <a:r>
                        <a:rPr lang="en-GB" sz="1400">
                          <a:effectLst/>
                          <a:latin typeface="+mn-lt"/>
                        </a:rPr>
                        <a:t>Network </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dirty="0">
                          <a:effectLst/>
                          <a:latin typeface="+mn-lt"/>
                        </a:rPr>
                        <a:t>High network usage led to latency and performance degradation</a:t>
                      </a:r>
                      <a:endParaRPr lang="en-US" sz="1400" dirty="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dirty="0">
                          <a:effectLst/>
                          <a:latin typeface="+mn-lt"/>
                        </a:rPr>
                        <a:t>Look for dropped packets in node interfaces (</a:t>
                      </a:r>
                      <a:r>
                        <a:rPr lang="en-GB" sz="1400" dirty="0" err="1">
                          <a:effectLst/>
                          <a:latin typeface="+mn-lt"/>
                        </a:rPr>
                        <a:t>ethX</a:t>
                      </a:r>
                      <a:r>
                        <a:rPr lang="en-GB" sz="1400" dirty="0">
                          <a:effectLst/>
                          <a:latin typeface="+mn-lt"/>
                        </a:rPr>
                        <a:t>)</a:t>
                      </a:r>
                      <a:endParaRPr lang="en-US" sz="1400" dirty="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7499039"/>
                  </a:ext>
                </a:extLst>
              </a:tr>
              <a:tr h="0">
                <a:tc>
                  <a:txBody>
                    <a:bodyPr/>
                    <a:lstStyle/>
                    <a:p>
                      <a:pPr marL="0" marR="0">
                        <a:spcBef>
                          <a:spcPts val="600"/>
                        </a:spcBef>
                        <a:spcAft>
                          <a:spcPts val="600"/>
                        </a:spcAft>
                      </a:pPr>
                      <a:r>
                        <a:rPr lang="en-GB" sz="1400">
                          <a:effectLst/>
                          <a:latin typeface="+mn-lt"/>
                        </a:rPr>
                        <a:t>Disk I/O</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dirty="0">
                          <a:effectLst/>
                          <a:latin typeface="+mn-lt"/>
                        </a:rPr>
                        <a:t>Measure Disk I/O performance on sequential reads and writes.</a:t>
                      </a:r>
                      <a:endParaRPr lang="en-US" sz="1400" dirty="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dirty="0">
                          <a:effectLst/>
                          <a:latin typeface="+mn-lt"/>
                        </a:rPr>
                        <a:t> </a:t>
                      </a:r>
                      <a:endParaRPr lang="en-US" sz="1400" dirty="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3090855"/>
                  </a:ext>
                </a:extLst>
              </a:tr>
              <a:tr h="0">
                <a:tc>
                  <a:txBody>
                    <a:bodyPr/>
                    <a:lstStyle/>
                    <a:p>
                      <a:pPr marL="0" marR="0">
                        <a:spcBef>
                          <a:spcPts val="600"/>
                        </a:spcBef>
                        <a:spcAft>
                          <a:spcPts val="600"/>
                        </a:spcAft>
                      </a:pPr>
                      <a:r>
                        <a:rPr lang="en-GB" sz="1400">
                          <a:effectLst/>
                          <a:latin typeface="+mn-lt"/>
                        </a:rPr>
                        <a:t>Disk usage</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a:effectLst/>
                          <a:latin typeface="+mn-lt"/>
                        </a:rPr>
                        <a:t>Measure logs disk for capacity</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dirty="0">
                          <a:effectLst/>
                          <a:latin typeface="+mn-lt"/>
                        </a:rPr>
                        <a:t>85%  raise alarm</a:t>
                      </a:r>
                      <a:endParaRPr lang="en-US" sz="1400" dirty="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5158958"/>
                  </a:ext>
                </a:extLst>
              </a:tr>
              <a:tr h="0">
                <a:tc>
                  <a:txBody>
                    <a:bodyPr/>
                    <a:lstStyle/>
                    <a:p>
                      <a:pPr marL="0" marR="0">
                        <a:spcBef>
                          <a:spcPts val="600"/>
                        </a:spcBef>
                        <a:spcAft>
                          <a:spcPts val="600"/>
                        </a:spcAft>
                      </a:pPr>
                      <a:r>
                        <a:rPr lang="en-GB" sz="1400">
                          <a:effectLst/>
                          <a:latin typeface="+mn-lt"/>
                        </a:rPr>
                        <a:t> </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a:effectLst/>
                          <a:latin typeface="+mn-lt"/>
                        </a:rPr>
                        <a:t> </a:t>
                      </a:r>
                      <a:endParaRPr lang="en-US" sz="140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GB" sz="1400" dirty="0">
                          <a:effectLst/>
                          <a:latin typeface="+mn-lt"/>
                        </a:rPr>
                        <a:t> </a:t>
                      </a:r>
                      <a:endParaRPr lang="en-US" sz="1400" dirty="0">
                        <a:solidFill>
                          <a:srgbClr val="333333"/>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0393839"/>
                  </a:ext>
                </a:extLst>
              </a:tr>
            </a:tbl>
          </a:graphicData>
        </a:graphic>
      </p:graphicFrame>
    </p:spTree>
    <p:extLst>
      <p:ext uri="{BB962C8B-B14F-4D97-AF65-F5344CB8AC3E}">
        <p14:creationId xmlns:p14="http://schemas.microsoft.com/office/powerpoint/2010/main" val="20392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8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25</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6700" y="803156"/>
            <a:ext cx="3706950"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dirty="0">
                <a:latin typeface="+mn-lt"/>
                <a:ea typeface="ＭＳ Ｐゴシック"/>
                <a:cs typeface="AdihausDIN" panose="020B0504020101020102" pitchFamily="34" charset="0"/>
              </a:rPr>
              <a:t>LOGGING</a:t>
            </a:r>
            <a:endParaRPr lang="en-US" cap="none" dirty="0">
              <a:latin typeface="+mn-lt"/>
              <a:ea typeface="ＭＳ Ｐゴシック"/>
              <a:cs typeface="AdihausDIN" panose="020B0504020101020102" pitchFamily="34" charset="0"/>
            </a:endParaRPr>
          </a:p>
          <a:p>
            <a:pPr lvl="1">
              <a:lnSpc>
                <a:spcPct val="150000"/>
              </a:lnSpc>
            </a:pPr>
            <a:r>
              <a:rPr lang="en-US" b="0" dirty="0">
                <a:latin typeface="+mn-lt"/>
              </a:rPr>
              <a:t>Containers offer an easy and standardized way to handle logs because you can write them to </a:t>
            </a:r>
            <a:r>
              <a:rPr lang="en-US" i="1" dirty="0" err="1">
                <a:latin typeface="+mn-lt"/>
              </a:rPr>
              <a:t>stdout</a:t>
            </a:r>
            <a:r>
              <a:rPr lang="en-US" b="0" dirty="0">
                <a:latin typeface="+mn-lt"/>
              </a:rPr>
              <a:t> and </a:t>
            </a:r>
            <a:r>
              <a:rPr lang="en-US" i="1" dirty="0">
                <a:latin typeface="+mn-lt"/>
              </a:rPr>
              <a:t>stderr</a:t>
            </a:r>
            <a:r>
              <a:rPr lang="en-US" b="0" dirty="0">
                <a:latin typeface="+mn-lt"/>
              </a:rPr>
              <a:t>. Docker captures these log lines and allows you to access them by using the docker logs command. As an application developer, you don't need to implement advanced logging mechanisms. Use the native logging mechanisms instead.	</a:t>
            </a: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pic>
        <p:nvPicPr>
          <p:cNvPr id="9" name="Picture 8">
            <a:extLst>
              <a:ext uri="{FF2B5EF4-FFF2-40B4-BE49-F238E27FC236}">
                <a16:creationId xmlns:a16="http://schemas.microsoft.com/office/drawing/2014/main" id="{67F7B929-27B6-4200-93F3-76A20925253C}"/>
              </a:ext>
            </a:extLst>
          </p:cNvPr>
          <p:cNvPicPr>
            <a:picLocks noChangeAspect="1"/>
          </p:cNvPicPr>
          <p:nvPr/>
        </p:nvPicPr>
        <p:blipFill rotWithShape="1">
          <a:blip r:embed="rId6"/>
          <a:srcRect l="4267" t="5732" r="2133" b="8759"/>
          <a:stretch/>
        </p:blipFill>
        <p:spPr>
          <a:xfrm>
            <a:off x="4201357" y="519522"/>
            <a:ext cx="4716814" cy="3864213"/>
          </a:xfrm>
          <a:prstGeom prst="rect">
            <a:avLst/>
          </a:prstGeom>
        </p:spPr>
      </p:pic>
    </p:spTree>
    <p:extLst>
      <p:ext uri="{BB962C8B-B14F-4D97-AF65-F5344CB8AC3E}">
        <p14:creationId xmlns:p14="http://schemas.microsoft.com/office/powerpoint/2010/main" val="303647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latin typeface="adineue PRO TT" panose="020B0503020201060004" pitchFamily="34" charset="0"/>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26</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6" name="Textplatzhalter 11">
            <a:extLst>
              <a:ext uri="{FF2B5EF4-FFF2-40B4-BE49-F238E27FC236}">
                <a16:creationId xmlns:a16="http://schemas.microsoft.com/office/drawing/2014/main" id="{1D7997AA-2B2B-414B-BAC3-D23CF4EDE45C}"/>
              </a:ext>
            </a:extLst>
          </p:cNvPr>
          <p:cNvSpPr txBox="1">
            <a:spLocks/>
          </p:cNvSpPr>
          <p:nvPr/>
        </p:nvSpPr>
        <p:spPr bwMode="gray">
          <a:xfrm>
            <a:off x="358775" y="807554"/>
            <a:ext cx="8389689"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dirty="0">
                <a:ea typeface="ＭＳ Ｐゴシック"/>
                <a:cs typeface="AdihausDIN" panose="020B0504020101020102" pitchFamily="34" charset="0"/>
              </a:rPr>
              <a:t>LOGGING</a:t>
            </a:r>
            <a:endParaRPr lang="en-US" dirty="0">
              <a:ea typeface="ＭＳ Ｐゴシック"/>
              <a:cs typeface="AdihausDIN" panose="020B0504020101020102" pitchFamily="34" charset="0"/>
            </a:endParaRPr>
          </a:p>
          <a:p>
            <a:pPr lvl="1">
              <a:lnSpc>
                <a:spcPct val="150000"/>
              </a:lnSpc>
              <a:buFontTx/>
              <a:buChar char="-"/>
            </a:pPr>
            <a:r>
              <a:rPr lang="en-US" b="1" dirty="0">
                <a:latin typeface="+mn-lt"/>
                <a:ea typeface="ＭＳ Ｐゴシック"/>
                <a:cs typeface="AdihausDIN" panose="020B0504020101020102" pitchFamily="34" charset="0"/>
              </a:rPr>
              <a:t>ELASTICKSEARCH PLATFORM: </a:t>
            </a:r>
            <a:r>
              <a:rPr lang="en-US" b="0" dirty="0">
                <a:latin typeface="+mn-lt"/>
                <a:ea typeface="ＭＳ Ｐゴシック"/>
                <a:cs typeface="AdihausDIN" panose="020B0504020101020102" pitchFamily="34" charset="0"/>
              </a:rPr>
              <a:t>capable to </a:t>
            </a:r>
            <a:r>
              <a:rPr lang="en-US" b="0" dirty="0"/>
              <a:t>Ingest logs into managed cluster and explore them in real time using the Logs app. Leverage </a:t>
            </a:r>
            <a:r>
              <a:rPr lang="en-US" dirty="0"/>
              <a:t>File beat</a:t>
            </a:r>
            <a:r>
              <a:rPr lang="en-US" b="0" dirty="0"/>
              <a:t> and </a:t>
            </a:r>
            <a:r>
              <a:rPr lang="en-US" dirty="0"/>
              <a:t>Metric beat</a:t>
            </a:r>
            <a:r>
              <a:rPr lang="en-US" b="0" dirty="0"/>
              <a:t> to send data from hosts, pods, and containers, and monitor them in the Metrics app.</a:t>
            </a:r>
            <a:r>
              <a:rPr lang="en-US" b="1" dirty="0">
                <a:latin typeface="+mn-lt"/>
                <a:ea typeface="ＭＳ Ｐゴシック"/>
                <a:cs typeface="AdihausDIN" panose="020B0504020101020102" pitchFamily="34" charset="0"/>
              </a:rPr>
              <a:t> </a:t>
            </a:r>
          </a:p>
          <a:p>
            <a:pPr lvl="1">
              <a:lnSpc>
                <a:spcPct val="150000"/>
              </a:lnSpc>
              <a:buFontTx/>
              <a:buChar char="-"/>
            </a:pPr>
            <a:r>
              <a:rPr lang="en-US" cap="none" dirty="0">
                <a:latin typeface="+mn-lt"/>
                <a:ea typeface="ＭＳ Ｐゴシック"/>
                <a:cs typeface="AdihausDIN" panose="020B0504020101020102" pitchFamily="34" charset="0"/>
              </a:rPr>
              <a:t>FILEBEAT AND METRIC: </a:t>
            </a:r>
            <a:r>
              <a:rPr lang="en-US" b="0" dirty="0"/>
              <a:t>used to collect data from pods and containers and sent to Logstash</a:t>
            </a:r>
          </a:p>
          <a:p>
            <a:pPr lvl="1">
              <a:lnSpc>
                <a:spcPct val="150000"/>
              </a:lnSpc>
              <a:buFontTx/>
              <a:buChar char="-"/>
            </a:pPr>
            <a:r>
              <a:rPr lang="en-US" cap="none" dirty="0">
                <a:latin typeface="+mn-lt"/>
                <a:ea typeface="ＭＳ Ｐゴシック"/>
                <a:cs typeface="AdihausDIN" panose="020B0504020101020102" pitchFamily="34" charset="0"/>
              </a:rPr>
              <a:t>LOGSTACH: </a:t>
            </a:r>
            <a:r>
              <a:rPr lang="en-US" b="0" dirty="0"/>
              <a:t>receive data from collects and transform to Open Telemetry metamodel if necessary. The idea is, the application store logs in Open Telemetry format</a:t>
            </a:r>
            <a:r>
              <a:rPr lang="en-US" b="0" cap="none" dirty="0">
                <a:latin typeface="+mn-lt"/>
                <a:ea typeface="ＭＳ Ｐゴシック"/>
                <a:cs typeface="AdihausDIN" panose="020B0504020101020102" pitchFamily="34" charset="0"/>
              </a:rPr>
              <a:t>. </a:t>
            </a:r>
            <a:endParaRPr lang="en-US" cap="none" dirty="0">
              <a:latin typeface="+mn-lt"/>
              <a:ea typeface="ＭＳ Ｐゴシック"/>
              <a:cs typeface="AdihausDIN" panose="020B0504020101020102" pitchFamily="34" charset="0"/>
            </a:endParaRPr>
          </a:p>
          <a:p>
            <a:pPr lvl="1">
              <a:lnSpc>
                <a:spcPct val="150000"/>
              </a:lnSpc>
              <a:buFontTx/>
              <a:buChar char="-"/>
            </a:pPr>
            <a:r>
              <a:rPr lang="en-US" cap="none" dirty="0">
                <a:latin typeface="+mn-lt"/>
                <a:ea typeface="ＭＳ Ｐゴシック"/>
                <a:cs typeface="AdihausDIN" panose="020B0504020101020102" pitchFamily="34" charset="0"/>
              </a:rPr>
              <a:t>ELASTICHSEARCH: </a:t>
            </a:r>
            <a:r>
              <a:rPr lang="en-US" b="0" dirty="0"/>
              <a:t>distributed engine to store log data.</a:t>
            </a:r>
          </a:p>
          <a:p>
            <a:pPr lvl="1">
              <a:lnSpc>
                <a:spcPct val="150000"/>
              </a:lnSpc>
              <a:buFontTx/>
              <a:buChar char="-"/>
            </a:pPr>
            <a:r>
              <a:rPr lang="en-US" cap="none" dirty="0">
                <a:latin typeface="+mn-lt"/>
                <a:ea typeface="ＭＳ Ｐゴシック"/>
                <a:cs typeface="AdihausDIN" panose="020B0504020101020102" pitchFamily="34" charset="0"/>
              </a:rPr>
              <a:t>KIBANA: </a:t>
            </a:r>
            <a:r>
              <a:rPr lang="en-US" b="0" dirty="0"/>
              <a:t>different stakeholders (Audit, Operations, Developers, Business Areas) will use Kibana dashboards to analyze, monitor and manage. Capable also to create alerts. </a:t>
            </a: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Tree>
    <p:extLst>
      <p:ext uri="{BB962C8B-B14F-4D97-AF65-F5344CB8AC3E}">
        <p14:creationId xmlns:p14="http://schemas.microsoft.com/office/powerpoint/2010/main" val="102030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5DB5E1A7-C096-4C20-A052-20F92C8E5831}"/>
              </a:ext>
            </a:extLst>
          </p:cNvPr>
          <p:cNvSpPr/>
          <p:nvPr/>
        </p:nvSpPr>
        <p:spPr bwMode="gray">
          <a:xfrm>
            <a:off x="398276" y="1107545"/>
            <a:ext cx="8421688" cy="844893"/>
          </a:xfrm>
          <a:prstGeom prst="roundRect">
            <a:avLst>
              <a:gd name="adj" fmla="val 4388"/>
            </a:avLst>
          </a:prstGeom>
          <a:solidFill>
            <a:schemeClr val="tx2">
              <a:lumMod val="95000"/>
            </a:schemeClr>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3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CI/CD pipeline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27</a:t>
            </a:fld>
            <a:endParaRPr lang="en-US" sz="800" b="1" dirty="0">
              <a:solidFill>
                <a:srgbClr val="000000"/>
              </a:solidFill>
              <a:latin typeface="AdihausDIN" panose="020B0504020101020102" pitchFamily="34" charset="0"/>
              <a:cs typeface="AdihausDIN" panose="020B0504020101020102" pitchFamily="34" charset="0"/>
            </a:endParaRPr>
          </a:p>
        </p:txBody>
      </p:sp>
      <p:cxnSp>
        <p:nvCxnSpPr>
          <p:cNvPr id="5" name="Straight Connector 4">
            <a:extLst>
              <a:ext uri="{FF2B5EF4-FFF2-40B4-BE49-F238E27FC236}">
                <a16:creationId xmlns:a16="http://schemas.microsoft.com/office/drawing/2014/main" id="{997331C0-EABB-4DEC-80BD-2958E40A8169}"/>
              </a:ext>
            </a:extLst>
          </p:cNvPr>
          <p:cNvCxnSpPr>
            <a:cxnSpLocks/>
          </p:cNvCxnSpPr>
          <p:nvPr/>
        </p:nvCxnSpPr>
        <p:spPr>
          <a:xfrm>
            <a:off x="143508" y="1671650"/>
            <a:ext cx="8784976" cy="0"/>
          </a:xfrm>
          <a:prstGeom prst="line">
            <a:avLst/>
          </a:prstGeom>
          <a:ln w="28575" cmpd="sng">
            <a:solidFill>
              <a:srgbClr val="2CD5C4"/>
            </a:solidFill>
            <a:prstDash val="solid"/>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5BDE5E69-94D8-4ED2-A2A4-9FA32841B775}"/>
              </a:ext>
            </a:extLst>
          </p:cNvPr>
          <p:cNvSpPr/>
          <p:nvPr/>
        </p:nvSpPr>
        <p:spPr bwMode="gray">
          <a:xfrm>
            <a:off x="654420" y="1542876"/>
            <a:ext cx="274320" cy="27432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sp>
        <p:nvSpPr>
          <p:cNvPr id="22" name="TextBox 21">
            <a:extLst>
              <a:ext uri="{FF2B5EF4-FFF2-40B4-BE49-F238E27FC236}">
                <a16:creationId xmlns:a16="http://schemas.microsoft.com/office/drawing/2014/main" id="{9AEDE472-FFA2-4C63-BED8-2020C861EF8D}"/>
              </a:ext>
            </a:extLst>
          </p:cNvPr>
          <p:cNvSpPr txBox="1"/>
          <p:nvPr/>
        </p:nvSpPr>
        <p:spPr bwMode="gray">
          <a:xfrm>
            <a:off x="370856" y="1286121"/>
            <a:ext cx="843058" cy="197093"/>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b="1" cap="all" dirty="0">
                <a:latin typeface="AdihausDIN"/>
              </a:rPr>
              <a:t>CHECKOUT</a:t>
            </a:r>
          </a:p>
        </p:txBody>
      </p:sp>
      <p:cxnSp>
        <p:nvCxnSpPr>
          <p:cNvPr id="12" name="Straight Connector 11">
            <a:extLst>
              <a:ext uri="{FF2B5EF4-FFF2-40B4-BE49-F238E27FC236}">
                <a16:creationId xmlns:a16="http://schemas.microsoft.com/office/drawing/2014/main" id="{D6DF9367-DF64-4600-8B04-9D08F09B411B}"/>
              </a:ext>
            </a:extLst>
          </p:cNvPr>
          <p:cNvCxnSpPr>
            <a:cxnSpLocks/>
            <a:stCxn id="19" idx="4"/>
            <a:endCxn id="26" idx="4"/>
          </p:cNvCxnSpPr>
          <p:nvPr/>
        </p:nvCxnSpPr>
        <p:spPr>
          <a:xfrm flipH="1">
            <a:off x="780304" y="1817196"/>
            <a:ext cx="11276" cy="1746254"/>
          </a:xfrm>
          <a:prstGeom prst="line">
            <a:avLst/>
          </a:prstGeom>
          <a:ln w="28575" cmpd="sng">
            <a:solidFill>
              <a:srgbClr val="2CD5C4"/>
            </a:solidFill>
            <a:prstDash val="solid"/>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F397AB62-C533-4AF1-919D-89C367293F51}"/>
              </a:ext>
            </a:extLst>
          </p:cNvPr>
          <p:cNvSpPr/>
          <p:nvPr/>
        </p:nvSpPr>
        <p:spPr bwMode="gray">
          <a:xfrm>
            <a:off x="688864" y="3380570"/>
            <a:ext cx="182880" cy="18288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sp>
        <p:nvSpPr>
          <p:cNvPr id="8" name="TextBox 7">
            <a:extLst>
              <a:ext uri="{FF2B5EF4-FFF2-40B4-BE49-F238E27FC236}">
                <a16:creationId xmlns:a16="http://schemas.microsoft.com/office/drawing/2014/main" id="{8A1EB0AF-9E85-417F-ACD5-DDEA89687B49}"/>
              </a:ext>
            </a:extLst>
          </p:cNvPr>
          <p:cNvSpPr txBox="1"/>
          <p:nvPr/>
        </p:nvSpPr>
        <p:spPr bwMode="gray">
          <a:xfrm>
            <a:off x="287524" y="2477515"/>
            <a:ext cx="1411796" cy="399845"/>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cap="all" dirty="0">
                <a:latin typeface="AdihausDIN"/>
              </a:rPr>
              <a:t>Developer </a:t>
            </a:r>
            <a:r>
              <a:rPr lang="en-US" sz="1050" b="1" cap="all" dirty="0">
                <a:latin typeface="AdihausDIN"/>
              </a:rPr>
              <a:t>PUSH</a:t>
            </a:r>
            <a:r>
              <a:rPr lang="en-US" sz="1050" cap="all" dirty="0">
                <a:latin typeface="AdihausDIN"/>
              </a:rPr>
              <a:t> code </a:t>
            </a:r>
          </a:p>
          <a:p>
            <a:pPr algn="ctr">
              <a:lnSpc>
                <a:spcPct val="90000"/>
              </a:lnSpc>
            </a:pPr>
            <a:r>
              <a:rPr lang="en-US" sz="1050" cap="all" dirty="0">
                <a:latin typeface="AdihausDIN"/>
              </a:rPr>
              <a:t>to </a:t>
            </a:r>
            <a:r>
              <a:rPr lang="en-US" sz="1050" b="1" cap="all" dirty="0">
                <a:latin typeface="AdihausDIN"/>
              </a:rPr>
              <a:t>version control system</a:t>
            </a:r>
          </a:p>
        </p:txBody>
      </p:sp>
      <p:pic>
        <p:nvPicPr>
          <p:cNvPr id="102404" name="Picture 4" descr="How to Keep a Downstream git Repository Current with Upstream Repository  Changes | by Savithri Nandadasa | Medium">
            <a:extLst>
              <a:ext uri="{FF2B5EF4-FFF2-40B4-BE49-F238E27FC236}">
                <a16:creationId xmlns:a16="http://schemas.microsoft.com/office/drawing/2014/main" id="{44C5052C-9039-4D9C-8B79-F2AC54CF3C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452" y="3647544"/>
            <a:ext cx="762256" cy="388411"/>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F46E065-4B0F-43AA-B874-74C231546AFD}"/>
              </a:ext>
            </a:extLst>
          </p:cNvPr>
          <p:cNvSpPr txBox="1"/>
          <p:nvPr/>
        </p:nvSpPr>
        <p:spPr bwMode="gray">
          <a:xfrm>
            <a:off x="879993" y="4073624"/>
            <a:ext cx="1281935" cy="540057"/>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b="1" cap="all" dirty="0">
                <a:latin typeface="AdihausDIN"/>
              </a:rPr>
              <a:t>1 REPOSITORY -</a:t>
            </a:r>
            <a:r>
              <a:rPr lang="en-US" sz="1050" cap="all" dirty="0">
                <a:latin typeface="AdihausDIN"/>
              </a:rPr>
              <a:t> SUBSCRIPTION SERVICE</a:t>
            </a:r>
          </a:p>
          <a:p>
            <a:pPr algn="ctr">
              <a:lnSpc>
                <a:spcPct val="90000"/>
              </a:lnSpc>
            </a:pPr>
            <a:r>
              <a:rPr lang="en-US" sz="1050" b="1" cap="all" dirty="0">
                <a:latin typeface="AdihausDIN"/>
              </a:rPr>
              <a:t>1 repository </a:t>
            </a:r>
            <a:r>
              <a:rPr lang="en-US" sz="1050" cap="all" dirty="0">
                <a:latin typeface="AdihausDIN"/>
              </a:rPr>
              <a:t>– subscription </a:t>
            </a:r>
            <a:r>
              <a:rPr lang="en-US" sz="1050" cap="all" dirty="0" err="1">
                <a:latin typeface="AdihausDIN"/>
              </a:rPr>
              <a:t>api</a:t>
            </a:r>
            <a:endParaRPr lang="en-US" sz="1050" cap="all" dirty="0">
              <a:latin typeface="AdihausDIN"/>
            </a:endParaRPr>
          </a:p>
          <a:p>
            <a:pPr algn="ctr">
              <a:lnSpc>
                <a:spcPct val="90000"/>
              </a:lnSpc>
            </a:pPr>
            <a:r>
              <a:rPr lang="en-US" sz="1050" b="1" cap="all" dirty="0">
                <a:latin typeface="AdihausDIN"/>
              </a:rPr>
              <a:t>1 Repository </a:t>
            </a:r>
            <a:r>
              <a:rPr lang="en-US" sz="1050" cap="all" dirty="0">
                <a:latin typeface="AdihausDIN"/>
              </a:rPr>
              <a:t>- </a:t>
            </a:r>
            <a:r>
              <a:rPr lang="en-US" sz="1050" cap="all" dirty="0" err="1">
                <a:latin typeface="AdihausDIN"/>
              </a:rPr>
              <a:t>opa</a:t>
            </a:r>
            <a:r>
              <a:rPr lang="en-US" sz="1050" cap="all" dirty="0">
                <a:latin typeface="AdihausDIN"/>
              </a:rPr>
              <a:t> policies</a:t>
            </a:r>
          </a:p>
        </p:txBody>
      </p:sp>
      <p:sp>
        <p:nvSpPr>
          <p:cNvPr id="32" name="Oval 31">
            <a:extLst>
              <a:ext uri="{FF2B5EF4-FFF2-40B4-BE49-F238E27FC236}">
                <a16:creationId xmlns:a16="http://schemas.microsoft.com/office/drawing/2014/main" id="{441EB1D3-E53A-4FBD-9777-04A75D1D51E2}"/>
              </a:ext>
            </a:extLst>
          </p:cNvPr>
          <p:cNvSpPr/>
          <p:nvPr/>
        </p:nvSpPr>
        <p:spPr bwMode="gray">
          <a:xfrm>
            <a:off x="2027795" y="1542876"/>
            <a:ext cx="274320" cy="27432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sp>
        <p:nvSpPr>
          <p:cNvPr id="33" name="TextBox 32">
            <a:extLst>
              <a:ext uri="{FF2B5EF4-FFF2-40B4-BE49-F238E27FC236}">
                <a16:creationId xmlns:a16="http://schemas.microsoft.com/office/drawing/2014/main" id="{8B5EDDF5-3B4D-4431-ABB2-87D5A4F75FEE}"/>
              </a:ext>
            </a:extLst>
          </p:cNvPr>
          <p:cNvSpPr txBox="1"/>
          <p:nvPr/>
        </p:nvSpPr>
        <p:spPr bwMode="gray">
          <a:xfrm>
            <a:off x="1733972" y="1305073"/>
            <a:ext cx="843058" cy="197093"/>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b="1" cap="all" dirty="0">
                <a:latin typeface="AdihausDIN"/>
              </a:rPr>
              <a:t>Build</a:t>
            </a:r>
          </a:p>
        </p:txBody>
      </p:sp>
      <p:sp>
        <p:nvSpPr>
          <p:cNvPr id="34" name="Oval 33">
            <a:extLst>
              <a:ext uri="{FF2B5EF4-FFF2-40B4-BE49-F238E27FC236}">
                <a16:creationId xmlns:a16="http://schemas.microsoft.com/office/drawing/2014/main" id="{8D4A4809-6050-4107-A09C-8641B458E390}"/>
              </a:ext>
            </a:extLst>
          </p:cNvPr>
          <p:cNvSpPr/>
          <p:nvPr/>
        </p:nvSpPr>
        <p:spPr bwMode="gray">
          <a:xfrm>
            <a:off x="3126850" y="1542876"/>
            <a:ext cx="274320" cy="27432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sp>
        <p:nvSpPr>
          <p:cNvPr id="35" name="TextBox 34">
            <a:extLst>
              <a:ext uri="{FF2B5EF4-FFF2-40B4-BE49-F238E27FC236}">
                <a16:creationId xmlns:a16="http://schemas.microsoft.com/office/drawing/2014/main" id="{D99F4985-E53D-4586-805E-A4D4A82881AD}"/>
              </a:ext>
            </a:extLst>
          </p:cNvPr>
          <p:cNvSpPr txBox="1"/>
          <p:nvPr/>
        </p:nvSpPr>
        <p:spPr bwMode="gray">
          <a:xfrm>
            <a:off x="2863956" y="1294778"/>
            <a:ext cx="843058" cy="197093"/>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b="1" cap="all" dirty="0">
                <a:latin typeface="AdihausDIN"/>
              </a:rPr>
              <a:t>Unit test</a:t>
            </a:r>
          </a:p>
        </p:txBody>
      </p:sp>
      <p:sp>
        <p:nvSpPr>
          <p:cNvPr id="36" name="Oval 35">
            <a:extLst>
              <a:ext uri="{FF2B5EF4-FFF2-40B4-BE49-F238E27FC236}">
                <a16:creationId xmlns:a16="http://schemas.microsoft.com/office/drawing/2014/main" id="{339CE360-5DDD-45F2-B690-5FAE014A3D7D}"/>
              </a:ext>
            </a:extLst>
          </p:cNvPr>
          <p:cNvSpPr/>
          <p:nvPr/>
        </p:nvSpPr>
        <p:spPr bwMode="gray">
          <a:xfrm>
            <a:off x="4032577" y="1542876"/>
            <a:ext cx="274320" cy="27432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sp>
        <p:nvSpPr>
          <p:cNvPr id="37" name="TextBox 36">
            <a:extLst>
              <a:ext uri="{FF2B5EF4-FFF2-40B4-BE49-F238E27FC236}">
                <a16:creationId xmlns:a16="http://schemas.microsoft.com/office/drawing/2014/main" id="{7EFC7544-CE33-4531-8451-8511C3737C0D}"/>
              </a:ext>
            </a:extLst>
          </p:cNvPr>
          <p:cNvSpPr txBox="1"/>
          <p:nvPr/>
        </p:nvSpPr>
        <p:spPr bwMode="gray">
          <a:xfrm>
            <a:off x="3755049" y="1305575"/>
            <a:ext cx="843058" cy="197093"/>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b="1" cap="all" dirty="0">
                <a:latin typeface="AdihausDIN"/>
              </a:rPr>
              <a:t>code analysis</a:t>
            </a:r>
          </a:p>
        </p:txBody>
      </p:sp>
      <p:pic>
        <p:nvPicPr>
          <p:cNvPr id="102407" name="Picture 7" descr="Apache Maven: tool for building Java projects | by Megha Gupta | Medium">
            <a:extLst>
              <a:ext uri="{FF2B5EF4-FFF2-40B4-BE49-F238E27FC236}">
                <a16:creationId xmlns:a16="http://schemas.microsoft.com/office/drawing/2014/main" id="{7A85C6BB-5B5B-4FCC-B54B-87F92C2573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2977" y="2843067"/>
            <a:ext cx="1186916" cy="339928"/>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Connector 39">
            <a:extLst>
              <a:ext uri="{FF2B5EF4-FFF2-40B4-BE49-F238E27FC236}">
                <a16:creationId xmlns:a16="http://schemas.microsoft.com/office/drawing/2014/main" id="{F6EAD79C-E246-4C70-8766-57F66B9C39E3}"/>
              </a:ext>
            </a:extLst>
          </p:cNvPr>
          <p:cNvCxnSpPr>
            <a:cxnSpLocks/>
            <a:stCxn id="32" idx="4"/>
            <a:endCxn id="42" idx="4"/>
          </p:cNvCxnSpPr>
          <p:nvPr/>
        </p:nvCxnSpPr>
        <p:spPr>
          <a:xfrm flipH="1">
            <a:off x="2158902" y="1817196"/>
            <a:ext cx="6053" cy="924432"/>
          </a:xfrm>
          <a:prstGeom prst="line">
            <a:avLst/>
          </a:prstGeom>
          <a:ln w="28575" cmpd="sng">
            <a:solidFill>
              <a:srgbClr val="2CD5C4"/>
            </a:solidFill>
            <a:prstDash val="solid"/>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926C7D44-6182-42F9-88FB-146F5E2A1A9E}"/>
              </a:ext>
            </a:extLst>
          </p:cNvPr>
          <p:cNvSpPr/>
          <p:nvPr/>
        </p:nvSpPr>
        <p:spPr bwMode="gray">
          <a:xfrm>
            <a:off x="2067462" y="2558748"/>
            <a:ext cx="182880" cy="18288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pic>
        <p:nvPicPr>
          <p:cNvPr id="102409" name="Picture 9" descr="Java (linguagem de programação) – Wikipédia, a enciclopédia livre">
            <a:extLst>
              <a:ext uri="{FF2B5EF4-FFF2-40B4-BE49-F238E27FC236}">
                <a16:creationId xmlns:a16="http://schemas.microsoft.com/office/drawing/2014/main" id="{E30533A0-9E75-470E-B006-0227A8A59C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9417" y="2153557"/>
            <a:ext cx="225113" cy="41183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Folded Corner 16">
            <a:extLst>
              <a:ext uri="{FF2B5EF4-FFF2-40B4-BE49-F238E27FC236}">
                <a16:creationId xmlns:a16="http://schemas.microsoft.com/office/drawing/2014/main" id="{25D97622-3AC1-444B-9CFE-0B60179D7469}"/>
              </a:ext>
            </a:extLst>
          </p:cNvPr>
          <p:cNvSpPr/>
          <p:nvPr/>
        </p:nvSpPr>
        <p:spPr bwMode="gray">
          <a:xfrm rot="10800000" flipH="1" flipV="1">
            <a:off x="2497528" y="2038937"/>
            <a:ext cx="480274" cy="292457"/>
          </a:xfrm>
          <a:prstGeom prst="foldedCorner">
            <a:avLst/>
          </a:prstGeom>
          <a:solidFill>
            <a:schemeClr val="accent2">
              <a:lumMod val="40000"/>
              <a:lumOff val="60000"/>
            </a:schemeClr>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sz="900" b="1" cap="all" dirty="0">
                <a:solidFill>
                  <a:schemeClr val="tx1"/>
                </a:solidFill>
                <a:latin typeface="+mj-lt"/>
                <a:cs typeface="AdihausDIN" panose="020B0504020101020102" pitchFamily="34" charset="0"/>
              </a:rPr>
              <a:t>jar</a:t>
            </a:r>
          </a:p>
        </p:txBody>
      </p:sp>
      <p:pic>
        <p:nvPicPr>
          <p:cNvPr id="102411" name="Picture 11" descr="Postman demonstrates the power of community engagement - Codemotion Magazine">
            <a:extLst>
              <a:ext uri="{FF2B5EF4-FFF2-40B4-BE49-F238E27FC236}">
                <a16:creationId xmlns:a16="http://schemas.microsoft.com/office/drawing/2014/main" id="{0E2D29C8-3B71-4157-8B7D-51C860DB16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3944" y="3424773"/>
            <a:ext cx="785820" cy="440059"/>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Connector 46">
            <a:extLst>
              <a:ext uri="{FF2B5EF4-FFF2-40B4-BE49-F238E27FC236}">
                <a16:creationId xmlns:a16="http://schemas.microsoft.com/office/drawing/2014/main" id="{1689C381-1A14-4B73-9C42-A20B391AD467}"/>
              </a:ext>
            </a:extLst>
          </p:cNvPr>
          <p:cNvCxnSpPr>
            <a:cxnSpLocks/>
            <a:stCxn id="34" idx="4"/>
            <a:endCxn id="49" idx="4"/>
          </p:cNvCxnSpPr>
          <p:nvPr/>
        </p:nvCxnSpPr>
        <p:spPr>
          <a:xfrm flipH="1">
            <a:off x="3246854" y="1817196"/>
            <a:ext cx="17156" cy="1384158"/>
          </a:xfrm>
          <a:prstGeom prst="line">
            <a:avLst/>
          </a:prstGeom>
          <a:ln w="28575" cmpd="sng">
            <a:solidFill>
              <a:srgbClr val="2CD5C4"/>
            </a:solidFill>
            <a:prstDash val="solid"/>
          </a:ln>
        </p:spPr>
        <p:style>
          <a:lnRef idx="1">
            <a:schemeClr val="dk1"/>
          </a:lnRef>
          <a:fillRef idx="0">
            <a:schemeClr val="dk1"/>
          </a:fillRef>
          <a:effectRef idx="0">
            <a:schemeClr val="dk1"/>
          </a:effectRef>
          <a:fontRef idx="minor">
            <a:schemeClr val="tx1"/>
          </a:fontRef>
        </p:style>
      </p:cxnSp>
      <p:sp>
        <p:nvSpPr>
          <p:cNvPr id="49" name="Oval 48">
            <a:extLst>
              <a:ext uri="{FF2B5EF4-FFF2-40B4-BE49-F238E27FC236}">
                <a16:creationId xmlns:a16="http://schemas.microsoft.com/office/drawing/2014/main" id="{87E45CCB-1EA2-4CA4-8B58-FFBE10D1EF80}"/>
              </a:ext>
            </a:extLst>
          </p:cNvPr>
          <p:cNvSpPr/>
          <p:nvPr/>
        </p:nvSpPr>
        <p:spPr bwMode="gray">
          <a:xfrm>
            <a:off x="3155414" y="3018474"/>
            <a:ext cx="182880" cy="18288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sp>
        <p:nvSpPr>
          <p:cNvPr id="50" name="TextBox 49">
            <a:extLst>
              <a:ext uri="{FF2B5EF4-FFF2-40B4-BE49-F238E27FC236}">
                <a16:creationId xmlns:a16="http://schemas.microsoft.com/office/drawing/2014/main" id="{590A1B83-BD01-4365-BBB4-557BCFC66D35}"/>
              </a:ext>
            </a:extLst>
          </p:cNvPr>
          <p:cNvSpPr txBox="1"/>
          <p:nvPr/>
        </p:nvSpPr>
        <p:spPr bwMode="gray">
          <a:xfrm>
            <a:off x="2514158" y="3188217"/>
            <a:ext cx="1411796" cy="399845"/>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cap="all" dirty="0">
                <a:latin typeface="AdihausDIN"/>
              </a:rPr>
              <a:t>Testing </a:t>
            </a:r>
            <a:r>
              <a:rPr lang="en-US" sz="1050" b="1" cap="all" dirty="0">
                <a:latin typeface="AdihausDIN"/>
              </a:rPr>
              <a:t>subscription </a:t>
            </a:r>
            <a:r>
              <a:rPr lang="en-US" sz="1050" b="1" cap="all" dirty="0" err="1">
                <a:latin typeface="AdihausDIN"/>
              </a:rPr>
              <a:t>api</a:t>
            </a:r>
            <a:endParaRPr lang="en-US" sz="1050" b="1" cap="all" dirty="0">
              <a:latin typeface="AdihausDIN"/>
            </a:endParaRPr>
          </a:p>
        </p:txBody>
      </p:sp>
      <p:pic>
        <p:nvPicPr>
          <p:cNvPr id="102414" name="Picture 14" descr="SonarQube | SonarScanner : a step by step guide. | by Rahul Mourya | The  Startup | Medium">
            <a:extLst>
              <a:ext uri="{FF2B5EF4-FFF2-40B4-BE49-F238E27FC236}">
                <a16:creationId xmlns:a16="http://schemas.microsoft.com/office/drawing/2014/main" id="{7BC4F28E-4897-4033-8927-2AAE4234056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3162" y="2816781"/>
            <a:ext cx="786832" cy="287659"/>
          </a:xfrm>
          <a:prstGeom prst="rect">
            <a:avLst/>
          </a:prstGeom>
          <a:noFill/>
          <a:extLst>
            <a:ext uri="{909E8E84-426E-40DD-AFC4-6F175D3DCCD1}">
              <a14:hiddenFill xmlns:a14="http://schemas.microsoft.com/office/drawing/2010/main">
                <a:solidFill>
                  <a:srgbClr val="FFFFFF"/>
                </a:solidFill>
              </a14:hiddenFill>
            </a:ext>
          </a:extLst>
        </p:spPr>
      </p:pic>
      <p:sp>
        <p:nvSpPr>
          <p:cNvPr id="52" name="Oval 51">
            <a:extLst>
              <a:ext uri="{FF2B5EF4-FFF2-40B4-BE49-F238E27FC236}">
                <a16:creationId xmlns:a16="http://schemas.microsoft.com/office/drawing/2014/main" id="{8A21315F-F7FE-49DC-AF7E-A67FC3F45427}"/>
              </a:ext>
            </a:extLst>
          </p:cNvPr>
          <p:cNvSpPr/>
          <p:nvPr/>
        </p:nvSpPr>
        <p:spPr bwMode="gray">
          <a:xfrm>
            <a:off x="5319595" y="1544533"/>
            <a:ext cx="274320" cy="27432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sp>
        <p:nvSpPr>
          <p:cNvPr id="53" name="TextBox 52">
            <a:extLst>
              <a:ext uri="{FF2B5EF4-FFF2-40B4-BE49-F238E27FC236}">
                <a16:creationId xmlns:a16="http://schemas.microsoft.com/office/drawing/2014/main" id="{FE8086B0-ADAA-4A8A-B9AE-D7C7C4A7E8E0}"/>
              </a:ext>
            </a:extLst>
          </p:cNvPr>
          <p:cNvSpPr txBox="1"/>
          <p:nvPr/>
        </p:nvSpPr>
        <p:spPr bwMode="gray">
          <a:xfrm>
            <a:off x="5034057" y="1317142"/>
            <a:ext cx="843058" cy="197093"/>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b="1" cap="all" dirty="0">
                <a:latin typeface="AdihausDIN"/>
              </a:rPr>
              <a:t>DOCKER</a:t>
            </a:r>
          </a:p>
        </p:txBody>
      </p:sp>
      <p:pic>
        <p:nvPicPr>
          <p:cNvPr id="102418" name="Picture 18" descr="Introdução ao Jenkins com Build de WebApi em .NET Core | by Leonardo  Felicissimo | Medium">
            <a:extLst>
              <a:ext uri="{FF2B5EF4-FFF2-40B4-BE49-F238E27FC236}">
                <a16:creationId xmlns:a16="http://schemas.microsoft.com/office/drawing/2014/main" id="{0274A64F-80B0-433D-870D-9881875CC6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8031" y="235571"/>
            <a:ext cx="962177" cy="584656"/>
          </a:xfrm>
          <a:prstGeom prst="rect">
            <a:avLst/>
          </a:prstGeom>
          <a:noFill/>
          <a:extLst>
            <a:ext uri="{909E8E84-426E-40DD-AFC4-6F175D3DCCD1}">
              <a14:hiddenFill xmlns:a14="http://schemas.microsoft.com/office/drawing/2010/main">
                <a:solidFill>
                  <a:srgbClr val="FFFFFF"/>
                </a:solidFill>
              </a14:hiddenFill>
            </a:ext>
          </a:extLst>
        </p:spPr>
      </p:pic>
      <p:pic>
        <p:nvPicPr>
          <p:cNvPr id="102422" name="Picture 22" descr="Azure Registry - CNCF Cloud Native Interactive Landscape">
            <a:extLst>
              <a:ext uri="{FF2B5EF4-FFF2-40B4-BE49-F238E27FC236}">
                <a16:creationId xmlns:a16="http://schemas.microsoft.com/office/drawing/2014/main" id="{21D66BDB-6D9D-4F8E-BACC-A8F210E44AA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94509" y="3992538"/>
            <a:ext cx="623962" cy="638015"/>
          </a:xfrm>
          <a:prstGeom prst="rect">
            <a:avLst/>
          </a:prstGeom>
          <a:noFill/>
          <a:extLst>
            <a:ext uri="{909E8E84-426E-40DD-AFC4-6F175D3DCCD1}">
              <a14:hiddenFill xmlns:a14="http://schemas.microsoft.com/office/drawing/2010/main">
                <a:solidFill>
                  <a:srgbClr val="FFFFFF"/>
                </a:solidFill>
              </a14:hiddenFill>
            </a:ext>
          </a:extLst>
        </p:spPr>
      </p:pic>
      <p:sp>
        <p:nvSpPr>
          <p:cNvPr id="20" name="Cylinder 19">
            <a:extLst>
              <a:ext uri="{FF2B5EF4-FFF2-40B4-BE49-F238E27FC236}">
                <a16:creationId xmlns:a16="http://schemas.microsoft.com/office/drawing/2014/main" id="{0EAA0723-00BB-4CA4-8C00-BB2EEA18112B}"/>
              </a:ext>
            </a:extLst>
          </p:cNvPr>
          <p:cNvSpPr/>
          <p:nvPr/>
        </p:nvSpPr>
        <p:spPr bwMode="gray">
          <a:xfrm>
            <a:off x="5976814" y="3605053"/>
            <a:ext cx="518356" cy="331670"/>
          </a:xfrm>
          <a:prstGeom prst="can">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sp>
        <p:nvSpPr>
          <p:cNvPr id="59" name="TextBox 58">
            <a:extLst>
              <a:ext uri="{FF2B5EF4-FFF2-40B4-BE49-F238E27FC236}">
                <a16:creationId xmlns:a16="http://schemas.microsoft.com/office/drawing/2014/main" id="{948EDB35-96B7-4633-A875-C5C64C63D952}"/>
              </a:ext>
            </a:extLst>
          </p:cNvPr>
          <p:cNvSpPr txBox="1"/>
          <p:nvPr/>
        </p:nvSpPr>
        <p:spPr bwMode="gray">
          <a:xfrm>
            <a:off x="5924235" y="3407960"/>
            <a:ext cx="843058" cy="197093"/>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b="1" cap="all" dirty="0">
                <a:latin typeface="AdihausDIN"/>
              </a:rPr>
              <a:t>DOCKER REGISTRY</a:t>
            </a:r>
          </a:p>
        </p:txBody>
      </p:sp>
      <p:sp>
        <p:nvSpPr>
          <p:cNvPr id="60" name="Rectangle: Folded Corner 59">
            <a:extLst>
              <a:ext uri="{FF2B5EF4-FFF2-40B4-BE49-F238E27FC236}">
                <a16:creationId xmlns:a16="http://schemas.microsoft.com/office/drawing/2014/main" id="{86473932-BF40-4E74-9FED-4F0E8A8636FD}"/>
              </a:ext>
            </a:extLst>
          </p:cNvPr>
          <p:cNvSpPr/>
          <p:nvPr/>
        </p:nvSpPr>
        <p:spPr bwMode="gray">
          <a:xfrm rot="10800000" flipH="1" flipV="1">
            <a:off x="5078183" y="2036932"/>
            <a:ext cx="754873" cy="274319"/>
          </a:xfrm>
          <a:prstGeom prst="foldedCorner">
            <a:avLst/>
          </a:prstGeom>
          <a:solidFill>
            <a:schemeClr val="accent4">
              <a:lumMod val="20000"/>
              <a:lumOff val="80000"/>
            </a:schemeClr>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sz="800" b="1" cap="all" dirty="0">
                <a:solidFill>
                  <a:schemeClr val="tx1"/>
                </a:solidFill>
                <a:latin typeface="+mj-lt"/>
                <a:cs typeface="AdihausDIN" panose="020B0504020101020102" pitchFamily="34" charset="0"/>
              </a:rPr>
              <a:t>Docker image</a:t>
            </a:r>
          </a:p>
        </p:txBody>
      </p:sp>
      <p:sp>
        <p:nvSpPr>
          <p:cNvPr id="61" name="Oval 60">
            <a:extLst>
              <a:ext uri="{FF2B5EF4-FFF2-40B4-BE49-F238E27FC236}">
                <a16:creationId xmlns:a16="http://schemas.microsoft.com/office/drawing/2014/main" id="{4939B7FA-2A9A-4780-A224-E3471D3655B4}"/>
              </a:ext>
            </a:extLst>
          </p:cNvPr>
          <p:cNvSpPr/>
          <p:nvPr/>
        </p:nvSpPr>
        <p:spPr bwMode="gray">
          <a:xfrm>
            <a:off x="6851339" y="1495877"/>
            <a:ext cx="274320" cy="27432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sp>
        <p:nvSpPr>
          <p:cNvPr id="62" name="TextBox 61">
            <a:extLst>
              <a:ext uri="{FF2B5EF4-FFF2-40B4-BE49-F238E27FC236}">
                <a16:creationId xmlns:a16="http://schemas.microsoft.com/office/drawing/2014/main" id="{B2FD782D-6A6D-445C-99DA-C2D7BD0D221A}"/>
              </a:ext>
            </a:extLst>
          </p:cNvPr>
          <p:cNvSpPr txBox="1"/>
          <p:nvPr/>
        </p:nvSpPr>
        <p:spPr bwMode="gray">
          <a:xfrm>
            <a:off x="6566970" y="1298784"/>
            <a:ext cx="843058" cy="197093"/>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b="1" cap="all" dirty="0">
                <a:latin typeface="AdihausDIN"/>
              </a:rPr>
              <a:t>Deploy </a:t>
            </a:r>
          </a:p>
        </p:txBody>
      </p:sp>
      <p:sp>
        <p:nvSpPr>
          <p:cNvPr id="63" name="TextBox 62">
            <a:extLst>
              <a:ext uri="{FF2B5EF4-FFF2-40B4-BE49-F238E27FC236}">
                <a16:creationId xmlns:a16="http://schemas.microsoft.com/office/drawing/2014/main" id="{5128A3CA-8570-4CB1-A86B-A85306C26B86}"/>
              </a:ext>
            </a:extLst>
          </p:cNvPr>
          <p:cNvSpPr txBox="1"/>
          <p:nvPr/>
        </p:nvSpPr>
        <p:spPr bwMode="gray">
          <a:xfrm>
            <a:off x="4853325" y="2794273"/>
            <a:ext cx="1411796" cy="399845"/>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cap="all" dirty="0">
                <a:latin typeface="AdihausDIN"/>
              </a:rPr>
              <a:t>Docker image </a:t>
            </a:r>
            <a:r>
              <a:rPr lang="en-US" sz="1050" b="1" cap="all" dirty="0">
                <a:latin typeface="AdihausDIN"/>
              </a:rPr>
              <a:t>pull</a:t>
            </a:r>
          </a:p>
        </p:txBody>
      </p:sp>
      <p:sp>
        <p:nvSpPr>
          <p:cNvPr id="64" name="TextBox 63">
            <a:extLst>
              <a:ext uri="{FF2B5EF4-FFF2-40B4-BE49-F238E27FC236}">
                <a16:creationId xmlns:a16="http://schemas.microsoft.com/office/drawing/2014/main" id="{145AA41E-153B-4DFC-8717-F3D5AC65BED7}"/>
              </a:ext>
            </a:extLst>
          </p:cNvPr>
          <p:cNvSpPr txBox="1"/>
          <p:nvPr/>
        </p:nvSpPr>
        <p:spPr bwMode="gray">
          <a:xfrm>
            <a:off x="6419761" y="2812104"/>
            <a:ext cx="1411796" cy="399845"/>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cap="all" dirty="0">
                <a:latin typeface="AdihausDIN"/>
              </a:rPr>
              <a:t>Docker image </a:t>
            </a:r>
            <a:r>
              <a:rPr lang="en-US" sz="1050" b="1" cap="all" dirty="0">
                <a:latin typeface="AdihausDIN"/>
              </a:rPr>
              <a:t>push</a:t>
            </a:r>
          </a:p>
        </p:txBody>
      </p:sp>
      <p:pic>
        <p:nvPicPr>
          <p:cNvPr id="102424" name="Picture 24" descr="Preços - Máquinas Virtuais do Linux | Microsoft Azure">
            <a:extLst>
              <a:ext uri="{FF2B5EF4-FFF2-40B4-BE49-F238E27FC236}">
                <a16:creationId xmlns:a16="http://schemas.microsoft.com/office/drawing/2014/main" id="{547F8362-4592-42EE-B46B-AF467D9EF5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08542" y="1983914"/>
            <a:ext cx="723373" cy="380355"/>
          </a:xfrm>
          <a:prstGeom prst="rect">
            <a:avLst/>
          </a:prstGeom>
          <a:noFill/>
          <a:extLst>
            <a:ext uri="{909E8E84-426E-40DD-AFC4-6F175D3DCCD1}">
              <a14:hiddenFill xmlns:a14="http://schemas.microsoft.com/office/drawing/2010/main">
                <a:solidFill>
                  <a:srgbClr val="FFFFFF"/>
                </a:solidFill>
              </a14:hiddenFill>
            </a:ext>
          </a:extLst>
        </p:spPr>
      </p:pic>
      <p:pic>
        <p:nvPicPr>
          <p:cNvPr id="102426" name="Picture 26" descr="Kubernetes">
            <a:extLst>
              <a:ext uri="{FF2B5EF4-FFF2-40B4-BE49-F238E27FC236}">
                <a16:creationId xmlns:a16="http://schemas.microsoft.com/office/drawing/2014/main" id="{5FA5C0FA-FAED-481F-8ED3-0C33D72C1A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67293" y="1975188"/>
            <a:ext cx="463137" cy="463137"/>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2C7320A-38FD-4F66-B268-709DB4823535}"/>
              </a:ext>
            </a:extLst>
          </p:cNvPr>
          <p:cNvCxnSpPr>
            <a:cxnSpLocks/>
            <a:stCxn id="36" idx="4"/>
            <a:endCxn id="72" idx="4"/>
          </p:cNvCxnSpPr>
          <p:nvPr/>
        </p:nvCxnSpPr>
        <p:spPr>
          <a:xfrm flipH="1">
            <a:off x="4164774" y="1817196"/>
            <a:ext cx="4963" cy="987684"/>
          </a:xfrm>
          <a:prstGeom prst="line">
            <a:avLst/>
          </a:prstGeom>
          <a:ln w="28575" cmpd="sng">
            <a:solidFill>
              <a:srgbClr val="2CD5C4"/>
            </a:solidFill>
            <a:prstDash val="solid"/>
          </a:ln>
        </p:spPr>
        <p:style>
          <a:lnRef idx="1">
            <a:schemeClr val="dk1"/>
          </a:lnRef>
          <a:fillRef idx="0">
            <a:schemeClr val="dk1"/>
          </a:fillRef>
          <a:effectRef idx="0">
            <a:schemeClr val="dk1"/>
          </a:effectRef>
          <a:fontRef idx="minor">
            <a:schemeClr val="tx1"/>
          </a:fontRef>
        </p:style>
      </p:cxnSp>
      <p:sp>
        <p:nvSpPr>
          <p:cNvPr id="72" name="Oval 71">
            <a:extLst>
              <a:ext uri="{FF2B5EF4-FFF2-40B4-BE49-F238E27FC236}">
                <a16:creationId xmlns:a16="http://schemas.microsoft.com/office/drawing/2014/main" id="{14F7A153-E2F8-4EA5-A05A-27F40CA20E79}"/>
              </a:ext>
            </a:extLst>
          </p:cNvPr>
          <p:cNvSpPr/>
          <p:nvPr/>
        </p:nvSpPr>
        <p:spPr bwMode="gray">
          <a:xfrm>
            <a:off x="4073334" y="2622000"/>
            <a:ext cx="182880" cy="18288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pic>
        <p:nvPicPr>
          <p:cNvPr id="102429" name="Picture 29" descr="Docker (@Docker) | Twitter">
            <a:extLst>
              <a:ext uri="{FF2B5EF4-FFF2-40B4-BE49-F238E27FC236}">
                <a16:creationId xmlns:a16="http://schemas.microsoft.com/office/drawing/2014/main" id="{271DC847-0A06-454C-8637-F773FFE2EAE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42604" y="3139271"/>
            <a:ext cx="611730" cy="611730"/>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a:extLst>
              <a:ext uri="{FF2B5EF4-FFF2-40B4-BE49-F238E27FC236}">
                <a16:creationId xmlns:a16="http://schemas.microsoft.com/office/drawing/2014/main" id="{5D8BB747-1DBF-4A28-AD4B-E4277B81C0DB}"/>
              </a:ext>
            </a:extLst>
          </p:cNvPr>
          <p:cNvCxnSpPr>
            <a:cxnSpLocks/>
            <a:stCxn id="17" idx="3"/>
            <a:endCxn id="60" idx="1"/>
          </p:cNvCxnSpPr>
          <p:nvPr/>
        </p:nvCxnSpPr>
        <p:spPr>
          <a:xfrm flipV="1">
            <a:off x="2977802" y="2174092"/>
            <a:ext cx="2100381" cy="11074"/>
          </a:xfrm>
          <a:prstGeom prst="straightConnector1">
            <a:avLst/>
          </a:prstGeom>
          <a:ln w="9525"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2CFDB364-56E6-4963-9C59-3BAA096D71A7}"/>
              </a:ext>
            </a:extLst>
          </p:cNvPr>
          <p:cNvCxnSpPr>
            <a:cxnSpLocks/>
            <a:stCxn id="60" idx="2"/>
            <a:endCxn id="20" idx="2"/>
          </p:cNvCxnSpPr>
          <p:nvPr/>
        </p:nvCxnSpPr>
        <p:spPr>
          <a:xfrm rot="16200000" flipH="1">
            <a:off x="4986399" y="2780472"/>
            <a:ext cx="1459637" cy="521194"/>
          </a:xfrm>
          <a:prstGeom prst="bentConnector2">
            <a:avLst/>
          </a:prstGeom>
          <a:ln w="12700"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cxnSp>
        <p:nvCxnSpPr>
          <p:cNvPr id="84" name="Connector: Elbow 83">
            <a:extLst>
              <a:ext uri="{FF2B5EF4-FFF2-40B4-BE49-F238E27FC236}">
                <a16:creationId xmlns:a16="http://schemas.microsoft.com/office/drawing/2014/main" id="{88427EAB-3EBA-4E81-B531-ABB7CA73F6A1}"/>
              </a:ext>
            </a:extLst>
          </p:cNvPr>
          <p:cNvCxnSpPr>
            <a:cxnSpLocks/>
            <a:stCxn id="20" idx="4"/>
            <a:endCxn id="102426" idx="2"/>
          </p:cNvCxnSpPr>
          <p:nvPr/>
        </p:nvCxnSpPr>
        <p:spPr>
          <a:xfrm flipV="1">
            <a:off x="6495170" y="2438325"/>
            <a:ext cx="503692" cy="1332563"/>
          </a:xfrm>
          <a:prstGeom prst="bentConnector2">
            <a:avLst/>
          </a:prstGeom>
          <a:ln w="12700"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sp>
        <p:nvSpPr>
          <p:cNvPr id="92" name="Oval 91">
            <a:extLst>
              <a:ext uri="{FF2B5EF4-FFF2-40B4-BE49-F238E27FC236}">
                <a16:creationId xmlns:a16="http://schemas.microsoft.com/office/drawing/2014/main" id="{C16B8A06-B032-4430-9ACE-B6BB8C75EB4A}"/>
              </a:ext>
            </a:extLst>
          </p:cNvPr>
          <p:cNvSpPr/>
          <p:nvPr/>
        </p:nvSpPr>
        <p:spPr bwMode="gray">
          <a:xfrm>
            <a:off x="8187035" y="1495877"/>
            <a:ext cx="274320" cy="274320"/>
          </a:xfrm>
          <a:prstGeom prst="ellipse">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endParaRPr lang="en-US" sz="1400" cap="all" dirty="0">
              <a:latin typeface="+mj-lt"/>
              <a:cs typeface="AdihausDIN" panose="020B0504020101020102" pitchFamily="34" charset="0"/>
            </a:endParaRPr>
          </a:p>
        </p:txBody>
      </p:sp>
      <p:sp>
        <p:nvSpPr>
          <p:cNvPr id="93" name="TextBox 92">
            <a:extLst>
              <a:ext uri="{FF2B5EF4-FFF2-40B4-BE49-F238E27FC236}">
                <a16:creationId xmlns:a16="http://schemas.microsoft.com/office/drawing/2014/main" id="{1F2A2E0D-81AD-4472-9536-56776C491064}"/>
              </a:ext>
            </a:extLst>
          </p:cNvPr>
          <p:cNvSpPr txBox="1"/>
          <p:nvPr/>
        </p:nvSpPr>
        <p:spPr bwMode="gray">
          <a:xfrm>
            <a:off x="7902666" y="1107545"/>
            <a:ext cx="843058" cy="197093"/>
          </a:xfrm>
          <a:prstGeom prst="rect">
            <a:avLst/>
          </a:prstGeom>
          <a:noFill/>
          <a:ln w="12700" cap="sq">
            <a:noFill/>
            <a:miter lim="800000"/>
          </a:ln>
        </p:spPr>
        <p:txBody>
          <a:bodyPr vert="horz" wrap="none" lIns="72000" tIns="72000" rIns="72000" bIns="72000" rtlCol="0" anchor="t" anchorCtr="0">
            <a:noAutofit/>
          </a:bodyPr>
          <a:lstStyle/>
          <a:p>
            <a:pPr algn="ctr">
              <a:lnSpc>
                <a:spcPct val="90000"/>
              </a:lnSpc>
            </a:pPr>
            <a:r>
              <a:rPr lang="en-US" sz="1050" b="1" cap="all" dirty="0">
                <a:latin typeface="AdihausDIN"/>
              </a:rPr>
              <a:t>INTEGRATION </a:t>
            </a:r>
          </a:p>
          <a:p>
            <a:pPr algn="ctr">
              <a:lnSpc>
                <a:spcPct val="90000"/>
              </a:lnSpc>
            </a:pPr>
            <a:r>
              <a:rPr lang="en-US" sz="1050" b="1" cap="all" dirty="0">
                <a:latin typeface="AdihausDIN"/>
              </a:rPr>
              <a:t>TESTS</a:t>
            </a:r>
          </a:p>
        </p:txBody>
      </p:sp>
      <p:cxnSp>
        <p:nvCxnSpPr>
          <p:cNvPr id="75" name="Straight Arrow Connector 74">
            <a:extLst>
              <a:ext uri="{FF2B5EF4-FFF2-40B4-BE49-F238E27FC236}">
                <a16:creationId xmlns:a16="http://schemas.microsoft.com/office/drawing/2014/main" id="{B3A71A99-125F-462D-9119-3A873BA1CFC8}"/>
              </a:ext>
            </a:extLst>
          </p:cNvPr>
          <p:cNvCxnSpPr>
            <a:cxnSpLocks/>
            <a:stCxn id="102418" idx="2"/>
            <a:endCxn id="69" idx="0"/>
          </p:cNvCxnSpPr>
          <p:nvPr/>
        </p:nvCxnSpPr>
        <p:spPr>
          <a:xfrm>
            <a:off x="4609120" y="820227"/>
            <a:ext cx="0" cy="287318"/>
          </a:xfrm>
          <a:prstGeom prst="straightConnector1">
            <a:avLst/>
          </a:prstGeom>
          <a:ln w="57150"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A2C805F4-C8B7-4941-ACDD-856972FB3BC3}"/>
              </a:ext>
            </a:extLst>
          </p:cNvPr>
          <p:cNvCxnSpPr>
            <a:cxnSpLocks/>
            <a:stCxn id="32" idx="5"/>
            <a:endCxn id="17" idx="1"/>
          </p:cNvCxnSpPr>
          <p:nvPr/>
        </p:nvCxnSpPr>
        <p:spPr>
          <a:xfrm>
            <a:off x="2261942" y="1777023"/>
            <a:ext cx="235586" cy="408143"/>
          </a:xfrm>
          <a:prstGeom prst="straightConnector1">
            <a:avLst/>
          </a:prstGeom>
          <a:ln w="9525"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20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2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PRODUCT TEAM</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28</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graphicFrame>
        <p:nvGraphicFramePr>
          <p:cNvPr id="6" name="Diagram 5">
            <a:extLst>
              <a:ext uri="{FF2B5EF4-FFF2-40B4-BE49-F238E27FC236}">
                <a16:creationId xmlns:a16="http://schemas.microsoft.com/office/drawing/2014/main" id="{7B76E312-E68A-4909-A953-3C3B2310B4D5}"/>
              </a:ext>
            </a:extLst>
          </p:cNvPr>
          <p:cNvGraphicFramePr/>
          <p:nvPr>
            <p:extLst>
              <p:ext uri="{D42A27DB-BD31-4B8C-83A1-F6EECF244321}">
                <p14:modId xmlns:p14="http://schemas.microsoft.com/office/powerpoint/2010/main" val="2827065460"/>
              </p:ext>
            </p:extLst>
          </p:nvPr>
        </p:nvGraphicFramePr>
        <p:xfrm>
          <a:off x="362007" y="253048"/>
          <a:ext cx="7842352" cy="444418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13288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831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PRODUCT TEAM</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29</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11" name="Textplatzhalter 11">
            <a:extLst>
              <a:ext uri="{FF2B5EF4-FFF2-40B4-BE49-F238E27FC236}">
                <a16:creationId xmlns:a16="http://schemas.microsoft.com/office/drawing/2014/main" id="{62B2D00A-8DAF-4C6B-B210-5D0E9CB344FC}"/>
              </a:ext>
            </a:extLst>
          </p:cNvPr>
          <p:cNvSpPr txBox="1">
            <a:spLocks/>
          </p:cNvSpPr>
          <p:nvPr/>
        </p:nvSpPr>
        <p:spPr bwMode="gray">
          <a:xfrm>
            <a:off x="358775" y="807554"/>
            <a:ext cx="8389689"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cap="all" dirty="0">
                <a:latin typeface="+mn-lt"/>
              </a:rPr>
              <a:t>Career mapping </a:t>
            </a:r>
          </a:p>
          <a:p>
            <a:pPr marL="171450" indent="-171450">
              <a:buFont typeface="Wingdings" panose="05000000000000000000" pitchFamily="2" charset="2"/>
              <a:buChar char="§"/>
            </a:pPr>
            <a:r>
              <a:rPr lang="en-US" b="1" cap="all" dirty="0">
                <a:latin typeface="+mn-lt"/>
              </a:rPr>
              <a:t>Self-assessment: </a:t>
            </a:r>
            <a:r>
              <a:rPr lang="en-US" cap="all" dirty="0">
                <a:latin typeface="+mn-lt"/>
              </a:rPr>
              <a:t>engages with the employee to explore his or her knowledge, skills and abilities, as well as past experiences, accomplishments and interests.</a:t>
            </a:r>
          </a:p>
          <a:p>
            <a:pPr marL="171450" indent="-171450">
              <a:buFont typeface="Wingdings" panose="05000000000000000000" pitchFamily="2" charset="2"/>
              <a:buChar char="§"/>
            </a:pPr>
            <a:r>
              <a:rPr lang="en-US" b="1" cap="all" dirty="0">
                <a:latin typeface="+mn-lt"/>
              </a:rPr>
              <a:t>Individualized career map</a:t>
            </a:r>
            <a:r>
              <a:rPr lang="en-US" cap="all" dirty="0">
                <a:latin typeface="+mn-lt"/>
              </a:rPr>
              <a:t>. Creating an individualized career map involves identifying other positions within the organization that meet the employee's interests. The position may be a lateral move into a different job family or a promotion. In either case, the position should capitalize on the employee's past experiences, interests and motivation while at the same time requiring the employee to develop a certain degree of new knowledge, skills and abilities (KSAs) to give him or her something to work toward and stay engaged.</a:t>
            </a:r>
          </a:p>
          <a:p>
            <a:pPr marL="171450" indent="-171450">
              <a:buFont typeface="Wingdings" panose="05000000000000000000" pitchFamily="2" charset="2"/>
              <a:buChar char="§"/>
            </a:pPr>
            <a:r>
              <a:rPr lang="en-US" b="1" cap="all" dirty="0">
                <a:latin typeface="+mn-lt"/>
              </a:rPr>
              <a:t>Exploring other opportunities</a:t>
            </a:r>
            <a:r>
              <a:rPr lang="en-US" cap="all" dirty="0">
                <a:latin typeface="+mn-lt"/>
              </a:rPr>
              <a:t>. The final step in career mapping is to explore other job opportunities within the organization as they become available.</a:t>
            </a:r>
          </a:p>
          <a:p>
            <a:pPr marL="171450" indent="-171450">
              <a:buFont typeface="Wingdings" panose="05000000000000000000" pitchFamily="2" charset="2"/>
              <a:buChar char="§"/>
            </a:pPr>
            <a:r>
              <a:rPr lang="en-US" b="1" cap="all" dirty="0">
                <a:latin typeface="+mn-lt"/>
              </a:rPr>
              <a:t>Attaining a mentor</a:t>
            </a:r>
            <a:r>
              <a:rPr lang="en-US" cap="all" dirty="0">
                <a:latin typeface="+mn-lt"/>
              </a:rPr>
              <a:t>: A mentor can provide coaching, friendship, sponsorship, and role-modeling to the younger, less experienced protege</a:t>
            </a: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Tree>
    <p:extLst>
      <p:ext uri="{BB962C8B-B14F-4D97-AF65-F5344CB8AC3E}">
        <p14:creationId xmlns:p14="http://schemas.microsoft.com/office/powerpoint/2010/main" val="377560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952197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9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Architecture landscape </a:t>
            </a:r>
            <a:r>
              <a:rPr lang="en-US" dirty="0" err="1">
                <a:solidFill>
                  <a:srgbClr val="7F7F7F"/>
                </a:solidFill>
              </a:rPr>
              <a:t>aND</a:t>
            </a:r>
            <a:r>
              <a:rPr lang="en-US" dirty="0">
                <a:solidFill>
                  <a:srgbClr val="7F7F7F"/>
                </a:solidFill>
              </a:rPr>
              <a:t> REQUIREMENTS</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3</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10" name="Rectangle 9"/>
          <p:cNvSpPr/>
          <p:nvPr/>
        </p:nvSpPr>
        <p:spPr bwMode="gray">
          <a:xfrm>
            <a:off x="546844" y="3219822"/>
            <a:ext cx="2747015" cy="1080120"/>
          </a:xfrm>
          <a:prstGeom prst="rect">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cap="all" dirty="0">
                <a:latin typeface="+mj-lt"/>
                <a:cs typeface="AdihausDIN" panose="020B0504020101020102" pitchFamily="34" charset="0"/>
              </a:rPr>
              <a:t>SUBSCRIPTION service</a:t>
            </a:r>
          </a:p>
          <a:p>
            <a:pPr algn="ctr">
              <a:lnSpc>
                <a:spcPct val="90000"/>
              </a:lnSpc>
              <a:spcBef>
                <a:spcPts val="0"/>
              </a:spcBef>
            </a:pPr>
            <a:r>
              <a:rPr lang="en-US" sz="1400" b="1" dirty="0">
                <a:cs typeface="AdihausDIN" panose="020B0504020101020102" pitchFamily="34" charset="0"/>
              </a:rPr>
              <a:t>SLA response time: </a:t>
            </a:r>
            <a:r>
              <a:rPr lang="en-US" sz="1400" b="1" dirty="0">
                <a:solidFill>
                  <a:schemeClr val="accent2">
                    <a:lumMod val="75000"/>
                  </a:schemeClr>
                </a:solidFill>
                <a:cs typeface="AdihausDIN" panose="020B0504020101020102" pitchFamily="34" charset="0"/>
              </a:rPr>
              <a:t>150ms</a:t>
            </a:r>
          </a:p>
          <a:p>
            <a:pPr algn="ctr">
              <a:lnSpc>
                <a:spcPct val="90000"/>
              </a:lnSpc>
              <a:spcBef>
                <a:spcPts val="0"/>
              </a:spcBef>
            </a:pPr>
            <a:r>
              <a:rPr lang="en-US" sz="1400" b="1" dirty="0">
                <a:cs typeface="AdihausDIN" panose="020B0504020101020102" pitchFamily="34" charset="0"/>
              </a:rPr>
              <a:t>SLA monthly uptime </a:t>
            </a:r>
            <a:r>
              <a:rPr lang="en-US" sz="1400" b="1" dirty="0">
                <a:solidFill>
                  <a:schemeClr val="accent3">
                    <a:lumMod val="75000"/>
                  </a:schemeClr>
                </a:solidFill>
                <a:cs typeface="AdihausDIN" panose="020B0504020101020102" pitchFamily="34" charset="0"/>
              </a:rPr>
              <a:t>99.99%</a:t>
            </a:r>
          </a:p>
        </p:txBody>
      </p:sp>
      <p:sp>
        <p:nvSpPr>
          <p:cNvPr id="13" name="Rectangle 12"/>
          <p:cNvSpPr/>
          <p:nvPr/>
        </p:nvSpPr>
        <p:spPr bwMode="gray">
          <a:xfrm>
            <a:off x="5415294" y="3219821"/>
            <a:ext cx="2808312" cy="1080120"/>
          </a:xfrm>
          <a:prstGeom prst="rect">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cap="all" dirty="0">
                <a:latin typeface="+mj-lt"/>
                <a:cs typeface="AdihausDIN" panose="020B0504020101020102" pitchFamily="34" charset="0"/>
              </a:rPr>
              <a:t>Email service</a:t>
            </a:r>
          </a:p>
          <a:p>
            <a:pPr algn="ctr">
              <a:lnSpc>
                <a:spcPct val="90000"/>
              </a:lnSpc>
              <a:spcBef>
                <a:spcPts val="0"/>
              </a:spcBef>
            </a:pPr>
            <a:r>
              <a:rPr lang="en-US" sz="1400" b="1" dirty="0">
                <a:cs typeface="AdihausDIN" panose="020B0504020101020102" pitchFamily="34" charset="0"/>
              </a:rPr>
              <a:t>SLA response time:: </a:t>
            </a:r>
            <a:r>
              <a:rPr lang="en-US" sz="1400" b="1" dirty="0">
                <a:solidFill>
                  <a:schemeClr val="accent2">
                    <a:lumMod val="50000"/>
                  </a:schemeClr>
                </a:solidFill>
                <a:cs typeface="AdihausDIN" panose="020B0504020101020102" pitchFamily="34" charset="0"/>
              </a:rPr>
              <a:t>60 secs</a:t>
            </a:r>
          </a:p>
          <a:p>
            <a:pPr algn="ctr">
              <a:lnSpc>
                <a:spcPct val="90000"/>
              </a:lnSpc>
              <a:spcBef>
                <a:spcPts val="0"/>
              </a:spcBef>
            </a:pPr>
            <a:r>
              <a:rPr lang="en-US" sz="1400" b="1" dirty="0">
                <a:cs typeface="AdihausDIN" panose="020B0504020101020102" pitchFamily="34" charset="0"/>
              </a:rPr>
              <a:t>SLA monthly uptime </a:t>
            </a:r>
            <a:r>
              <a:rPr lang="en-US" sz="1400" b="1" dirty="0">
                <a:solidFill>
                  <a:schemeClr val="accent3">
                    <a:lumMod val="60000"/>
                    <a:lumOff val="40000"/>
                  </a:schemeClr>
                </a:solidFill>
                <a:cs typeface="AdihausDIN" panose="020B0504020101020102" pitchFamily="34" charset="0"/>
              </a:rPr>
              <a:t>85%</a:t>
            </a:r>
          </a:p>
        </p:txBody>
      </p:sp>
      <p:sp>
        <p:nvSpPr>
          <p:cNvPr id="6" name="Rectangle 5"/>
          <p:cNvSpPr/>
          <p:nvPr/>
        </p:nvSpPr>
        <p:spPr bwMode="gray">
          <a:xfrm>
            <a:off x="276814" y="2767710"/>
            <a:ext cx="8208912" cy="1856268"/>
          </a:xfrm>
          <a:prstGeom prst="rect">
            <a:avLst/>
          </a:prstGeom>
          <a:noFill/>
          <a:ln w="28575" cap="sq">
            <a:solidFill>
              <a:schemeClr val="tx2">
                <a:lumMod val="85000"/>
              </a:schemeClr>
            </a:solidFill>
            <a:prstDash val="lgDash"/>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r">
              <a:lnSpc>
                <a:spcPct val="90000"/>
              </a:lnSpc>
            </a:pPr>
            <a:r>
              <a:rPr lang="en-US" sz="900" cap="all" dirty="0">
                <a:solidFill>
                  <a:srgbClr val="7F7F7F"/>
                </a:solidFill>
                <a:latin typeface="+mj-lt"/>
                <a:cs typeface="AdihausDIN" panose="020B0504020101020102" pitchFamily="34" charset="0"/>
              </a:rPr>
              <a:t>Secure Network zone</a:t>
            </a:r>
          </a:p>
        </p:txBody>
      </p:sp>
      <p:sp>
        <p:nvSpPr>
          <p:cNvPr id="14" name="Rectangle 13"/>
          <p:cNvSpPr/>
          <p:nvPr/>
        </p:nvSpPr>
        <p:spPr bwMode="gray">
          <a:xfrm>
            <a:off x="279553" y="987574"/>
            <a:ext cx="8208912" cy="1604239"/>
          </a:xfrm>
          <a:prstGeom prst="rect">
            <a:avLst/>
          </a:prstGeom>
          <a:noFill/>
          <a:ln w="28575" cap="sq">
            <a:solidFill>
              <a:schemeClr val="tx2">
                <a:lumMod val="85000"/>
              </a:schemeClr>
            </a:solidFill>
            <a:prstDash val="lgDash"/>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r">
              <a:lnSpc>
                <a:spcPct val="90000"/>
              </a:lnSpc>
              <a:spcBef>
                <a:spcPts val="0"/>
              </a:spcBef>
            </a:pPr>
            <a:r>
              <a:rPr lang="en-US" sz="900" cap="all" dirty="0">
                <a:solidFill>
                  <a:srgbClr val="7F7F7F"/>
                </a:solidFill>
                <a:latin typeface="+mj-lt"/>
                <a:cs typeface="AdihausDIN" panose="020B0504020101020102" pitchFamily="34" charset="0"/>
              </a:rPr>
              <a:t>PUBLIC Network zone</a:t>
            </a:r>
          </a:p>
        </p:txBody>
      </p:sp>
      <p:sp>
        <p:nvSpPr>
          <p:cNvPr id="15" name="Rectangle 14"/>
          <p:cNvSpPr/>
          <p:nvPr/>
        </p:nvSpPr>
        <p:spPr bwMode="gray">
          <a:xfrm>
            <a:off x="2087724" y="1249633"/>
            <a:ext cx="4428492" cy="1080120"/>
          </a:xfrm>
          <a:prstGeom prst="rect">
            <a:avLst/>
          </a:prstGeom>
          <a:solidFill>
            <a:srgbClr val="2CD5C4"/>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90000"/>
              </a:lnSpc>
              <a:spcBef>
                <a:spcPts val="0"/>
              </a:spcBef>
            </a:pPr>
            <a:r>
              <a:rPr lang="en-US" sz="2400" cap="all" dirty="0">
                <a:latin typeface="+mj-lt"/>
                <a:cs typeface="AdihausDIN" panose="020B0504020101020102" pitchFamily="34" charset="0"/>
              </a:rPr>
              <a:t>PUBLIC service</a:t>
            </a:r>
          </a:p>
          <a:p>
            <a:pPr algn="ctr">
              <a:lnSpc>
                <a:spcPct val="90000"/>
              </a:lnSpc>
              <a:spcBef>
                <a:spcPts val="0"/>
              </a:spcBef>
            </a:pPr>
            <a:r>
              <a:rPr lang="en-US" sz="1400" b="1" dirty="0">
                <a:cs typeface="AdihausDIN" panose="020B0504020101020102" pitchFamily="34" charset="0"/>
              </a:rPr>
              <a:t>Expected SLA response time: </a:t>
            </a:r>
            <a:r>
              <a:rPr lang="en-US" sz="1400" b="1" dirty="0">
                <a:solidFill>
                  <a:schemeClr val="accent2">
                    <a:lumMod val="60000"/>
                    <a:lumOff val="40000"/>
                  </a:schemeClr>
                </a:solidFill>
                <a:cs typeface="AdihausDIN" panose="020B0504020101020102" pitchFamily="34" charset="0"/>
              </a:rPr>
              <a:t>100 </a:t>
            </a:r>
            <a:r>
              <a:rPr lang="en-US" sz="1400" b="1" dirty="0" err="1">
                <a:solidFill>
                  <a:schemeClr val="accent2">
                    <a:lumMod val="60000"/>
                    <a:lumOff val="40000"/>
                  </a:schemeClr>
                </a:solidFill>
                <a:cs typeface="AdihausDIN" panose="020B0504020101020102" pitchFamily="34" charset="0"/>
              </a:rPr>
              <a:t>ms</a:t>
            </a:r>
            <a:endParaRPr lang="en-US" sz="1400" b="1" dirty="0">
              <a:solidFill>
                <a:schemeClr val="accent2">
                  <a:lumMod val="60000"/>
                  <a:lumOff val="40000"/>
                </a:schemeClr>
              </a:solidFill>
              <a:cs typeface="AdihausDIN" panose="020B0504020101020102" pitchFamily="34" charset="0"/>
            </a:endParaRPr>
          </a:p>
          <a:p>
            <a:pPr algn="ctr">
              <a:lnSpc>
                <a:spcPct val="90000"/>
              </a:lnSpc>
              <a:spcBef>
                <a:spcPts val="0"/>
              </a:spcBef>
            </a:pPr>
            <a:r>
              <a:rPr lang="en-US" sz="1400" b="1" dirty="0">
                <a:cs typeface="AdihausDIN" panose="020B0504020101020102" pitchFamily="34" charset="0"/>
              </a:rPr>
              <a:t>Expected SLA monthly uptime </a:t>
            </a:r>
            <a:r>
              <a:rPr lang="en-US" sz="1400" b="1" dirty="0">
                <a:solidFill>
                  <a:schemeClr val="accent3">
                    <a:lumMod val="75000"/>
                  </a:schemeClr>
                </a:solidFill>
                <a:cs typeface="AdihausDIN" panose="020B0504020101020102" pitchFamily="34" charset="0"/>
              </a:rPr>
              <a:t>99,99%</a:t>
            </a:r>
          </a:p>
        </p:txBody>
      </p:sp>
      <p:cxnSp>
        <p:nvCxnSpPr>
          <p:cNvPr id="11" name="Elbow Connector 10">
            <a:extLst>
              <a:ext uri="{FF2B5EF4-FFF2-40B4-BE49-F238E27FC236}">
                <a16:creationId xmlns:a16="http://schemas.microsoft.com/office/drawing/2014/main" id="{711E5814-B643-624B-A5E3-C0FC8410CFA1}"/>
              </a:ext>
            </a:extLst>
          </p:cNvPr>
          <p:cNvCxnSpPr>
            <a:cxnSpLocks/>
            <a:stCxn id="15" idx="1"/>
            <a:endCxn id="10" idx="0"/>
          </p:cNvCxnSpPr>
          <p:nvPr/>
        </p:nvCxnSpPr>
        <p:spPr>
          <a:xfrm rot="10800000" flipV="1">
            <a:off x="1920352" y="1789692"/>
            <a:ext cx="167372" cy="1430129"/>
          </a:xfrm>
          <a:prstGeom prst="bentConnector2">
            <a:avLst/>
          </a:prstGeom>
          <a:ln w="28575" cmpd="sng">
            <a:solidFill>
              <a:srgbClr val="2CD5C4"/>
            </a:solidFill>
            <a:prstDash val="solid"/>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3E6B259D-AF6B-2F43-BB8F-DE654C29C5B7}"/>
              </a:ext>
            </a:extLst>
          </p:cNvPr>
          <p:cNvSpPr txBox="1"/>
          <p:nvPr/>
        </p:nvSpPr>
        <p:spPr bwMode="gray">
          <a:xfrm>
            <a:off x="3995936" y="3291830"/>
            <a:ext cx="616345" cy="936104"/>
          </a:xfrm>
          <a:prstGeom prst="rect">
            <a:avLst/>
          </a:prstGeom>
          <a:noFill/>
          <a:ln w="12700" cap="sq">
            <a:noFill/>
            <a:miter lim="800000"/>
          </a:ln>
        </p:spPr>
        <p:txBody>
          <a:bodyPr vert="horz" wrap="none" lIns="72000" tIns="72000" rIns="72000" bIns="72000" rtlCol="0" anchor="t" anchorCtr="0">
            <a:noAutofit/>
          </a:bodyPr>
          <a:lstStyle/>
          <a:p>
            <a:pPr>
              <a:lnSpc>
                <a:spcPct val="90000"/>
              </a:lnSpc>
            </a:pPr>
            <a:r>
              <a:rPr lang="es-ES" sz="6600" b="1" dirty="0">
                <a:latin typeface="AdihausDIN" panose="020B0504020101020102" pitchFamily="34" charset="0"/>
                <a:cs typeface="AdihausDIN" panose="020B0504020101020102" pitchFamily="34" charset="0"/>
              </a:rPr>
              <a:t>?</a:t>
            </a:r>
          </a:p>
        </p:txBody>
      </p:sp>
      <p:cxnSp>
        <p:nvCxnSpPr>
          <p:cNvPr id="33" name="Straight Arrow Connector 32">
            <a:extLst>
              <a:ext uri="{FF2B5EF4-FFF2-40B4-BE49-F238E27FC236}">
                <a16:creationId xmlns:a16="http://schemas.microsoft.com/office/drawing/2014/main" id="{BBA7293E-380B-8540-A24A-75C9C3D256B4}"/>
              </a:ext>
            </a:extLst>
          </p:cNvPr>
          <p:cNvCxnSpPr>
            <a:cxnSpLocks/>
            <a:stCxn id="15" idx="2"/>
            <a:endCxn id="27" idx="0"/>
          </p:cNvCxnSpPr>
          <p:nvPr/>
        </p:nvCxnSpPr>
        <p:spPr>
          <a:xfrm>
            <a:off x="4301970" y="2329753"/>
            <a:ext cx="2139" cy="962077"/>
          </a:xfrm>
          <a:prstGeom prst="straightConnector1">
            <a:avLst/>
          </a:prstGeom>
          <a:ln w="28575" cmpd="sng">
            <a:solidFill>
              <a:schemeClr val="bg1">
                <a:lumMod val="8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F0742AE-7E75-AE4C-91D0-0C619F189891}"/>
              </a:ext>
            </a:extLst>
          </p:cNvPr>
          <p:cNvCxnSpPr>
            <a:cxnSpLocks/>
            <a:stCxn id="10" idx="3"/>
            <a:endCxn id="27" idx="1"/>
          </p:cNvCxnSpPr>
          <p:nvPr/>
        </p:nvCxnSpPr>
        <p:spPr>
          <a:xfrm>
            <a:off x="3293859" y="3759882"/>
            <a:ext cx="702077" cy="0"/>
          </a:xfrm>
          <a:prstGeom prst="straightConnector1">
            <a:avLst/>
          </a:prstGeom>
          <a:ln w="28575" cmpd="sng">
            <a:solidFill>
              <a:schemeClr val="bg1">
                <a:lumMod val="8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6A23F25-DDB5-9D4F-BD8C-FB8FC85C9BE9}"/>
              </a:ext>
            </a:extLst>
          </p:cNvPr>
          <p:cNvCxnSpPr>
            <a:cxnSpLocks/>
            <a:stCxn id="27" idx="3"/>
          </p:cNvCxnSpPr>
          <p:nvPr/>
        </p:nvCxnSpPr>
        <p:spPr>
          <a:xfrm>
            <a:off x="4612281" y="3759882"/>
            <a:ext cx="803013" cy="0"/>
          </a:xfrm>
          <a:prstGeom prst="straightConnector1">
            <a:avLst/>
          </a:prstGeom>
          <a:ln w="28575" cmpd="sng">
            <a:solidFill>
              <a:schemeClr val="bg1">
                <a:lumMod val="85000"/>
              </a:schemeClr>
            </a:solidFill>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83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729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PRODUCT TEAM</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30</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graphicFrame>
        <p:nvGraphicFramePr>
          <p:cNvPr id="5" name="Table 5">
            <a:extLst>
              <a:ext uri="{FF2B5EF4-FFF2-40B4-BE49-F238E27FC236}">
                <a16:creationId xmlns:a16="http://schemas.microsoft.com/office/drawing/2014/main" id="{31BDD69A-0F13-4D4D-8851-C49A3B824DDF}"/>
              </a:ext>
            </a:extLst>
          </p:cNvPr>
          <p:cNvGraphicFramePr>
            <a:graphicFrameLocks noGrp="1"/>
          </p:cNvGraphicFramePr>
          <p:nvPr>
            <p:extLst>
              <p:ext uri="{D42A27DB-BD31-4B8C-83A1-F6EECF244321}">
                <p14:modId xmlns:p14="http://schemas.microsoft.com/office/powerpoint/2010/main" val="108975612"/>
              </p:ext>
            </p:extLst>
          </p:nvPr>
        </p:nvGraphicFramePr>
        <p:xfrm>
          <a:off x="358774" y="771550"/>
          <a:ext cx="8245674" cy="4023360"/>
        </p:xfrm>
        <a:graphic>
          <a:graphicData uri="http://schemas.openxmlformats.org/drawingml/2006/table">
            <a:tbl>
              <a:tblPr firstRow="1" bandRow="1">
                <a:tableStyleId>{5C22544A-7EE6-4342-B048-85BDC9FD1C3A}</a:tableStyleId>
              </a:tblPr>
              <a:tblGrid>
                <a:gridCol w="954495">
                  <a:extLst>
                    <a:ext uri="{9D8B030D-6E8A-4147-A177-3AD203B41FA5}">
                      <a16:colId xmlns:a16="http://schemas.microsoft.com/office/drawing/2014/main" val="1725152825"/>
                    </a:ext>
                  </a:extLst>
                </a:gridCol>
                <a:gridCol w="2216424">
                  <a:extLst>
                    <a:ext uri="{9D8B030D-6E8A-4147-A177-3AD203B41FA5}">
                      <a16:colId xmlns:a16="http://schemas.microsoft.com/office/drawing/2014/main" val="3900429402"/>
                    </a:ext>
                  </a:extLst>
                </a:gridCol>
                <a:gridCol w="1434235">
                  <a:extLst>
                    <a:ext uri="{9D8B030D-6E8A-4147-A177-3AD203B41FA5}">
                      <a16:colId xmlns:a16="http://schemas.microsoft.com/office/drawing/2014/main" val="2968595135"/>
                    </a:ext>
                  </a:extLst>
                </a:gridCol>
                <a:gridCol w="2164356">
                  <a:extLst>
                    <a:ext uri="{9D8B030D-6E8A-4147-A177-3AD203B41FA5}">
                      <a16:colId xmlns:a16="http://schemas.microsoft.com/office/drawing/2014/main" val="4278244328"/>
                    </a:ext>
                  </a:extLst>
                </a:gridCol>
                <a:gridCol w="1476164">
                  <a:extLst>
                    <a:ext uri="{9D8B030D-6E8A-4147-A177-3AD203B41FA5}">
                      <a16:colId xmlns:a16="http://schemas.microsoft.com/office/drawing/2014/main" val="264876236"/>
                    </a:ext>
                  </a:extLst>
                </a:gridCol>
              </a:tblGrid>
              <a:tr h="370840">
                <a:tc>
                  <a:txBody>
                    <a:bodyPr/>
                    <a:lstStyle/>
                    <a:p>
                      <a:r>
                        <a:rPr lang="en-US" sz="1000" b="0" kern="1200" cap="all" baseline="0" dirty="0">
                          <a:solidFill>
                            <a:schemeClr val="bg1"/>
                          </a:solidFill>
                          <a:latin typeface="+mn-lt"/>
                          <a:ea typeface="+mn-ea"/>
                        </a:rPr>
                        <a:t>MEMBER</a:t>
                      </a:r>
                    </a:p>
                  </a:txBody>
                  <a:tcPr/>
                </a:tc>
                <a:tc>
                  <a:txBody>
                    <a:bodyPr/>
                    <a:lstStyle/>
                    <a:p>
                      <a:r>
                        <a:rPr lang="en-US" sz="1000" b="0" kern="1200" cap="all" baseline="0" dirty="0">
                          <a:solidFill>
                            <a:schemeClr val="bg1"/>
                          </a:solidFill>
                          <a:latin typeface="+mn-lt"/>
                          <a:ea typeface="+mn-ea"/>
                        </a:rPr>
                        <a:t>Transversal Soft Skills</a:t>
                      </a:r>
                    </a:p>
                  </a:txBody>
                  <a:tcPr/>
                </a:tc>
                <a:tc>
                  <a:txBody>
                    <a:bodyPr/>
                    <a:lstStyle/>
                    <a:p>
                      <a:pPr marL="0" marR="0" lvl="0" indent="0" algn="l" defTabSz="914346" rtl="0" eaLnBrk="1" fontAlgn="auto" latinLnBrk="0" hangingPunct="1">
                        <a:lnSpc>
                          <a:spcPct val="100000"/>
                        </a:lnSpc>
                        <a:spcBef>
                          <a:spcPts val="0"/>
                        </a:spcBef>
                        <a:spcAft>
                          <a:spcPts val="0"/>
                        </a:spcAft>
                        <a:buClrTx/>
                        <a:buSzTx/>
                        <a:buFontTx/>
                        <a:buNone/>
                        <a:tabLst/>
                        <a:defRPr/>
                      </a:pPr>
                      <a:r>
                        <a:rPr lang="en-US" sz="1000" b="0" kern="1200" cap="all" baseline="0" dirty="0">
                          <a:solidFill>
                            <a:schemeClr val="bg1"/>
                          </a:solidFill>
                          <a:latin typeface="+mn-lt"/>
                          <a:ea typeface="+mn-ea"/>
                          <a:cs typeface="+mn-cs"/>
                        </a:rPr>
                        <a:t>Innovation and Leadership SKILLS</a:t>
                      </a:r>
                    </a:p>
                    <a:p>
                      <a:endParaRPr lang="en-US" sz="1000" b="0" kern="1200" cap="all" baseline="0" dirty="0">
                        <a:solidFill>
                          <a:schemeClr val="bg1"/>
                        </a:solidFill>
                        <a:latin typeface="+mn-lt"/>
                        <a:ea typeface="+mn-ea"/>
                      </a:endParaRPr>
                    </a:p>
                  </a:txBody>
                  <a:tcPr/>
                </a:tc>
                <a:tc>
                  <a:txBody>
                    <a:bodyPr/>
                    <a:lstStyle/>
                    <a:p>
                      <a:r>
                        <a:rPr lang="en-US" sz="1000" b="0" kern="1200" cap="all" baseline="0" dirty="0">
                          <a:solidFill>
                            <a:schemeClr val="bg1"/>
                          </a:solidFill>
                          <a:latin typeface="+mn-lt"/>
                          <a:ea typeface="+mn-ea"/>
                        </a:rPr>
                        <a:t>Technical skills</a:t>
                      </a:r>
                    </a:p>
                  </a:txBody>
                  <a:tcPr/>
                </a:tc>
                <a:tc>
                  <a:txBody>
                    <a:bodyPr/>
                    <a:lstStyle/>
                    <a:p>
                      <a:r>
                        <a:rPr lang="en-US" sz="1000" b="0" kern="1200" cap="all" baseline="0" dirty="0">
                          <a:solidFill>
                            <a:schemeClr val="bg1"/>
                          </a:solidFill>
                          <a:latin typeface="+mn-lt"/>
                          <a:ea typeface="+mn-ea"/>
                        </a:rPr>
                        <a:t>Career path</a:t>
                      </a:r>
                    </a:p>
                  </a:txBody>
                  <a:tcPr/>
                </a:tc>
                <a:extLst>
                  <a:ext uri="{0D108BD9-81ED-4DB2-BD59-A6C34878D82A}">
                    <a16:rowId xmlns:a16="http://schemas.microsoft.com/office/drawing/2014/main" val="1972632142"/>
                  </a:ext>
                </a:extLst>
              </a:tr>
              <a:tr h="370840">
                <a:tc>
                  <a:txBody>
                    <a:bodyPr/>
                    <a:lstStyle/>
                    <a:p>
                      <a:r>
                        <a:rPr lang="en-US" sz="1000" b="0" kern="1200" cap="all" baseline="0" dirty="0">
                          <a:solidFill>
                            <a:schemeClr val="tx1"/>
                          </a:solidFill>
                          <a:latin typeface="+mn-lt"/>
                          <a:ea typeface="+mn-ea"/>
                        </a:rPr>
                        <a:t>PRODUCT OWNER</a:t>
                      </a:r>
                    </a:p>
                  </a:txBody>
                  <a:tcPr/>
                </a:tc>
                <a:tc>
                  <a:txBody>
                    <a:bodyPr/>
                    <a:lstStyle/>
                    <a:p>
                      <a:pPr marL="171450" indent="-171450">
                        <a:buFont typeface="Arial" panose="020B0604020202020204" pitchFamily="34" charset="0"/>
                        <a:buChar char="•"/>
                      </a:pPr>
                      <a:r>
                        <a:rPr lang="en-US" sz="1000" b="0" kern="1200" cap="all" baseline="0" dirty="0">
                          <a:solidFill>
                            <a:schemeClr val="tx1"/>
                          </a:solidFill>
                          <a:latin typeface="+mn-lt"/>
                          <a:ea typeface="+mn-ea"/>
                        </a:rPr>
                        <a:t>Communication skills</a:t>
                      </a:r>
                    </a:p>
                    <a:p>
                      <a:pPr marL="171450" indent="-171450">
                        <a:buFont typeface="Arial" panose="020B0604020202020204" pitchFamily="34" charset="0"/>
                        <a:buChar char="•"/>
                      </a:pPr>
                      <a:r>
                        <a:rPr lang="en-US" sz="1000" b="0" kern="1200" cap="all" baseline="0" dirty="0">
                          <a:solidFill>
                            <a:schemeClr val="tx1"/>
                          </a:solidFill>
                          <a:latin typeface="+mn-lt"/>
                          <a:ea typeface="+mn-ea"/>
                        </a:rPr>
                        <a:t>Critical thinking and problem-solving skills</a:t>
                      </a:r>
                    </a:p>
                    <a:p>
                      <a:pPr marL="171450" indent="-171450">
                        <a:buFont typeface="Arial" panose="020B0604020202020204" pitchFamily="34" charset="0"/>
                        <a:buChar char="•"/>
                      </a:pPr>
                      <a:r>
                        <a:rPr lang="en-US" sz="1000" b="0" kern="1200" cap="all" baseline="0" dirty="0">
                          <a:solidFill>
                            <a:schemeClr val="tx1"/>
                          </a:solidFill>
                          <a:latin typeface="+mn-lt"/>
                          <a:ea typeface="+mn-ea"/>
                        </a:rPr>
                        <a:t>Project management including detail orientation</a:t>
                      </a:r>
                    </a:p>
                    <a:p>
                      <a:pPr marL="171450" indent="-171450">
                        <a:buFont typeface="Arial" panose="020B0604020202020204" pitchFamily="34" charset="0"/>
                        <a:buChar char="•"/>
                      </a:pPr>
                      <a:r>
                        <a:rPr lang="en-US" sz="1000" b="0" kern="1200" cap="all" baseline="0" dirty="0">
                          <a:solidFill>
                            <a:schemeClr val="tx1"/>
                          </a:solidFill>
                          <a:latin typeface="+mn-lt"/>
                          <a:ea typeface="+mn-ea"/>
                        </a:rPr>
                        <a:t>Management and supervisory skills</a:t>
                      </a:r>
                    </a:p>
                    <a:p>
                      <a:endParaRPr lang="en-US" sz="1000" b="0" kern="1200" cap="all" baseline="0" dirty="0">
                        <a:solidFill>
                          <a:schemeClr val="tx1"/>
                        </a:solidFill>
                        <a:latin typeface="+mn-lt"/>
                        <a:ea typeface="+mn-ea"/>
                      </a:endParaRPr>
                    </a:p>
                  </a:txBody>
                  <a:tcPr/>
                </a:tc>
                <a:tc>
                  <a:txBody>
                    <a:bodyPr/>
                    <a:lstStyle/>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cs typeface="+mn-cs"/>
                        </a:rPr>
                        <a:t>Innovation and Leadership Program</a:t>
                      </a:r>
                    </a:p>
                    <a:p>
                      <a:endParaRPr lang="en-US" sz="1000" b="0" kern="1200" cap="all" baseline="0" dirty="0">
                        <a:solidFill>
                          <a:schemeClr val="tx1"/>
                        </a:solidFill>
                        <a:latin typeface="+mn-lt"/>
                        <a:ea typeface="+mn-ea"/>
                      </a:endParaRPr>
                    </a:p>
                  </a:txBody>
                  <a:tcPr/>
                </a:tc>
                <a:tc>
                  <a:txBody>
                    <a:bodyPr/>
                    <a:lstStyle/>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cs typeface="+mn-cs"/>
                        </a:rPr>
                        <a:t>Domain knowledge</a:t>
                      </a:r>
                    </a:p>
                    <a:p>
                      <a:endParaRPr lang="en-US" sz="1000" b="0" kern="1200" cap="all" baseline="0" dirty="0">
                        <a:solidFill>
                          <a:schemeClr val="tx1"/>
                        </a:solidFill>
                        <a:latin typeface="+mn-lt"/>
                        <a:ea typeface="+mn-ea"/>
                      </a:endParaRPr>
                    </a:p>
                  </a:txBody>
                  <a:tcPr/>
                </a:tc>
                <a:tc>
                  <a:txBody>
                    <a:bodyPr/>
                    <a:lstStyle/>
                    <a:p>
                      <a:pPr marL="171450" indent="-171450">
                        <a:buFont typeface="Arial" panose="020B0604020202020204" pitchFamily="34" charset="0"/>
                        <a:buChar char="•"/>
                      </a:pPr>
                      <a:r>
                        <a:rPr lang="en-US" sz="1000" b="0" kern="1200" cap="all" baseline="0" dirty="0">
                          <a:solidFill>
                            <a:schemeClr val="tx1"/>
                          </a:solidFill>
                          <a:latin typeface="+mn-lt"/>
                          <a:ea typeface="+mn-ea"/>
                        </a:rPr>
                        <a:t>management positions 2-5 years</a:t>
                      </a:r>
                    </a:p>
                  </a:txBody>
                  <a:tcPr/>
                </a:tc>
                <a:extLst>
                  <a:ext uri="{0D108BD9-81ED-4DB2-BD59-A6C34878D82A}">
                    <a16:rowId xmlns:a16="http://schemas.microsoft.com/office/drawing/2014/main" val="2440529711"/>
                  </a:ext>
                </a:extLst>
              </a:tr>
              <a:tr h="370840">
                <a:tc>
                  <a:txBody>
                    <a:bodyPr/>
                    <a:lstStyle/>
                    <a:p>
                      <a:r>
                        <a:rPr lang="en-US" sz="1000" b="0" kern="1200" cap="all" baseline="0" dirty="0">
                          <a:solidFill>
                            <a:schemeClr val="tx1"/>
                          </a:solidFill>
                          <a:latin typeface="+mn-lt"/>
                          <a:ea typeface="+mn-ea"/>
                        </a:rPr>
                        <a:t>SCRUM MASTER</a:t>
                      </a:r>
                    </a:p>
                  </a:txBody>
                  <a:tcPr/>
                </a:tc>
                <a:tc>
                  <a:txBody>
                    <a:bodyPr/>
                    <a:lstStyle/>
                    <a:p>
                      <a:pPr marL="171450" indent="-171450">
                        <a:buFont typeface="Arial" panose="020B0604020202020204" pitchFamily="34" charset="0"/>
                        <a:buChar char="•"/>
                      </a:pPr>
                      <a:r>
                        <a:rPr lang="en-US" sz="1000" b="0" kern="1200" cap="all" baseline="0" dirty="0">
                          <a:solidFill>
                            <a:schemeClr val="tx1"/>
                          </a:solidFill>
                          <a:latin typeface="+mn-lt"/>
                          <a:ea typeface="+mn-ea"/>
                        </a:rPr>
                        <a:t>Communication skills</a:t>
                      </a:r>
                    </a:p>
                    <a:p>
                      <a:pPr marL="171450" indent="-171450">
                        <a:buFont typeface="Arial" panose="020B0604020202020204" pitchFamily="34" charset="0"/>
                        <a:buChar char="•"/>
                      </a:pPr>
                      <a:r>
                        <a:rPr lang="en-US" sz="1000" b="0" kern="1200" cap="all" baseline="0" dirty="0">
                          <a:solidFill>
                            <a:schemeClr val="tx1"/>
                          </a:solidFill>
                          <a:latin typeface="+mn-lt"/>
                          <a:ea typeface="+mn-ea"/>
                        </a:rPr>
                        <a:t>Critical thinking and problem-solving skills. </a:t>
                      </a:r>
                    </a:p>
                    <a:p>
                      <a:pPr marL="171450" indent="-171450">
                        <a:buFont typeface="Arial" panose="020B0604020202020204" pitchFamily="34" charset="0"/>
                        <a:buChar char="•"/>
                      </a:pPr>
                      <a:r>
                        <a:rPr lang="en-US" sz="1000" b="0" kern="1200" cap="all" baseline="0" dirty="0">
                          <a:solidFill>
                            <a:schemeClr val="tx1"/>
                          </a:solidFill>
                          <a:latin typeface="+mn-lt"/>
                          <a:ea typeface="+mn-ea"/>
                        </a:rPr>
                        <a:t>Project management including detail orientation.</a:t>
                      </a:r>
                    </a:p>
                  </a:txBody>
                  <a:tcPr/>
                </a:tc>
                <a:tc>
                  <a:txBody>
                    <a:bodyPr/>
                    <a:lstStyle/>
                    <a:p>
                      <a:endParaRPr lang="en-US" sz="1000" b="0" kern="1200" cap="all" baseline="0" dirty="0">
                        <a:solidFill>
                          <a:schemeClr val="tx1"/>
                        </a:solidFill>
                        <a:latin typeface="+mn-lt"/>
                        <a:ea typeface="+mn-ea"/>
                      </a:endParaRPr>
                    </a:p>
                  </a:txBody>
                  <a:tcPr/>
                </a:tc>
                <a:tc>
                  <a:txBody>
                    <a:bodyPr/>
                    <a:lstStyle/>
                    <a:p>
                      <a:pPr marL="171450" indent="-171450">
                        <a:buFont typeface="Arial" panose="020B0604020202020204" pitchFamily="34" charset="0"/>
                        <a:buChar char="•"/>
                      </a:pPr>
                      <a:r>
                        <a:rPr lang="en-US" sz="1000" b="0" kern="1200" cap="all" baseline="0" dirty="0">
                          <a:solidFill>
                            <a:schemeClr val="tx1"/>
                          </a:solidFill>
                          <a:latin typeface="+mn-lt"/>
                          <a:ea typeface="+mn-ea"/>
                        </a:rPr>
                        <a:t>AGILE SCRUM MASTER</a:t>
                      </a:r>
                    </a:p>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cs typeface="+mn-cs"/>
                        </a:rPr>
                        <a:t>Software development understanding</a:t>
                      </a:r>
                    </a:p>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cs typeface="+mn-cs"/>
                        </a:rPr>
                        <a:t>Domain knowledge</a:t>
                      </a:r>
                    </a:p>
                    <a:p>
                      <a:pPr marL="171450" indent="-171450">
                        <a:buFont typeface="Arial" panose="020B0604020202020204" pitchFamily="34" charset="0"/>
                        <a:buChar char="•"/>
                      </a:pPr>
                      <a:endParaRPr lang="en-US" sz="1000" b="0" kern="1200" cap="all" baseline="0" dirty="0">
                        <a:solidFill>
                          <a:schemeClr val="tx1"/>
                        </a:solidFill>
                        <a:latin typeface="+mn-lt"/>
                        <a:ea typeface="+mn-ea"/>
                      </a:endParaRPr>
                    </a:p>
                  </a:txBody>
                  <a:tcPr/>
                </a:tc>
                <a:tc>
                  <a:txBody>
                    <a:bodyPr/>
                    <a:lstStyle/>
                    <a:p>
                      <a:pPr marL="171450" indent="-171450">
                        <a:buFont typeface="Arial" panose="020B0604020202020204" pitchFamily="34" charset="0"/>
                        <a:buChar char="•"/>
                      </a:pPr>
                      <a:r>
                        <a:rPr lang="en-US" sz="1000" b="0" kern="1200" cap="all" baseline="0" dirty="0">
                          <a:solidFill>
                            <a:schemeClr val="tx1"/>
                          </a:solidFill>
                          <a:latin typeface="+mn-lt"/>
                          <a:ea typeface="+mn-ea"/>
                        </a:rPr>
                        <a:t>product owner 3-5 years</a:t>
                      </a:r>
                    </a:p>
                  </a:txBody>
                  <a:tcPr/>
                </a:tc>
                <a:extLst>
                  <a:ext uri="{0D108BD9-81ED-4DB2-BD59-A6C34878D82A}">
                    <a16:rowId xmlns:a16="http://schemas.microsoft.com/office/drawing/2014/main" val="2165727043"/>
                  </a:ext>
                </a:extLst>
              </a:tr>
              <a:tr h="370840">
                <a:tc>
                  <a:txBody>
                    <a:bodyPr/>
                    <a:lstStyle/>
                    <a:p>
                      <a:r>
                        <a:rPr lang="en-US" sz="1000" b="0" kern="1200" cap="all" baseline="0" dirty="0">
                          <a:solidFill>
                            <a:schemeClr val="tx1"/>
                          </a:solidFill>
                          <a:latin typeface="+mn-lt"/>
                          <a:ea typeface="+mn-ea"/>
                        </a:rPr>
                        <a:t>BUSINESS ANALYST</a:t>
                      </a:r>
                    </a:p>
                  </a:txBody>
                  <a:tcPr/>
                </a:tc>
                <a:tc>
                  <a:txBody>
                    <a:bodyPr/>
                    <a:lstStyle/>
                    <a:p>
                      <a:pPr marL="171450" indent="-171450">
                        <a:buFont typeface="Arial" panose="020B0604020202020204" pitchFamily="34" charset="0"/>
                        <a:buChar char="•"/>
                      </a:pPr>
                      <a:r>
                        <a:rPr lang="en-US" sz="1000" b="0" kern="1200" cap="all" baseline="0" dirty="0">
                          <a:solidFill>
                            <a:schemeClr val="tx1"/>
                          </a:solidFill>
                          <a:latin typeface="+mn-lt"/>
                          <a:ea typeface="+mn-ea"/>
                        </a:rPr>
                        <a:t>Communication skills</a:t>
                      </a:r>
                    </a:p>
                    <a:p>
                      <a:pPr marL="171450" indent="-171450">
                        <a:buFont typeface="Arial" panose="020B0604020202020204" pitchFamily="34" charset="0"/>
                        <a:buChar char="•"/>
                      </a:pPr>
                      <a:r>
                        <a:rPr lang="en-US" sz="1000" b="0" kern="1200" cap="all" baseline="0" dirty="0">
                          <a:solidFill>
                            <a:schemeClr val="tx1"/>
                          </a:solidFill>
                          <a:latin typeface="+mn-lt"/>
                          <a:ea typeface="+mn-ea"/>
                        </a:rPr>
                        <a:t>Critical thinking and problem-solving skills</a:t>
                      </a:r>
                    </a:p>
                    <a:p>
                      <a:pPr marL="171450" indent="-171450">
                        <a:buFont typeface="Arial" panose="020B0604020202020204" pitchFamily="34" charset="0"/>
                        <a:buChar char="•"/>
                      </a:pPr>
                      <a:r>
                        <a:rPr lang="en-US" sz="1000" b="0" kern="1200" cap="all" baseline="0" dirty="0">
                          <a:solidFill>
                            <a:schemeClr val="tx1"/>
                          </a:solidFill>
                          <a:latin typeface="+mn-lt"/>
                          <a:ea typeface="+mn-ea"/>
                        </a:rPr>
                        <a:t>Project management including detail orientation</a:t>
                      </a:r>
                    </a:p>
                    <a:p>
                      <a:pPr marL="171450" indent="-171450">
                        <a:buFont typeface="Arial" panose="020B0604020202020204" pitchFamily="34" charset="0"/>
                        <a:buChar char="•"/>
                      </a:pPr>
                      <a:r>
                        <a:rPr lang="en-US" sz="1000" b="0" kern="1200" cap="all" baseline="0" dirty="0">
                          <a:solidFill>
                            <a:schemeClr val="tx1"/>
                          </a:solidFill>
                          <a:latin typeface="+mn-lt"/>
                          <a:ea typeface="+mn-ea"/>
                        </a:rPr>
                        <a:t>Management and supervisory skills</a:t>
                      </a:r>
                    </a:p>
                    <a:p>
                      <a:endParaRPr lang="en-US" sz="1000" b="0" kern="1200" cap="all" baseline="0" dirty="0">
                        <a:solidFill>
                          <a:schemeClr val="tx1"/>
                        </a:solidFill>
                        <a:latin typeface="+mn-lt"/>
                        <a:ea typeface="+mn-ea"/>
                      </a:endParaRPr>
                    </a:p>
                  </a:txBody>
                  <a:tcPr/>
                </a:tc>
                <a:tc>
                  <a:txBody>
                    <a:bodyPr/>
                    <a:lstStyle/>
                    <a:p>
                      <a:endParaRPr lang="en-US" sz="1000" b="0" kern="1200" cap="all" baseline="0" dirty="0">
                        <a:solidFill>
                          <a:schemeClr val="tx1"/>
                        </a:solidFill>
                        <a:latin typeface="+mn-lt"/>
                        <a:ea typeface="+mn-ea"/>
                      </a:endParaRPr>
                    </a:p>
                  </a:txBody>
                  <a:tcPr/>
                </a:tc>
                <a:tc>
                  <a:txBody>
                    <a:bodyPr/>
                    <a:lstStyle/>
                    <a:p>
                      <a:pPr marL="171450" indent="-171450">
                        <a:buFont typeface="Arial" panose="020B0604020202020204" pitchFamily="34" charset="0"/>
                        <a:buChar char="•"/>
                      </a:pPr>
                      <a:r>
                        <a:rPr lang="en-US" sz="1000" b="0" kern="1200" cap="all" baseline="0" dirty="0">
                          <a:solidFill>
                            <a:schemeClr val="tx1"/>
                          </a:solidFill>
                          <a:latin typeface="+mn-lt"/>
                          <a:ea typeface="+mn-ea"/>
                          <a:cs typeface="+mn-cs"/>
                        </a:rPr>
                        <a:t>Software development understanding</a:t>
                      </a:r>
                    </a:p>
                    <a:p>
                      <a:pPr marL="171450" indent="-171450">
                        <a:buFont typeface="Arial" panose="020B0604020202020204" pitchFamily="34" charset="0"/>
                        <a:buChar char="•"/>
                      </a:pPr>
                      <a:r>
                        <a:rPr lang="en-US" sz="1000" b="0" kern="1200" cap="all" baseline="0" dirty="0">
                          <a:solidFill>
                            <a:schemeClr val="tx1"/>
                          </a:solidFill>
                          <a:latin typeface="+mn-lt"/>
                          <a:ea typeface="+mn-ea"/>
                          <a:cs typeface="+mn-cs"/>
                        </a:rPr>
                        <a:t>Domain knowledge</a:t>
                      </a:r>
                    </a:p>
                    <a:p>
                      <a:pPr marL="171450" indent="-171450">
                        <a:buFont typeface="Arial" panose="020B0604020202020204" pitchFamily="34" charset="0"/>
                        <a:buChar char="•"/>
                      </a:pPr>
                      <a:r>
                        <a:rPr lang="en-US" sz="1000" b="0" kern="1200" cap="all" baseline="0" dirty="0">
                          <a:solidFill>
                            <a:schemeClr val="tx1"/>
                          </a:solidFill>
                          <a:latin typeface="+mn-lt"/>
                          <a:ea typeface="+mn-ea"/>
                        </a:rPr>
                        <a:t>Six Sigma</a:t>
                      </a:r>
                    </a:p>
                    <a:p>
                      <a:pPr marL="171450" indent="-171450">
                        <a:buFont typeface="Arial" panose="020B0604020202020204" pitchFamily="34" charset="0"/>
                        <a:buChar char="•"/>
                      </a:pPr>
                      <a:r>
                        <a:rPr lang="en-US" sz="1000" b="0" kern="1200" cap="all" baseline="0" dirty="0">
                          <a:solidFill>
                            <a:schemeClr val="tx1"/>
                          </a:solidFill>
                          <a:latin typeface="+mn-lt"/>
                          <a:ea typeface="+mn-ea"/>
                        </a:rPr>
                        <a:t>BPMN</a:t>
                      </a:r>
                    </a:p>
                    <a:p>
                      <a:pPr marL="171450" indent="-171450">
                        <a:buFont typeface="Arial" panose="020B0604020202020204" pitchFamily="34" charset="0"/>
                        <a:buChar char="•"/>
                      </a:pPr>
                      <a:r>
                        <a:rPr lang="en-US" sz="1000" b="0" kern="1200" cap="all" baseline="0" dirty="0">
                          <a:solidFill>
                            <a:schemeClr val="tx1"/>
                          </a:solidFill>
                          <a:latin typeface="+mn-lt"/>
                          <a:ea typeface="+mn-ea"/>
                        </a:rPr>
                        <a:t>Agile Business Analysis</a:t>
                      </a:r>
                    </a:p>
                  </a:txBody>
                  <a:tcPr/>
                </a:tc>
                <a:tc>
                  <a:txBody>
                    <a:bodyPr/>
                    <a:lstStyle/>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rPr>
                        <a:t>product owner 3-5 years</a:t>
                      </a:r>
                    </a:p>
                    <a:p>
                      <a:pPr marL="171450" indent="-171450">
                        <a:buFont typeface="Arial" panose="020B0604020202020204" pitchFamily="34" charset="0"/>
                        <a:buChar char="•"/>
                      </a:pPr>
                      <a:endParaRPr lang="en-US" sz="1000" b="0" kern="1200" cap="all" baseline="0" dirty="0">
                        <a:solidFill>
                          <a:schemeClr val="tx1"/>
                        </a:solidFill>
                        <a:latin typeface="+mn-lt"/>
                        <a:ea typeface="+mn-ea"/>
                      </a:endParaRPr>
                    </a:p>
                  </a:txBody>
                  <a:tcPr/>
                </a:tc>
                <a:extLst>
                  <a:ext uri="{0D108BD9-81ED-4DB2-BD59-A6C34878D82A}">
                    <a16:rowId xmlns:a16="http://schemas.microsoft.com/office/drawing/2014/main" val="774993471"/>
                  </a:ext>
                </a:extLst>
              </a:tr>
            </a:tbl>
          </a:graphicData>
        </a:graphic>
      </p:graphicFrame>
    </p:spTree>
    <p:extLst>
      <p:ext uri="{BB962C8B-B14F-4D97-AF65-F5344CB8AC3E}">
        <p14:creationId xmlns:p14="http://schemas.microsoft.com/office/powerpoint/2010/main" val="405013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933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PRODUCT TEAM</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31</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graphicFrame>
        <p:nvGraphicFramePr>
          <p:cNvPr id="5" name="Table 5">
            <a:extLst>
              <a:ext uri="{FF2B5EF4-FFF2-40B4-BE49-F238E27FC236}">
                <a16:creationId xmlns:a16="http://schemas.microsoft.com/office/drawing/2014/main" id="{31BDD69A-0F13-4D4D-8851-C49A3B824DDF}"/>
              </a:ext>
            </a:extLst>
          </p:cNvPr>
          <p:cNvGraphicFramePr>
            <a:graphicFrameLocks noGrp="1"/>
          </p:cNvGraphicFramePr>
          <p:nvPr>
            <p:extLst>
              <p:ext uri="{D42A27DB-BD31-4B8C-83A1-F6EECF244321}">
                <p14:modId xmlns:p14="http://schemas.microsoft.com/office/powerpoint/2010/main" val="3288507293"/>
              </p:ext>
            </p:extLst>
          </p:nvPr>
        </p:nvGraphicFramePr>
        <p:xfrm>
          <a:off x="358774" y="771550"/>
          <a:ext cx="8245673" cy="3870960"/>
        </p:xfrm>
        <a:graphic>
          <a:graphicData uri="http://schemas.openxmlformats.org/drawingml/2006/table">
            <a:tbl>
              <a:tblPr firstRow="1" bandRow="1">
                <a:tableStyleId>{5C22544A-7EE6-4342-B048-85BDC9FD1C3A}</a:tableStyleId>
              </a:tblPr>
              <a:tblGrid>
                <a:gridCol w="1116882">
                  <a:extLst>
                    <a:ext uri="{9D8B030D-6E8A-4147-A177-3AD203B41FA5}">
                      <a16:colId xmlns:a16="http://schemas.microsoft.com/office/drawing/2014/main" val="1725152825"/>
                    </a:ext>
                  </a:extLst>
                </a:gridCol>
                <a:gridCol w="1836204">
                  <a:extLst>
                    <a:ext uri="{9D8B030D-6E8A-4147-A177-3AD203B41FA5}">
                      <a16:colId xmlns:a16="http://schemas.microsoft.com/office/drawing/2014/main" val="3900429402"/>
                    </a:ext>
                  </a:extLst>
                </a:gridCol>
                <a:gridCol w="1944216">
                  <a:extLst>
                    <a:ext uri="{9D8B030D-6E8A-4147-A177-3AD203B41FA5}">
                      <a16:colId xmlns:a16="http://schemas.microsoft.com/office/drawing/2014/main" val="2968595135"/>
                    </a:ext>
                  </a:extLst>
                </a:gridCol>
                <a:gridCol w="1980220">
                  <a:extLst>
                    <a:ext uri="{9D8B030D-6E8A-4147-A177-3AD203B41FA5}">
                      <a16:colId xmlns:a16="http://schemas.microsoft.com/office/drawing/2014/main" val="4278244328"/>
                    </a:ext>
                  </a:extLst>
                </a:gridCol>
                <a:gridCol w="1368151">
                  <a:extLst>
                    <a:ext uri="{9D8B030D-6E8A-4147-A177-3AD203B41FA5}">
                      <a16:colId xmlns:a16="http://schemas.microsoft.com/office/drawing/2014/main" val="3828439863"/>
                    </a:ext>
                  </a:extLst>
                </a:gridCol>
              </a:tblGrid>
              <a:tr h="370840">
                <a:tc>
                  <a:txBody>
                    <a:bodyPr/>
                    <a:lstStyle/>
                    <a:p>
                      <a:pPr marL="0" algn="l" defTabSz="914346" rtl="0" eaLnBrk="1" latinLnBrk="0" hangingPunct="1"/>
                      <a:r>
                        <a:rPr lang="en-US" sz="1000" b="0" kern="1200" cap="all" baseline="0" dirty="0">
                          <a:solidFill>
                            <a:schemeClr val="bg1"/>
                          </a:solidFill>
                          <a:latin typeface="+mn-lt"/>
                          <a:ea typeface="+mn-ea"/>
                          <a:cs typeface="+mn-cs"/>
                        </a:rPr>
                        <a:t>MEMBER</a:t>
                      </a:r>
                    </a:p>
                  </a:txBody>
                  <a:tcPr/>
                </a:tc>
                <a:tc>
                  <a:txBody>
                    <a:bodyPr/>
                    <a:lstStyle/>
                    <a:p>
                      <a:pPr marL="0" algn="l" defTabSz="914346" rtl="0" eaLnBrk="1" latinLnBrk="0" hangingPunct="1"/>
                      <a:r>
                        <a:rPr lang="en-US" sz="1000" b="0" kern="1200" cap="all" baseline="0" dirty="0">
                          <a:solidFill>
                            <a:schemeClr val="bg1"/>
                          </a:solidFill>
                          <a:latin typeface="+mn-lt"/>
                          <a:ea typeface="+mn-ea"/>
                          <a:cs typeface="+mn-cs"/>
                        </a:rPr>
                        <a:t>Transversal Soft Skills</a:t>
                      </a:r>
                    </a:p>
                  </a:txBody>
                  <a:tcPr/>
                </a:tc>
                <a:tc>
                  <a:txBody>
                    <a:bodyPr/>
                    <a:lstStyle/>
                    <a:p>
                      <a:pPr marL="0" marR="0" lvl="0" indent="0" algn="l" defTabSz="914346" rtl="0" eaLnBrk="1" fontAlgn="auto" latinLnBrk="0" hangingPunct="1">
                        <a:lnSpc>
                          <a:spcPct val="100000"/>
                        </a:lnSpc>
                        <a:spcBef>
                          <a:spcPts val="0"/>
                        </a:spcBef>
                        <a:spcAft>
                          <a:spcPts val="0"/>
                        </a:spcAft>
                        <a:buClrTx/>
                        <a:buSzTx/>
                        <a:buFontTx/>
                        <a:buNone/>
                        <a:tabLst/>
                        <a:defRPr/>
                      </a:pPr>
                      <a:r>
                        <a:rPr lang="en-US" sz="1000" b="0" kern="1200" cap="all" baseline="0" dirty="0">
                          <a:solidFill>
                            <a:schemeClr val="bg1"/>
                          </a:solidFill>
                          <a:latin typeface="+mn-lt"/>
                          <a:ea typeface="+mn-ea"/>
                          <a:cs typeface="+mn-cs"/>
                        </a:rPr>
                        <a:t>Innovation and Leadership</a:t>
                      </a:r>
                    </a:p>
                    <a:p>
                      <a:pPr marL="0" algn="l" defTabSz="914346" rtl="0" eaLnBrk="1" latinLnBrk="0" hangingPunct="1"/>
                      <a:endParaRPr lang="en-US" sz="1000" b="0" kern="1200" cap="all" baseline="0" dirty="0">
                        <a:solidFill>
                          <a:schemeClr val="bg1"/>
                        </a:solidFill>
                        <a:latin typeface="+mn-lt"/>
                        <a:ea typeface="+mn-ea"/>
                        <a:cs typeface="+mn-cs"/>
                      </a:endParaRPr>
                    </a:p>
                  </a:txBody>
                  <a:tcPr/>
                </a:tc>
                <a:tc>
                  <a:txBody>
                    <a:bodyPr/>
                    <a:lstStyle/>
                    <a:p>
                      <a:pPr marL="0" algn="l" defTabSz="914346" rtl="0" eaLnBrk="1" latinLnBrk="0" hangingPunct="1"/>
                      <a:r>
                        <a:rPr lang="en-US" sz="1000" b="0" kern="1200" cap="all" baseline="0" dirty="0">
                          <a:solidFill>
                            <a:schemeClr val="bg1"/>
                          </a:solidFill>
                          <a:latin typeface="+mn-lt"/>
                          <a:ea typeface="+mn-ea"/>
                          <a:cs typeface="+mn-cs"/>
                        </a:rPr>
                        <a:t>Technical skills</a:t>
                      </a:r>
                    </a:p>
                  </a:txBody>
                  <a:tcPr/>
                </a:tc>
                <a:tc>
                  <a:txBody>
                    <a:bodyPr/>
                    <a:lstStyle/>
                    <a:p>
                      <a:pPr marL="0" marR="0" lvl="0" indent="0" algn="l" defTabSz="914346" rtl="0" eaLnBrk="1" fontAlgn="auto" latinLnBrk="0" hangingPunct="1">
                        <a:lnSpc>
                          <a:spcPct val="100000"/>
                        </a:lnSpc>
                        <a:spcBef>
                          <a:spcPts val="0"/>
                        </a:spcBef>
                        <a:spcAft>
                          <a:spcPts val="0"/>
                        </a:spcAft>
                        <a:buClrTx/>
                        <a:buSzTx/>
                        <a:buFontTx/>
                        <a:buNone/>
                        <a:tabLst/>
                        <a:defRPr/>
                      </a:pPr>
                      <a:r>
                        <a:rPr lang="en-US" sz="1000" b="0" kern="1200" cap="all" baseline="0" dirty="0">
                          <a:solidFill>
                            <a:schemeClr val="bg1"/>
                          </a:solidFill>
                          <a:latin typeface="+mn-lt"/>
                          <a:ea typeface="+mn-ea"/>
                        </a:rPr>
                        <a:t>Career path</a:t>
                      </a:r>
                    </a:p>
                    <a:p>
                      <a:pPr marL="0" algn="l" defTabSz="914346" rtl="0" eaLnBrk="1" latinLnBrk="0" hangingPunct="1"/>
                      <a:endParaRPr lang="en-US" sz="1000" b="0" kern="1200" cap="all" baseline="0" dirty="0">
                        <a:solidFill>
                          <a:schemeClr val="bg1"/>
                        </a:solidFill>
                        <a:latin typeface="+mn-lt"/>
                        <a:ea typeface="+mn-ea"/>
                        <a:cs typeface="+mn-cs"/>
                      </a:endParaRPr>
                    </a:p>
                  </a:txBody>
                  <a:tcPr/>
                </a:tc>
                <a:extLst>
                  <a:ext uri="{0D108BD9-81ED-4DB2-BD59-A6C34878D82A}">
                    <a16:rowId xmlns:a16="http://schemas.microsoft.com/office/drawing/2014/main" val="1972632142"/>
                  </a:ext>
                </a:extLst>
              </a:tr>
              <a:tr h="370840">
                <a:tc>
                  <a:txBody>
                    <a:bodyPr/>
                    <a:lstStyle/>
                    <a:p>
                      <a:pPr marL="0" algn="l" defTabSz="914346" rtl="0" eaLnBrk="1" latinLnBrk="0" hangingPunct="1"/>
                      <a:r>
                        <a:rPr lang="en-US" sz="1000" b="0" kern="1200" cap="all" baseline="0" dirty="0">
                          <a:solidFill>
                            <a:schemeClr val="tx1"/>
                          </a:solidFill>
                          <a:latin typeface="+mn-lt"/>
                          <a:ea typeface="+mn-ea"/>
                          <a:cs typeface="+mn-cs"/>
                        </a:rPr>
                        <a:t>DEVELOPERS</a:t>
                      </a:r>
                    </a:p>
                    <a:p>
                      <a:pPr marL="0" algn="l" defTabSz="914346" rtl="0" eaLnBrk="1" latinLnBrk="0" hangingPunct="1"/>
                      <a:endParaRPr lang="en-US" sz="1000" b="0" kern="1200" cap="all" baseline="0" dirty="0">
                        <a:solidFill>
                          <a:schemeClr val="tx1"/>
                        </a:solidFill>
                        <a:latin typeface="+mn-lt"/>
                        <a:ea typeface="+mn-ea"/>
                        <a:cs typeface="+mn-cs"/>
                      </a:endParaRPr>
                    </a:p>
                  </a:txBody>
                  <a:tcPr/>
                </a:tc>
                <a:tc rowSpan="2">
                  <a:txBody>
                    <a:bodyPr/>
                    <a:lstStyle/>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Communication skills</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Critical thinking and problem-solving skills. </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Project management including detail orientation.</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Management and supervisory skills.</a:t>
                      </a:r>
                    </a:p>
                  </a:txBody>
                  <a:tcPr/>
                </a:tc>
                <a:tc>
                  <a:txBody>
                    <a:bodyPr/>
                    <a:lstStyle/>
                    <a:p>
                      <a:pPr marL="0" algn="l" defTabSz="914346" rtl="0" eaLnBrk="1" latinLnBrk="0" hangingPunct="1"/>
                      <a:endParaRPr lang="en-US" sz="1000" b="0" kern="1200" cap="all" baseline="0" dirty="0">
                        <a:solidFill>
                          <a:schemeClr val="tx1"/>
                        </a:solidFill>
                        <a:latin typeface="+mn-lt"/>
                        <a:ea typeface="+mn-ea"/>
                        <a:cs typeface="+mn-cs"/>
                      </a:endParaRPr>
                    </a:p>
                  </a:txBody>
                  <a:tcPr/>
                </a:tc>
                <a:tc>
                  <a:txBody>
                    <a:bodyPr/>
                    <a:lstStyle/>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Professional Cloud DEVELOPMENT</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Microservices Software Architecture: Patterns and Techniques</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Software development life cycle (SDLC)</a:t>
                      </a:r>
                    </a:p>
                    <a:p>
                      <a:pPr marL="0" algn="l" defTabSz="914346" rtl="0" eaLnBrk="1" latinLnBrk="0" hangingPunct="1"/>
                      <a:endParaRPr lang="en-US" sz="1000" b="0" kern="1200" cap="all" baseline="0" dirty="0">
                        <a:solidFill>
                          <a:schemeClr val="tx1"/>
                        </a:solidFill>
                        <a:latin typeface="+mn-lt"/>
                        <a:ea typeface="+mn-ea"/>
                        <a:cs typeface="+mn-cs"/>
                      </a:endParaRPr>
                    </a:p>
                  </a:txBody>
                  <a:tcPr/>
                </a:tc>
                <a:tc>
                  <a:txBody>
                    <a:bodyPr/>
                    <a:lstStyle/>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rPr>
                        <a:t>SENIOR DEVELOPMENT 2-3 years</a:t>
                      </a:r>
                    </a:p>
                    <a:p>
                      <a:pPr marL="0" marR="0" lvl="0" indent="0" algn="l" defTabSz="914346"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kern="1200" cap="all" baseline="0" dirty="0">
                        <a:solidFill>
                          <a:schemeClr val="tx1"/>
                        </a:solidFill>
                        <a:latin typeface="+mn-lt"/>
                        <a:ea typeface="+mn-ea"/>
                      </a:endParaRPr>
                    </a:p>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rPr>
                        <a:t>DEVELOPMENT MANAGER 3-5 years</a:t>
                      </a:r>
                    </a:p>
                    <a:p>
                      <a:pPr marL="171450" indent="-171450" algn="l" defTabSz="914346" rtl="0" eaLnBrk="1" latinLnBrk="0" hangingPunct="1">
                        <a:buFont typeface="Arial" panose="020B0604020202020204" pitchFamily="34" charset="0"/>
                        <a:buChar char="•"/>
                      </a:pPr>
                      <a:endParaRPr lang="en-US" sz="1000" b="0" kern="1200" cap="all" baseline="0" dirty="0">
                        <a:solidFill>
                          <a:schemeClr val="tx1"/>
                        </a:solidFill>
                        <a:latin typeface="+mn-lt"/>
                        <a:ea typeface="+mn-ea"/>
                        <a:cs typeface="+mn-cs"/>
                      </a:endParaRPr>
                    </a:p>
                  </a:txBody>
                  <a:tcPr/>
                </a:tc>
                <a:extLst>
                  <a:ext uri="{0D108BD9-81ED-4DB2-BD59-A6C34878D82A}">
                    <a16:rowId xmlns:a16="http://schemas.microsoft.com/office/drawing/2014/main" val="2744929755"/>
                  </a:ext>
                </a:extLst>
              </a:tr>
              <a:tr h="370840">
                <a:tc>
                  <a:txBody>
                    <a:bodyPr/>
                    <a:lstStyle/>
                    <a:p>
                      <a:pPr marL="0" algn="l" defTabSz="914346" rtl="0" eaLnBrk="1" latinLnBrk="0" hangingPunct="1"/>
                      <a:r>
                        <a:rPr lang="en-US" sz="1000" b="0" kern="1200" cap="all" baseline="0" dirty="0">
                          <a:solidFill>
                            <a:schemeClr val="tx1"/>
                          </a:solidFill>
                          <a:latin typeface="+mn-lt"/>
                          <a:ea typeface="+mn-ea"/>
                          <a:cs typeface="+mn-cs"/>
                        </a:rPr>
                        <a:t>DEVELOPMENT MANAGER</a:t>
                      </a:r>
                    </a:p>
                  </a:txBody>
                  <a:tcPr/>
                </a:tc>
                <a:tc vMerge="1">
                  <a:txBody>
                    <a:bodyPr/>
                    <a:lstStyle/>
                    <a:p>
                      <a:pPr marL="0" algn="l" defTabSz="914346" rtl="0" eaLnBrk="1" latinLnBrk="0" hangingPunct="1"/>
                      <a:endParaRPr lang="en-US" sz="1000" b="0" kern="1200" cap="all" baseline="0" dirty="0">
                        <a:solidFill>
                          <a:schemeClr val="tx1"/>
                        </a:solidFill>
                        <a:latin typeface="+mn-lt"/>
                        <a:ea typeface="+mn-ea"/>
                        <a:cs typeface="+mn-cs"/>
                      </a:endParaRPr>
                    </a:p>
                  </a:txBody>
                  <a:tcPr/>
                </a:tc>
                <a:tc>
                  <a:txBody>
                    <a:bodyPr/>
                    <a:lstStyle/>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cs typeface="+mn-cs"/>
                        </a:rPr>
                        <a:t>Innovation and Leadership program</a:t>
                      </a:r>
                    </a:p>
                    <a:p>
                      <a:pPr marL="0" algn="l" defTabSz="914346" rtl="0" eaLnBrk="1" latinLnBrk="0" hangingPunct="1"/>
                      <a:endParaRPr lang="en-US" sz="1000" b="0" kern="1200" cap="all" baseline="0" dirty="0">
                        <a:solidFill>
                          <a:schemeClr val="tx1"/>
                        </a:solidFill>
                        <a:latin typeface="+mn-lt"/>
                        <a:ea typeface="+mn-ea"/>
                        <a:cs typeface="+mn-cs"/>
                      </a:endParaRPr>
                    </a:p>
                  </a:txBody>
                  <a:tcPr/>
                </a:tc>
                <a:tc>
                  <a:txBody>
                    <a:bodyPr/>
                    <a:lstStyle/>
                    <a:p>
                      <a:pPr marL="0" algn="l" defTabSz="914346" rtl="0" eaLnBrk="1" latinLnBrk="0" hangingPunct="1"/>
                      <a:endParaRPr lang="en-US" sz="1000" b="0" kern="1200" cap="all" baseline="0" dirty="0">
                        <a:solidFill>
                          <a:schemeClr val="tx1"/>
                        </a:solidFill>
                        <a:latin typeface="+mn-lt"/>
                        <a:ea typeface="+mn-ea"/>
                        <a:cs typeface="+mn-cs"/>
                      </a:endParaRPr>
                    </a:p>
                  </a:txBody>
                  <a:tcPr/>
                </a:tc>
                <a:tc>
                  <a:txBody>
                    <a:bodyPr/>
                    <a:lstStyle/>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rPr>
                        <a:t>management positions 3-5 years</a:t>
                      </a:r>
                    </a:p>
                    <a:p>
                      <a:pPr marL="0" algn="l" defTabSz="914346" rtl="0" eaLnBrk="1" latinLnBrk="0" hangingPunct="1"/>
                      <a:endParaRPr lang="en-US" sz="1000" b="0" kern="1200" cap="all" baseline="0" dirty="0">
                        <a:solidFill>
                          <a:schemeClr val="tx1"/>
                        </a:solidFill>
                        <a:latin typeface="+mn-lt"/>
                        <a:ea typeface="+mn-ea"/>
                        <a:cs typeface="+mn-cs"/>
                      </a:endParaRPr>
                    </a:p>
                  </a:txBody>
                  <a:tcPr/>
                </a:tc>
                <a:extLst>
                  <a:ext uri="{0D108BD9-81ED-4DB2-BD59-A6C34878D82A}">
                    <a16:rowId xmlns:a16="http://schemas.microsoft.com/office/drawing/2014/main" val="2320561109"/>
                  </a:ext>
                </a:extLst>
              </a:tr>
              <a:tr h="370840">
                <a:tc>
                  <a:txBody>
                    <a:bodyPr/>
                    <a:lstStyle/>
                    <a:p>
                      <a:pPr marL="0" algn="l" defTabSz="914346" rtl="0" eaLnBrk="1" latinLnBrk="0" hangingPunct="1"/>
                      <a:r>
                        <a:rPr lang="en-US" sz="1000" b="0" kern="1200" cap="all" baseline="0" dirty="0">
                          <a:solidFill>
                            <a:schemeClr val="tx1"/>
                          </a:solidFill>
                          <a:latin typeface="+mn-lt"/>
                          <a:ea typeface="+mn-ea"/>
                          <a:cs typeface="+mn-cs"/>
                        </a:rPr>
                        <a:t>SOLUTION ARCHITECT</a:t>
                      </a:r>
                    </a:p>
                  </a:txBody>
                  <a:tcPr/>
                </a:tc>
                <a:tc>
                  <a:txBody>
                    <a:bodyPr/>
                    <a:lstStyle/>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Communication skills.</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Critical thinking and problem-solving skills. </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Project management including detail orientation.</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Management and supervisory skills.</a:t>
                      </a:r>
                    </a:p>
                    <a:p>
                      <a:pPr marL="0" algn="l" defTabSz="914346" rtl="0" eaLnBrk="1" latinLnBrk="0" hangingPunct="1"/>
                      <a:endParaRPr lang="en-US" sz="1000" b="0" kern="1200" cap="all" baseline="0" dirty="0">
                        <a:solidFill>
                          <a:schemeClr val="tx1"/>
                        </a:solidFill>
                        <a:latin typeface="+mn-lt"/>
                        <a:ea typeface="+mn-ea"/>
                        <a:cs typeface="+mn-cs"/>
                      </a:endParaRPr>
                    </a:p>
                  </a:txBody>
                  <a:tcPr/>
                </a:tc>
                <a:tc>
                  <a:txBody>
                    <a:bodyPr/>
                    <a:lstStyle/>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cs typeface="+mn-cs"/>
                        </a:rPr>
                        <a:t>Innovation and Leadership program</a:t>
                      </a:r>
                    </a:p>
                    <a:p>
                      <a:pPr marL="0" algn="l" defTabSz="914346" rtl="0" eaLnBrk="1" latinLnBrk="0" hangingPunct="1"/>
                      <a:endParaRPr lang="en-US" sz="1000" b="0" kern="1200" cap="all" baseline="0" dirty="0">
                        <a:solidFill>
                          <a:schemeClr val="tx1"/>
                        </a:solidFill>
                        <a:latin typeface="+mn-lt"/>
                        <a:ea typeface="+mn-ea"/>
                        <a:cs typeface="+mn-cs"/>
                      </a:endParaRPr>
                    </a:p>
                  </a:txBody>
                  <a:tcPr/>
                </a:tc>
                <a:tc>
                  <a:txBody>
                    <a:bodyPr/>
                    <a:lstStyle/>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Professional Cloud Solutions Architect</a:t>
                      </a:r>
                    </a:p>
                    <a:p>
                      <a:pPr marL="171450" indent="-171450" algn="l" defTabSz="914346" rtl="0" eaLnBrk="1" latinLnBrk="0" hangingPunct="1">
                        <a:buFont typeface="Arial" panose="020B0604020202020204" pitchFamily="34" charset="0"/>
                        <a:buChar char="•"/>
                      </a:pPr>
                      <a:r>
                        <a:rPr lang="en-US" sz="1000" b="0" kern="1200" cap="all" baseline="0" dirty="0" err="1">
                          <a:solidFill>
                            <a:schemeClr val="tx1"/>
                          </a:solidFill>
                          <a:latin typeface="+mn-lt"/>
                          <a:ea typeface="+mn-ea"/>
                          <a:cs typeface="+mn-cs"/>
                        </a:rPr>
                        <a:t>togaf</a:t>
                      </a:r>
                      <a:r>
                        <a:rPr lang="en-US" sz="1000" b="0" kern="1200" cap="all" baseline="0" dirty="0">
                          <a:solidFill>
                            <a:schemeClr val="tx1"/>
                          </a:solidFill>
                          <a:latin typeface="+mn-lt"/>
                          <a:ea typeface="+mn-ea"/>
                          <a:cs typeface="+mn-cs"/>
                        </a:rPr>
                        <a:t> </a:t>
                      </a:r>
                    </a:p>
                    <a:p>
                      <a:pPr marL="171450" indent="-171450" algn="l" defTabSz="914346" rtl="0" eaLnBrk="1" latinLnBrk="0" hangingPunct="1">
                        <a:buFont typeface="Arial" panose="020B0604020202020204" pitchFamily="34" charset="0"/>
                        <a:buChar char="•"/>
                      </a:pPr>
                      <a:r>
                        <a:rPr lang="en-US" sz="1000" b="0" kern="1200" cap="all" baseline="0" dirty="0" err="1">
                          <a:solidFill>
                            <a:schemeClr val="tx1"/>
                          </a:solidFill>
                          <a:latin typeface="+mn-lt"/>
                          <a:ea typeface="+mn-ea"/>
                          <a:cs typeface="+mn-cs"/>
                        </a:rPr>
                        <a:t>archimate</a:t>
                      </a:r>
                      <a:endParaRPr lang="en-US" sz="1000" b="0" kern="1200" cap="all" baseline="0" dirty="0">
                        <a:solidFill>
                          <a:schemeClr val="tx1"/>
                        </a:solidFill>
                        <a:latin typeface="+mn-lt"/>
                        <a:ea typeface="+mn-ea"/>
                        <a:cs typeface="+mn-cs"/>
                      </a:endParaRP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Microservices Software Architecture: Patterns and Techniques</a:t>
                      </a:r>
                    </a:p>
                  </a:txBody>
                  <a:tcPr/>
                </a:tc>
                <a:tc>
                  <a:txBody>
                    <a:bodyPr/>
                    <a:lstStyle/>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rPr>
                        <a:t>Lead solution architect 2-3 years</a:t>
                      </a:r>
                    </a:p>
                    <a:p>
                      <a:pPr marL="0" marR="0" lvl="0" indent="0" algn="l" defTabSz="914346"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kern="1200" cap="all" baseline="0" dirty="0">
                        <a:solidFill>
                          <a:schemeClr val="tx1"/>
                        </a:solidFill>
                        <a:latin typeface="+mn-lt"/>
                        <a:ea typeface="+mn-ea"/>
                      </a:endParaRPr>
                    </a:p>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rPr>
                        <a:t>ENTERPRISE ARCHITECT 2-5 years</a:t>
                      </a:r>
                    </a:p>
                    <a:p>
                      <a:pPr marL="171450" indent="-171450" algn="l" defTabSz="914346" rtl="0" eaLnBrk="1" latinLnBrk="0" hangingPunct="1">
                        <a:buFont typeface="Arial" panose="020B0604020202020204" pitchFamily="34" charset="0"/>
                        <a:buChar char="•"/>
                      </a:pPr>
                      <a:endParaRPr lang="en-US" sz="1000" b="0" kern="1200" cap="all" baseline="0" dirty="0">
                        <a:solidFill>
                          <a:schemeClr val="tx1"/>
                        </a:solidFill>
                        <a:latin typeface="+mn-lt"/>
                        <a:ea typeface="+mn-ea"/>
                        <a:cs typeface="+mn-cs"/>
                      </a:endParaRPr>
                    </a:p>
                  </a:txBody>
                  <a:tcPr/>
                </a:tc>
                <a:extLst>
                  <a:ext uri="{0D108BD9-81ED-4DB2-BD59-A6C34878D82A}">
                    <a16:rowId xmlns:a16="http://schemas.microsoft.com/office/drawing/2014/main" val="2578142083"/>
                  </a:ext>
                </a:extLst>
              </a:tr>
            </a:tbl>
          </a:graphicData>
        </a:graphic>
      </p:graphicFrame>
    </p:spTree>
    <p:extLst>
      <p:ext uri="{BB962C8B-B14F-4D97-AF65-F5344CB8AC3E}">
        <p14:creationId xmlns:p14="http://schemas.microsoft.com/office/powerpoint/2010/main" val="416287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138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PRODUCT TEAM</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32</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graphicFrame>
        <p:nvGraphicFramePr>
          <p:cNvPr id="5" name="Table 5">
            <a:extLst>
              <a:ext uri="{FF2B5EF4-FFF2-40B4-BE49-F238E27FC236}">
                <a16:creationId xmlns:a16="http://schemas.microsoft.com/office/drawing/2014/main" id="{31BDD69A-0F13-4D4D-8851-C49A3B824DDF}"/>
              </a:ext>
            </a:extLst>
          </p:cNvPr>
          <p:cNvGraphicFramePr>
            <a:graphicFrameLocks noGrp="1"/>
          </p:cNvGraphicFramePr>
          <p:nvPr>
            <p:extLst>
              <p:ext uri="{D42A27DB-BD31-4B8C-83A1-F6EECF244321}">
                <p14:modId xmlns:p14="http://schemas.microsoft.com/office/powerpoint/2010/main" val="2830946725"/>
              </p:ext>
            </p:extLst>
          </p:nvPr>
        </p:nvGraphicFramePr>
        <p:xfrm>
          <a:off x="358774" y="771550"/>
          <a:ext cx="8245673" cy="1859280"/>
        </p:xfrm>
        <a:graphic>
          <a:graphicData uri="http://schemas.openxmlformats.org/drawingml/2006/table">
            <a:tbl>
              <a:tblPr firstRow="1" bandRow="1">
                <a:tableStyleId>{5C22544A-7EE6-4342-B048-85BDC9FD1C3A}</a:tableStyleId>
              </a:tblPr>
              <a:tblGrid>
                <a:gridCol w="964633">
                  <a:extLst>
                    <a:ext uri="{9D8B030D-6E8A-4147-A177-3AD203B41FA5}">
                      <a16:colId xmlns:a16="http://schemas.microsoft.com/office/drawing/2014/main" val="1725152825"/>
                    </a:ext>
                  </a:extLst>
                </a:gridCol>
                <a:gridCol w="1820260">
                  <a:extLst>
                    <a:ext uri="{9D8B030D-6E8A-4147-A177-3AD203B41FA5}">
                      <a16:colId xmlns:a16="http://schemas.microsoft.com/office/drawing/2014/main" val="3900429402"/>
                    </a:ext>
                  </a:extLst>
                </a:gridCol>
                <a:gridCol w="1820260">
                  <a:extLst>
                    <a:ext uri="{9D8B030D-6E8A-4147-A177-3AD203B41FA5}">
                      <a16:colId xmlns:a16="http://schemas.microsoft.com/office/drawing/2014/main" val="2968595135"/>
                    </a:ext>
                  </a:extLst>
                </a:gridCol>
                <a:gridCol w="2092349">
                  <a:extLst>
                    <a:ext uri="{9D8B030D-6E8A-4147-A177-3AD203B41FA5}">
                      <a16:colId xmlns:a16="http://schemas.microsoft.com/office/drawing/2014/main" val="4278244328"/>
                    </a:ext>
                  </a:extLst>
                </a:gridCol>
                <a:gridCol w="1548171">
                  <a:extLst>
                    <a:ext uri="{9D8B030D-6E8A-4147-A177-3AD203B41FA5}">
                      <a16:colId xmlns:a16="http://schemas.microsoft.com/office/drawing/2014/main" val="1894710185"/>
                    </a:ext>
                  </a:extLst>
                </a:gridCol>
              </a:tblGrid>
              <a:tr h="370840">
                <a:tc>
                  <a:txBody>
                    <a:bodyPr/>
                    <a:lstStyle/>
                    <a:p>
                      <a:pPr marL="0" algn="l" defTabSz="914346" rtl="0" eaLnBrk="1" latinLnBrk="0" hangingPunct="1"/>
                      <a:r>
                        <a:rPr lang="en-US" sz="1000" b="0" kern="1200" cap="all" baseline="0" dirty="0">
                          <a:solidFill>
                            <a:schemeClr val="bg1"/>
                          </a:solidFill>
                          <a:latin typeface="+mn-lt"/>
                          <a:ea typeface="+mn-ea"/>
                          <a:cs typeface="+mn-cs"/>
                        </a:rPr>
                        <a:t>MEMBER</a:t>
                      </a:r>
                    </a:p>
                  </a:txBody>
                  <a:tcPr/>
                </a:tc>
                <a:tc>
                  <a:txBody>
                    <a:bodyPr/>
                    <a:lstStyle/>
                    <a:p>
                      <a:pPr marL="0" algn="l" defTabSz="914346" rtl="0" eaLnBrk="1" latinLnBrk="0" hangingPunct="1"/>
                      <a:r>
                        <a:rPr lang="en-US" sz="1000" b="0" kern="1200" cap="all" baseline="0" dirty="0">
                          <a:solidFill>
                            <a:schemeClr val="bg1"/>
                          </a:solidFill>
                          <a:latin typeface="+mn-lt"/>
                          <a:ea typeface="+mn-ea"/>
                          <a:cs typeface="+mn-cs"/>
                        </a:rPr>
                        <a:t>Transversal Soft Skills</a:t>
                      </a:r>
                    </a:p>
                  </a:txBody>
                  <a:tcPr/>
                </a:tc>
                <a:tc>
                  <a:txBody>
                    <a:bodyPr/>
                    <a:lstStyle/>
                    <a:p>
                      <a:pPr marL="0" marR="0" lvl="0" indent="0" algn="l" defTabSz="914346" rtl="0" eaLnBrk="1" fontAlgn="auto" latinLnBrk="0" hangingPunct="1">
                        <a:lnSpc>
                          <a:spcPct val="100000"/>
                        </a:lnSpc>
                        <a:spcBef>
                          <a:spcPts val="0"/>
                        </a:spcBef>
                        <a:spcAft>
                          <a:spcPts val="0"/>
                        </a:spcAft>
                        <a:buClrTx/>
                        <a:buSzTx/>
                        <a:buFontTx/>
                        <a:buNone/>
                        <a:tabLst/>
                        <a:defRPr/>
                      </a:pPr>
                      <a:r>
                        <a:rPr lang="en-US" sz="1000" b="0" kern="1200" cap="all" baseline="0" dirty="0">
                          <a:solidFill>
                            <a:schemeClr val="bg1"/>
                          </a:solidFill>
                          <a:latin typeface="+mn-lt"/>
                          <a:ea typeface="+mn-ea"/>
                          <a:cs typeface="+mn-cs"/>
                        </a:rPr>
                        <a:t>Innovation and Leadership</a:t>
                      </a:r>
                    </a:p>
                    <a:p>
                      <a:pPr marL="0" algn="l" defTabSz="914346" rtl="0" eaLnBrk="1" latinLnBrk="0" hangingPunct="1"/>
                      <a:endParaRPr lang="en-US" sz="1000" b="0" kern="1200" cap="all" baseline="0" dirty="0">
                        <a:solidFill>
                          <a:schemeClr val="bg1"/>
                        </a:solidFill>
                        <a:latin typeface="+mn-lt"/>
                        <a:ea typeface="+mn-ea"/>
                        <a:cs typeface="+mn-cs"/>
                      </a:endParaRPr>
                    </a:p>
                  </a:txBody>
                  <a:tcPr/>
                </a:tc>
                <a:tc>
                  <a:txBody>
                    <a:bodyPr/>
                    <a:lstStyle/>
                    <a:p>
                      <a:pPr marL="0" algn="l" defTabSz="914346" rtl="0" eaLnBrk="1" latinLnBrk="0" hangingPunct="1"/>
                      <a:r>
                        <a:rPr lang="en-US" sz="1000" b="0" kern="1200" cap="all" baseline="0" dirty="0">
                          <a:solidFill>
                            <a:schemeClr val="bg1"/>
                          </a:solidFill>
                          <a:latin typeface="+mn-lt"/>
                          <a:ea typeface="+mn-ea"/>
                          <a:cs typeface="+mn-cs"/>
                        </a:rPr>
                        <a:t>Technical skills</a:t>
                      </a:r>
                    </a:p>
                  </a:txBody>
                  <a:tcPr/>
                </a:tc>
                <a:tc>
                  <a:txBody>
                    <a:bodyPr/>
                    <a:lstStyle/>
                    <a:p>
                      <a:pPr marL="0" marR="0" lvl="0" indent="0" algn="l" defTabSz="914346" rtl="0" eaLnBrk="1" fontAlgn="auto" latinLnBrk="0" hangingPunct="1">
                        <a:lnSpc>
                          <a:spcPct val="100000"/>
                        </a:lnSpc>
                        <a:spcBef>
                          <a:spcPts val="0"/>
                        </a:spcBef>
                        <a:spcAft>
                          <a:spcPts val="0"/>
                        </a:spcAft>
                        <a:buClrTx/>
                        <a:buSzTx/>
                        <a:buFontTx/>
                        <a:buNone/>
                        <a:tabLst/>
                        <a:defRPr/>
                      </a:pPr>
                      <a:r>
                        <a:rPr lang="en-US" sz="1000" b="0" kern="1200" cap="all" baseline="0" dirty="0">
                          <a:solidFill>
                            <a:schemeClr val="bg1"/>
                          </a:solidFill>
                          <a:latin typeface="+mn-lt"/>
                          <a:ea typeface="+mn-ea"/>
                        </a:rPr>
                        <a:t>Career path</a:t>
                      </a:r>
                    </a:p>
                    <a:p>
                      <a:pPr marL="0" algn="l" defTabSz="914346" rtl="0" eaLnBrk="1" latinLnBrk="0" hangingPunct="1"/>
                      <a:endParaRPr lang="en-US" sz="1000" b="0" kern="1200" cap="all" baseline="0" dirty="0">
                        <a:solidFill>
                          <a:schemeClr val="bg1"/>
                        </a:solidFill>
                        <a:latin typeface="+mn-lt"/>
                        <a:ea typeface="+mn-ea"/>
                        <a:cs typeface="+mn-cs"/>
                      </a:endParaRPr>
                    </a:p>
                  </a:txBody>
                  <a:tcPr/>
                </a:tc>
                <a:extLst>
                  <a:ext uri="{0D108BD9-81ED-4DB2-BD59-A6C34878D82A}">
                    <a16:rowId xmlns:a16="http://schemas.microsoft.com/office/drawing/2014/main" val="1972632142"/>
                  </a:ext>
                </a:extLst>
              </a:tr>
              <a:tr h="370840">
                <a:tc>
                  <a:txBody>
                    <a:bodyPr/>
                    <a:lstStyle/>
                    <a:p>
                      <a:pPr marL="0" algn="l" defTabSz="914346" rtl="0" eaLnBrk="1" latinLnBrk="0" hangingPunct="1"/>
                      <a:r>
                        <a:rPr lang="en-US" sz="1000" b="0" kern="1200" cap="all" baseline="0" dirty="0">
                          <a:solidFill>
                            <a:schemeClr val="tx1"/>
                          </a:solidFill>
                          <a:latin typeface="+mn-lt"/>
                          <a:ea typeface="+mn-ea"/>
                          <a:cs typeface="+mn-cs"/>
                        </a:rPr>
                        <a:t>Quality Assurance</a:t>
                      </a:r>
                    </a:p>
                  </a:txBody>
                  <a:tcPr/>
                </a:tc>
                <a:tc>
                  <a:txBody>
                    <a:bodyPr/>
                    <a:lstStyle/>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Communication skills.</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Critical thinking and problem-solving skills. </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Project management including detail orientation.</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Management and supervisory skills.</a:t>
                      </a:r>
                    </a:p>
                    <a:p>
                      <a:pPr marL="0" algn="l" defTabSz="914346" rtl="0" eaLnBrk="1" latinLnBrk="0" hangingPunct="1"/>
                      <a:endParaRPr lang="en-US" sz="1000" b="0" kern="1200" cap="all" baseline="0" dirty="0">
                        <a:solidFill>
                          <a:schemeClr val="tx1"/>
                        </a:solidFill>
                        <a:latin typeface="+mn-lt"/>
                        <a:ea typeface="+mn-ea"/>
                        <a:cs typeface="+mn-cs"/>
                      </a:endParaRPr>
                    </a:p>
                  </a:txBody>
                  <a:tcPr/>
                </a:tc>
                <a:tc>
                  <a:txBody>
                    <a:bodyPr/>
                    <a:lstStyle/>
                    <a:p>
                      <a:pPr marL="0" algn="l" defTabSz="914346" rtl="0" eaLnBrk="1" latinLnBrk="0" hangingPunct="1"/>
                      <a:endParaRPr lang="en-US" sz="1000" b="0" kern="1200" cap="all" baseline="0" dirty="0">
                        <a:solidFill>
                          <a:schemeClr val="tx1"/>
                        </a:solidFill>
                        <a:latin typeface="+mn-lt"/>
                        <a:ea typeface="+mn-ea"/>
                        <a:cs typeface="+mn-cs"/>
                      </a:endParaRPr>
                    </a:p>
                  </a:txBody>
                  <a:tcPr/>
                </a:tc>
                <a:tc>
                  <a:txBody>
                    <a:bodyPr/>
                    <a:lstStyle/>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DevOps</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Testing &amp; Performance &amp; Automation</a:t>
                      </a:r>
                    </a:p>
                    <a:p>
                      <a:pPr marL="171450" indent="-171450" algn="l" defTabSz="914346" rtl="0" eaLnBrk="1" latinLnBrk="0" hangingPunct="1">
                        <a:buFont typeface="Arial" panose="020B0604020202020204" pitchFamily="34" charset="0"/>
                        <a:buChar char="•"/>
                      </a:pPr>
                      <a:r>
                        <a:rPr lang="en-US" sz="1000" b="0" kern="1200" cap="all" baseline="0" dirty="0">
                          <a:solidFill>
                            <a:schemeClr val="tx1"/>
                          </a:solidFill>
                          <a:latin typeface="+mn-lt"/>
                          <a:ea typeface="+mn-ea"/>
                          <a:cs typeface="+mn-cs"/>
                        </a:rPr>
                        <a:t>Software development life cycle (SDLC)</a:t>
                      </a:r>
                    </a:p>
                    <a:p>
                      <a:pPr marL="0" marR="0" lvl="0" indent="0" algn="l" defTabSz="914346" rtl="0" eaLnBrk="1" fontAlgn="auto" latinLnBrk="0" hangingPunct="1">
                        <a:lnSpc>
                          <a:spcPct val="100000"/>
                        </a:lnSpc>
                        <a:spcBef>
                          <a:spcPts val="0"/>
                        </a:spcBef>
                        <a:spcAft>
                          <a:spcPts val="0"/>
                        </a:spcAft>
                        <a:buClrTx/>
                        <a:buSzTx/>
                        <a:buFontTx/>
                        <a:buNone/>
                        <a:tabLst/>
                        <a:defRPr/>
                      </a:pPr>
                      <a:endParaRPr lang="en-US" sz="1000" b="0" kern="1200" cap="all" baseline="0" dirty="0">
                        <a:solidFill>
                          <a:schemeClr val="tx1"/>
                        </a:solidFill>
                        <a:latin typeface="+mn-lt"/>
                        <a:ea typeface="+mn-ea"/>
                        <a:cs typeface="+mn-cs"/>
                      </a:endParaRPr>
                    </a:p>
                    <a:p>
                      <a:pPr marL="0" algn="l" defTabSz="914346" rtl="0" eaLnBrk="1" latinLnBrk="0" hangingPunct="1"/>
                      <a:endParaRPr lang="en-US" sz="1000" b="0" kern="1200" cap="all" baseline="0" dirty="0">
                        <a:solidFill>
                          <a:schemeClr val="tx1"/>
                        </a:solidFill>
                        <a:latin typeface="+mn-lt"/>
                        <a:ea typeface="+mn-ea"/>
                        <a:cs typeface="+mn-cs"/>
                      </a:endParaRPr>
                    </a:p>
                  </a:txBody>
                  <a:tcPr/>
                </a:tc>
                <a:tc>
                  <a:txBody>
                    <a:bodyPr/>
                    <a:lstStyle/>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rPr>
                        <a:t>SENIOR QA 2-3 years</a:t>
                      </a:r>
                    </a:p>
                    <a:p>
                      <a:pPr marL="0" marR="0" lvl="0" indent="0" algn="l" defTabSz="914346"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kern="1200" cap="all" baseline="0" dirty="0">
                        <a:solidFill>
                          <a:schemeClr val="tx1"/>
                        </a:solidFill>
                        <a:latin typeface="+mn-lt"/>
                        <a:ea typeface="+mn-ea"/>
                      </a:endParaRPr>
                    </a:p>
                    <a:p>
                      <a:pPr marL="171450" marR="0" lvl="0" indent="-171450" algn="l" defTabSz="91434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cap="all" baseline="0" dirty="0">
                          <a:solidFill>
                            <a:schemeClr val="tx1"/>
                          </a:solidFill>
                          <a:latin typeface="+mn-lt"/>
                          <a:ea typeface="+mn-ea"/>
                        </a:rPr>
                        <a:t>QA MANAGER 3-5 years</a:t>
                      </a:r>
                    </a:p>
                    <a:p>
                      <a:pPr marL="0" algn="l" defTabSz="914346" rtl="0" eaLnBrk="1" latinLnBrk="0" hangingPunct="1"/>
                      <a:endParaRPr lang="en-US" sz="1000" b="0" kern="1200" cap="all" baseline="0" dirty="0">
                        <a:solidFill>
                          <a:schemeClr val="tx1"/>
                        </a:solidFill>
                        <a:latin typeface="+mn-lt"/>
                        <a:ea typeface="+mn-ea"/>
                        <a:cs typeface="+mn-cs"/>
                      </a:endParaRPr>
                    </a:p>
                  </a:txBody>
                  <a:tcPr/>
                </a:tc>
                <a:extLst>
                  <a:ext uri="{0D108BD9-81ED-4DB2-BD59-A6C34878D82A}">
                    <a16:rowId xmlns:a16="http://schemas.microsoft.com/office/drawing/2014/main" val="3978724906"/>
                  </a:ext>
                </a:extLst>
              </a:tr>
            </a:tbl>
          </a:graphicData>
        </a:graphic>
      </p:graphicFrame>
    </p:spTree>
    <p:extLst>
      <p:ext uri="{BB962C8B-B14F-4D97-AF65-F5344CB8AC3E}">
        <p14:creationId xmlns:p14="http://schemas.microsoft.com/office/powerpoint/2010/main" val="90200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2584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mission statement</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4</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8" name="Textplatzhalter 11"/>
          <p:cNvSpPr txBox="1">
            <a:spLocks/>
          </p:cNvSpPr>
          <p:nvPr/>
        </p:nvSpPr>
        <p:spPr bwMode="gray">
          <a:xfrm>
            <a:off x="395535" y="807553"/>
            <a:ext cx="8384927" cy="3904123"/>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pPr marL="0" lvl="1" indent="0">
              <a:lnSpc>
                <a:spcPct val="150000"/>
              </a:lnSpc>
              <a:buNone/>
            </a:pPr>
            <a:r>
              <a:rPr lang="en-US" b="0" cap="none" dirty="0">
                <a:latin typeface="+mn-lt"/>
              </a:rPr>
              <a:t>With the information given and additional assumptions of yours, you should develop an API for SUBSCRIPTIONs using the Java framework of your choice (ideally use Spring Boot) or NodeJS framework of your choice (preferably </a:t>
            </a:r>
            <a:r>
              <a:rPr lang="en-US" b="0" cap="none" dirty="0" err="1">
                <a:latin typeface="+mn-lt"/>
              </a:rPr>
              <a:t>ExpressJS</a:t>
            </a:r>
            <a:r>
              <a:rPr lang="en-US" b="0" cap="none" dirty="0">
                <a:latin typeface="+mn-lt"/>
              </a:rPr>
              <a:t>).   </a:t>
            </a:r>
          </a:p>
          <a:p>
            <a:pPr marL="0" lvl="1" indent="0">
              <a:lnSpc>
                <a:spcPct val="150000"/>
              </a:lnSpc>
              <a:buNone/>
            </a:pPr>
            <a:r>
              <a:rPr lang="en-US" b="0" cap="none" dirty="0">
                <a:latin typeface="+mn-lt"/>
                <a:ea typeface="ＭＳ Ｐゴシック"/>
                <a:cs typeface="AdihausDIN" panose="020B0504020101020102" pitchFamily="34" charset="0"/>
              </a:rPr>
              <a:t>To create subscriptions a single endpoint will be created: in the public service.</a:t>
            </a:r>
          </a:p>
          <a:p>
            <a:pPr lvl="1">
              <a:lnSpc>
                <a:spcPct val="150000"/>
              </a:lnSpc>
            </a:pPr>
            <a:r>
              <a:rPr lang="en-US" sz="1000" b="0" cap="none" dirty="0">
                <a:latin typeface="+mn-lt"/>
                <a:ea typeface="ＭＳ Ｐゴシック"/>
                <a:cs typeface="AdihausDIN" panose="020B0504020101020102" pitchFamily="34" charset="0"/>
              </a:rPr>
              <a:t>Subscriptions contain: email, </a:t>
            </a:r>
            <a:r>
              <a:rPr lang="en-US" sz="1000" b="0" cap="none" dirty="0" err="1">
                <a:latin typeface="+mn-lt"/>
                <a:ea typeface="ＭＳ Ｐゴシック"/>
                <a:cs typeface="AdihausDIN" panose="020B0504020101020102" pitchFamily="34" charset="0"/>
              </a:rPr>
              <a:t>firstName</a:t>
            </a:r>
            <a:r>
              <a:rPr lang="en-US" sz="1000" b="0" cap="none" dirty="0">
                <a:latin typeface="+mn-lt"/>
                <a:ea typeface="ＭＳ Ｐゴシック"/>
                <a:cs typeface="AdihausDIN" panose="020B0504020101020102" pitchFamily="34" charset="0"/>
              </a:rPr>
              <a:t>, gender, </a:t>
            </a:r>
            <a:r>
              <a:rPr lang="en-US" sz="1000" b="0" cap="none" dirty="0" err="1">
                <a:latin typeface="+mn-lt"/>
                <a:ea typeface="ＭＳ Ｐゴシック"/>
                <a:cs typeface="AdihausDIN" panose="020B0504020101020102" pitchFamily="34" charset="0"/>
              </a:rPr>
              <a:t>dateOfBith</a:t>
            </a:r>
            <a:r>
              <a:rPr lang="en-US" sz="1000" b="0" cap="none" dirty="0">
                <a:latin typeface="+mn-lt"/>
                <a:ea typeface="ＭＳ Ｐゴシック"/>
                <a:cs typeface="AdihausDIN" panose="020B0504020101020102" pitchFamily="34" charset="0"/>
              </a:rPr>
              <a:t>, flag for consent and the newsletter Id corresponding to the campaign. Only gender and </a:t>
            </a:r>
            <a:r>
              <a:rPr lang="en-US" sz="1000" b="0" cap="none" dirty="0" err="1">
                <a:latin typeface="+mn-lt"/>
                <a:ea typeface="ＭＳ Ｐゴシック"/>
                <a:cs typeface="AdihausDIN" panose="020B0504020101020102" pitchFamily="34" charset="0"/>
              </a:rPr>
              <a:t>firstName</a:t>
            </a:r>
            <a:r>
              <a:rPr lang="en-US" sz="1000" b="0" cap="none" dirty="0">
                <a:latin typeface="+mn-lt"/>
                <a:ea typeface="ＭＳ Ｐゴシック"/>
                <a:cs typeface="AdihausDIN" panose="020B0504020101020102" pitchFamily="34" charset="0"/>
              </a:rPr>
              <a:t> are optional values. Rest of services receive the same parameters.</a:t>
            </a:r>
          </a:p>
          <a:p>
            <a:pPr lvl="1">
              <a:lnSpc>
                <a:spcPct val="150000"/>
              </a:lnSpc>
            </a:pPr>
            <a:r>
              <a:rPr lang="en-US" sz="1000" b="0" cap="none" dirty="0">
                <a:latin typeface="+mn-lt"/>
                <a:ea typeface="ＭＳ Ｐゴシック"/>
                <a:cs typeface="AdihausDIN" panose="020B0504020101020102" pitchFamily="34" charset="0"/>
              </a:rPr>
              <a:t>Services must be secure, only public service is accessible from the end user.</a:t>
            </a:r>
          </a:p>
          <a:p>
            <a:pPr lvl="1">
              <a:lnSpc>
                <a:spcPct val="150000"/>
              </a:lnSpc>
            </a:pPr>
            <a:r>
              <a:rPr lang="es-ES" sz="1000" b="0" cap="none" dirty="0">
                <a:latin typeface="+mn-lt"/>
                <a:ea typeface="ＭＳ Ｐゴシック"/>
                <a:cs typeface="AdihausDIN" panose="020B0504020101020102" pitchFamily="34" charset="0"/>
              </a:rPr>
              <a:t>TIP: </a:t>
            </a:r>
            <a:r>
              <a:rPr lang="es-ES" sz="1000" b="0" cap="none" dirty="0" err="1">
                <a:latin typeface="+mn-lt"/>
                <a:ea typeface="ＭＳ Ｐゴシック"/>
                <a:cs typeface="AdihausDIN" panose="020B0504020101020102" pitchFamily="34" charset="0"/>
              </a:rPr>
              <a:t>an</a:t>
            </a:r>
            <a:r>
              <a:rPr lang="es-ES" sz="1000" b="0" cap="none" dirty="0">
                <a:latin typeface="+mn-lt"/>
                <a:ea typeface="ＭＳ Ｐゴシック"/>
                <a:cs typeface="AdihausDIN" panose="020B0504020101020102" pitchFamily="34" charset="0"/>
              </a:rPr>
              <a:t> </a:t>
            </a:r>
            <a:r>
              <a:rPr lang="es-ES" sz="1000" b="0" cap="none" dirty="0" err="1">
                <a:latin typeface="+mn-lt"/>
                <a:ea typeface="ＭＳ Ｐゴシック"/>
                <a:cs typeface="AdihausDIN" panose="020B0504020101020102" pitchFamily="34" charset="0"/>
              </a:rPr>
              <a:t>example</a:t>
            </a:r>
            <a:r>
              <a:rPr lang="es-ES" sz="1000" b="0" cap="none" dirty="0">
                <a:latin typeface="+mn-lt"/>
                <a:ea typeface="ＭＳ Ｐゴシック"/>
                <a:cs typeface="AdihausDIN" panose="020B0504020101020102" pitchFamily="34" charset="0"/>
              </a:rPr>
              <a:t> of a </a:t>
            </a:r>
            <a:r>
              <a:rPr lang="es-ES" sz="1000" b="0" cap="none" dirty="0" err="1">
                <a:latin typeface="+mn-lt"/>
                <a:ea typeface="ＭＳ Ｐゴシック"/>
                <a:cs typeface="AdihausDIN" panose="020B0504020101020102" pitchFamily="34" charset="0"/>
              </a:rPr>
              <a:t>frontend</a:t>
            </a:r>
            <a:r>
              <a:rPr lang="es-ES" sz="1000" b="0" cap="none" dirty="0">
                <a:latin typeface="+mn-lt"/>
                <a:ea typeface="ＭＳ Ｐゴシック"/>
                <a:cs typeface="AdihausDIN" panose="020B0504020101020102" pitchFamily="34" charset="0"/>
              </a:rPr>
              <a:t> </a:t>
            </a:r>
            <a:r>
              <a:rPr lang="es-ES" sz="1000" b="0" cap="none" dirty="0" err="1">
                <a:latin typeface="+mn-lt"/>
                <a:ea typeface="ＭＳ Ｐゴシック"/>
                <a:cs typeface="AdihausDIN" panose="020B0504020101020102" pitchFamily="34" charset="0"/>
              </a:rPr>
              <a:t>application</a:t>
            </a:r>
            <a:r>
              <a:rPr lang="es-ES" sz="1000" b="0" cap="none" dirty="0">
                <a:latin typeface="+mn-lt"/>
                <a:ea typeface="ＭＳ Ｐゴシック"/>
                <a:cs typeface="AdihausDIN" panose="020B0504020101020102" pitchFamily="34" charset="0"/>
              </a:rPr>
              <a:t> </a:t>
            </a:r>
            <a:r>
              <a:rPr lang="es-ES" sz="1000" b="0" cap="none" dirty="0" err="1">
                <a:latin typeface="+mn-lt"/>
                <a:ea typeface="ＭＳ Ｐゴシック"/>
                <a:cs typeface="AdihausDIN" panose="020B0504020101020102" pitchFamily="34" charset="0"/>
              </a:rPr>
              <a:t>making</a:t>
            </a:r>
            <a:r>
              <a:rPr lang="es-ES" sz="1000" b="0" cap="none" dirty="0">
                <a:latin typeface="+mn-lt"/>
                <a:ea typeface="ＭＳ Ｐゴシック"/>
                <a:cs typeface="AdihausDIN" panose="020B0504020101020102" pitchFamily="34" charset="0"/>
              </a:rPr>
              <a:t> use of </a:t>
            </a:r>
            <a:r>
              <a:rPr lang="es-ES" sz="1000" b="0" cap="none" dirty="0" err="1">
                <a:latin typeface="+mn-lt"/>
                <a:ea typeface="ＭＳ Ｐゴシック"/>
                <a:cs typeface="AdihausDIN" panose="020B0504020101020102" pitchFamily="34" charset="0"/>
              </a:rPr>
              <a:t>this</a:t>
            </a:r>
            <a:r>
              <a:rPr lang="es-ES" sz="1000" b="0" cap="none" dirty="0">
                <a:latin typeface="+mn-lt"/>
                <a:ea typeface="ＭＳ Ｐゴシック"/>
                <a:cs typeface="AdihausDIN" panose="020B0504020101020102" pitchFamily="34" charset="0"/>
              </a:rPr>
              <a:t> </a:t>
            </a:r>
            <a:r>
              <a:rPr lang="es-ES" sz="1000" b="0" cap="none" dirty="0" err="1">
                <a:latin typeface="+mn-lt"/>
                <a:ea typeface="ＭＳ Ｐゴシック"/>
                <a:cs typeface="AdihausDIN" panose="020B0504020101020102" pitchFamily="34" charset="0"/>
              </a:rPr>
              <a:t>service</a:t>
            </a:r>
            <a:r>
              <a:rPr lang="es-ES" sz="1000" b="0" cap="none" dirty="0">
                <a:latin typeface="+mn-lt"/>
                <a:ea typeface="ＭＳ Ｐゴシック"/>
                <a:cs typeface="AdihausDIN" panose="020B0504020101020102" pitchFamily="34" charset="0"/>
              </a:rPr>
              <a:t> </a:t>
            </a:r>
            <a:r>
              <a:rPr lang="es-ES" sz="1000" b="0" cap="none" dirty="0" err="1">
                <a:latin typeface="+mn-lt"/>
                <a:ea typeface="ＭＳ Ｐゴシック"/>
                <a:cs typeface="AdihausDIN" panose="020B0504020101020102" pitchFamily="34" charset="0"/>
              </a:rPr>
              <a:t>would</a:t>
            </a:r>
            <a:r>
              <a:rPr lang="es-ES" sz="1000" b="0" cap="none" dirty="0">
                <a:latin typeface="+mn-lt"/>
                <a:ea typeface="ＭＳ Ｐゴシック"/>
                <a:cs typeface="AdihausDIN" panose="020B0504020101020102" pitchFamily="34" charset="0"/>
              </a:rPr>
              <a:t> be similar to</a:t>
            </a:r>
            <a:br>
              <a:rPr lang="es-ES" sz="1000" b="0" cap="none" dirty="0">
                <a:latin typeface="+mn-lt"/>
                <a:ea typeface="ＭＳ Ｐゴシック"/>
                <a:cs typeface="AdihausDIN" panose="020B0504020101020102" pitchFamily="34" charset="0"/>
              </a:rPr>
            </a:br>
            <a:r>
              <a:rPr lang="es-ES" sz="1000" b="0" cap="none" dirty="0">
                <a:latin typeface="+mn-lt"/>
                <a:ea typeface="ＭＳ Ｐゴシック"/>
                <a:cs typeface="AdihausDIN" panose="020B0504020101020102" pitchFamily="34" charset="0"/>
              </a:rPr>
              <a:t>https://</a:t>
            </a:r>
            <a:r>
              <a:rPr lang="es-ES" sz="1000" b="0" cap="none" dirty="0" err="1">
                <a:latin typeface="+mn-lt"/>
                <a:ea typeface="ＭＳ Ｐゴシック"/>
                <a:cs typeface="AdihausDIN" panose="020B0504020101020102" pitchFamily="34" charset="0"/>
              </a:rPr>
              <a:t>www.adidas.co.uk</a:t>
            </a:r>
            <a:r>
              <a:rPr lang="es-ES" sz="1000" b="0" cap="none" dirty="0">
                <a:latin typeface="+mn-lt"/>
                <a:ea typeface="ＭＳ Ｐゴシック"/>
                <a:cs typeface="AdihausDIN" panose="020B0504020101020102" pitchFamily="34" charset="0"/>
              </a:rPr>
              <a:t>/</a:t>
            </a:r>
            <a:r>
              <a:rPr lang="es-ES" sz="1000" b="0" cap="none" dirty="0" err="1">
                <a:latin typeface="+mn-lt"/>
                <a:ea typeface="ＭＳ Ｐゴシック"/>
                <a:cs typeface="AdihausDIN" panose="020B0504020101020102" pitchFamily="34" charset="0"/>
              </a:rPr>
              <a:t>on</a:t>
            </a:r>
            <a:r>
              <a:rPr lang="es-ES" sz="1000" b="0" cap="none" dirty="0">
                <a:latin typeface="+mn-lt"/>
                <a:ea typeface="ＭＳ Ｐゴシック"/>
                <a:cs typeface="AdihausDIN" panose="020B0504020101020102" pitchFamily="34" charset="0"/>
              </a:rPr>
              <a:t>/</a:t>
            </a:r>
            <a:r>
              <a:rPr lang="es-ES" sz="1000" b="0" cap="none" dirty="0" err="1">
                <a:latin typeface="+mn-lt"/>
                <a:ea typeface="ＭＳ Ｐゴシック"/>
                <a:cs typeface="AdihausDIN" panose="020B0504020101020102" pitchFamily="34" charset="0"/>
              </a:rPr>
              <a:t>demandware.store</a:t>
            </a:r>
            <a:r>
              <a:rPr lang="es-ES" sz="1000" b="0" cap="none" dirty="0">
                <a:latin typeface="+mn-lt"/>
                <a:ea typeface="ＭＳ Ｐゴシック"/>
                <a:cs typeface="AdihausDIN" panose="020B0504020101020102" pitchFamily="34" charset="0"/>
              </a:rPr>
              <a:t>/</a:t>
            </a:r>
            <a:r>
              <a:rPr lang="es-ES" sz="1000" b="0" cap="none" dirty="0" err="1">
                <a:latin typeface="+mn-lt"/>
                <a:ea typeface="ＭＳ Ｐゴシック"/>
                <a:cs typeface="AdihausDIN" panose="020B0504020101020102" pitchFamily="34" charset="0"/>
              </a:rPr>
              <a:t>Sites</a:t>
            </a:r>
            <a:r>
              <a:rPr lang="es-ES" sz="1000" b="0" cap="none" dirty="0">
                <a:latin typeface="+mn-lt"/>
                <a:ea typeface="ＭＳ Ｐゴシック"/>
                <a:cs typeface="AdihausDIN" panose="020B0504020101020102" pitchFamily="34" charset="0"/>
              </a:rPr>
              <a:t>-</a:t>
            </a:r>
            <a:r>
              <a:rPr lang="es-ES" sz="1000" b="0" cap="none" dirty="0" err="1">
                <a:latin typeface="+mn-lt"/>
                <a:ea typeface="ＭＳ Ｐゴシック"/>
                <a:cs typeface="AdihausDIN" panose="020B0504020101020102" pitchFamily="34" charset="0"/>
              </a:rPr>
              <a:t>adidas</a:t>
            </a:r>
            <a:r>
              <a:rPr lang="es-ES" sz="1000" b="0" cap="none" dirty="0">
                <a:latin typeface="+mn-lt"/>
                <a:ea typeface="ＭＳ Ｐゴシック"/>
                <a:cs typeface="AdihausDIN" panose="020B0504020101020102" pitchFamily="34" charset="0"/>
              </a:rPr>
              <a:t>-GB-</a:t>
            </a:r>
            <a:r>
              <a:rPr lang="es-ES" sz="1000" b="0" cap="none" dirty="0" err="1">
                <a:latin typeface="+mn-lt"/>
                <a:ea typeface="ＭＳ Ｐゴシック"/>
                <a:cs typeface="AdihausDIN" panose="020B0504020101020102" pitchFamily="34" charset="0"/>
              </a:rPr>
              <a:t>Site</a:t>
            </a:r>
            <a:r>
              <a:rPr lang="es-ES" sz="1000" b="0" cap="none" dirty="0">
                <a:latin typeface="+mn-lt"/>
                <a:ea typeface="ＭＳ Ｐゴシック"/>
                <a:cs typeface="AdihausDIN" panose="020B0504020101020102" pitchFamily="34" charset="0"/>
              </a:rPr>
              <a:t>/</a:t>
            </a:r>
            <a:r>
              <a:rPr lang="es-ES" sz="1000" b="0" cap="none" dirty="0" err="1">
                <a:latin typeface="+mn-lt"/>
                <a:ea typeface="ＭＳ Ｐゴシック"/>
                <a:cs typeface="AdihausDIN" panose="020B0504020101020102" pitchFamily="34" charset="0"/>
              </a:rPr>
              <a:t>en_GB</a:t>
            </a:r>
            <a:r>
              <a:rPr lang="es-ES" sz="1000" b="0" cap="none" dirty="0">
                <a:latin typeface="+mn-lt"/>
                <a:ea typeface="ＭＳ Ｐゴシック"/>
                <a:cs typeface="AdihausDIN" panose="020B0504020101020102" pitchFamily="34" charset="0"/>
              </a:rPr>
              <a:t>/</a:t>
            </a:r>
            <a:r>
              <a:rPr lang="es-ES" sz="1000" b="0" cap="none" dirty="0" err="1">
                <a:latin typeface="+mn-lt"/>
                <a:ea typeface="ＭＳ Ｐゴシック"/>
                <a:cs typeface="AdihausDIN" panose="020B0504020101020102" pitchFamily="34" charset="0"/>
              </a:rPr>
              <a:t>Newsletter</a:t>
            </a:r>
            <a:r>
              <a:rPr lang="es-ES" sz="1000" b="0" cap="none" dirty="0">
                <a:latin typeface="+mn-lt"/>
                <a:ea typeface="ＭＳ Ｐゴシック"/>
                <a:cs typeface="AdihausDIN" panose="020B0504020101020102" pitchFamily="34" charset="0"/>
              </a:rPr>
              <a:t>-Subscribe</a:t>
            </a:r>
            <a:endParaRPr lang="en-US" b="0" cap="none" dirty="0">
              <a:latin typeface="+mn-lt"/>
            </a:endParaRPr>
          </a:p>
          <a:p>
            <a:pPr marL="0" lvl="1" indent="0">
              <a:lnSpc>
                <a:spcPct val="150000"/>
              </a:lnSpc>
              <a:buNone/>
            </a:pPr>
            <a:r>
              <a:rPr lang="en-US" b="0" cap="none" dirty="0">
                <a:latin typeface="+mn-lt"/>
                <a:ea typeface="ＭＳ Ｐゴシック"/>
                <a:cs typeface="AdihausDIN" panose="020B0504020101020102" pitchFamily="34" charset="0"/>
              </a:rPr>
              <a:t>The subscription service has to persist the subscription and returns the ID of the created subscription to the public service.</a:t>
            </a:r>
          </a:p>
          <a:p>
            <a:pPr marL="0" lvl="1" indent="0">
              <a:lnSpc>
                <a:spcPct val="150000"/>
              </a:lnSpc>
              <a:buNone/>
            </a:pPr>
            <a:r>
              <a:rPr lang="en-US" b="0" cap="none" dirty="0">
                <a:latin typeface="+mn-lt"/>
                <a:ea typeface="ＭＳ Ｐゴシック"/>
                <a:cs typeface="AdihausDIN" panose="020B0504020101020102" pitchFamily="34" charset="0"/>
              </a:rPr>
              <a:t> To complete the subscription process, once the subscription was persisted by the subscription service, someway,, the email service will receive the required  information to send an email to the user (take in account the SLAs to choose the best approach for this communication).</a:t>
            </a: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Tree>
    <p:extLst>
      <p:ext uri="{BB962C8B-B14F-4D97-AF65-F5344CB8AC3E}">
        <p14:creationId xmlns:p14="http://schemas.microsoft.com/office/powerpoint/2010/main" val="62675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05099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74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what we expect from you</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5</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8" name="Textplatzhalter 11"/>
          <p:cNvSpPr txBox="1">
            <a:spLocks/>
          </p:cNvSpPr>
          <p:nvPr/>
        </p:nvSpPr>
        <p:spPr bwMode="gray">
          <a:xfrm>
            <a:off x="358775" y="807554"/>
            <a:ext cx="8389689"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pPr marL="171450" indent="-171450">
              <a:buFont typeface="Wingdings" panose="05000000000000000000" pitchFamily="2" charset="2"/>
              <a:buChar char="§"/>
            </a:pPr>
            <a:r>
              <a:rPr lang="en-US" b="1" dirty="0">
                <a:latin typeface="+mn-lt"/>
                <a:ea typeface="ＭＳ Ｐゴシック"/>
                <a:cs typeface="AdihausDIN" panose="020B0504020101020102" pitchFamily="34" charset="0"/>
              </a:rPr>
              <a:t>Design</a:t>
            </a:r>
            <a:r>
              <a:rPr lang="en-US" dirty="0">
                <a:latin typeface="+mn-lt"/>
                <a:ea typeface="ＭＳ Ｐゴシック"/>
                <a:cs typeface="AdihausDIN" panose="020B0504020101020102" pitchFamily="34" charset="0"/>
              </a:rPr>
              <a:t> the full solution that satisfy the SLAs..</a:t>
            </a:r>
          </a:p>
          <a:p>
            <a:pPr marL="171450" indent="-171450">
              <a:buFont typeface="Wingdings" panose="05000000000000000000" pitchFamily="2" charset="2"/>
              <a:buChar char="§"/>
            </a:pPr>
            <a:r>
              <a:rPr lang="en-US" b="1" dirty="0">
                <a:latin typeface="+mn-lt"/>
                <a:ea typeface="ＭＳ Ｐゴシック"/>
                <a:cs typeface="AdihausDIN" panose="020B0504020101020102" pitchFamily="34" charset="0"/>
              </a:rPr>
              <a:t>Develop </a:t>
            </a:r>
            <a:r>
              <a:rPr lang="en-US" b="1" u="sng" dirty="0">
                <a:latin typeface="+mn-lt"/>
                <a:ea typeface="ＭＳ Ｐゴシック"/>
                <a:cs typeface="AdihausDIN" panose="020B0504020101020102" pitchFamily="34" charset="0"/>
              </a:rPr>
              <a:t>a piece of</a:t>
            </a:r>
            <a:r>
              <a:rPr lang="en-US" b="1" dirty="0">
                <a:latin typeface="+mn-lt"/>
                <a:ea typeface="ＭＳ Ｐゴシック"/>
                <a:cs typeface="AdihausDIN" panose="020B0504020101020102" pitchFamily="34" charset="0"/>
              </a:rPr>
              <a:t> </a:t>
            </a:r>
            <a:r>
              <a:rPr lang="en-US" dirty="0">
                <a:latin typeface="+mn-lt"/>
                <a:ea typeface="ＭＳ Ｐゴシック"/>
                <a:cs typeface="AdihausDIN" panose="020B0504020101020102" pitchFamily="34" charset="0"/>
              </a:rPr>
              <a:t>this application (maybe a microservice?), YOU DON’T NEED TO DEVELOP EVERYTHING.</a:t>
            </a:r>
          </a:p>
          <a:p>
            <a:pPr marL="171450" indent="-171450">
              <a:buFont typeface="Wingdings" panose="05000000000000000000" pitchFamily="2" charset="2"/>
              <a:buChar char="§"/>
            </a:pPr>
            <a:r>
              <a:rPr lang="en-US" dirty="0">
                <a:latin typeface="+mn-lt"/>
                <a:ea typeface="ＭＳ Ｐゴシック"/>
                <a:cs typeface="AdihausDIN" panose="020B0504020101020102" pitchFamily="34" charset="0"/>
              </a:rPr>
              <a:t>Make that piece runnable in a container environment</a:t>
            </a:r>
          </a:p>
          <a:p>
            <a:pPr marL="171450" indent="-171450">
              <a:buFont typeface="Wingdings" panose="05000000000000000000" pitchFamily="2" charset="2"/>
              <a:buChar char="§"/>
            </a:pPr>
            <a:r>
              <a:rPr lang="en-US" dirty="0">
                <a:latin typeface="+mn-lt"/>
                <a:ea typeface="ＭＳ Ｐゴシック"/>
                <a:cs typeface="AdihausDIN" panose="020B0504020101020102" pitchFamily="34" charset="0"/>
              </a:rPr>
              <a:t>Create a README.md explaining how to build/run/use the app, naming every framework/library you use and state what it does </a:t>
            </a:r>
            <a:r>
              <a:rPr lang="en-US" u="sng" dirty="0">
                <a:latin typeface="+mn-lt"/>
                <a:ea typeface="ＭＳ Ｐゴシック"/>
                <a:cs typeface="AdihausDIN" panose="020B0504020101020102" pitchFamily="34" charset="0"/>
              </a:rPr>
              <a:t>and why you used it</a:t>
            </a:r>
            <a:r>
              <a:rPr lang="en-US" dirty="0">
                <a:latin typeface="+mn-lt"/>
                <a:ea typeface="ＭＳ Ｐゴシック"/>
                <a:cs typeface="AdihausDIN" panose="020B0504020101020102" pitchFamily="34" charset="0"/>
              </a:rPr>
              <a:t>.</a:t>
            </a:r>
          </a:p>
          <a:p>
            <a:pPr marL="171450" indent="-171450">
              <a:buFont typeface="Wingdings" panose="05000000000000000000" pitchFamily="2" charset="2"/>
              <a:buChar char="§"/>
            </a:pPr>
            <a:r>
              <a:rPr lang="en-US" dirty="0">
                <a:latin typeface="+mn-lt"/>
                <a:ea typeface="ＭＳ Ｐゴシック"/>
                <a:cs typeface="AdihausDIN" panose="020B0504020101020102" pitchFamily="34" charset="0"/>
              </a:rPr>
              <a:t>Provide API documentation for the piece implemented using swagger, API Blueprint or similar.</a:t>
            </a:r>
          </a:p>
          <a:p>
            <a:pPr marL="171450" indent="-171450">
              <a:buFont typeface="Wingdings" panose="05000000000000000000" pitchFamily="2" charset="2"/>
              <a:buChar char="§"/>
            </a:pPr>
            <a:r>
              <a:rPr lang="es-ES" dirty="0" err="1">
                <a:latin typeface="+mn-lt"/>
                <a:ea typeface="ＭＳ Ｐゴシック"/>
                <a:cs typeface="AdihausDIN" panose="020B0504020101020102" pitchFamily="34" charset="0"/>
              </a:rPr>
              <a:t>Propose</a:t>
            </a:r>
            <a:r>
              <a:rPr lang="es-ES" dirty="0">
                <a:latin typeface="+mn-lt"/>
                <a:ea typeface="ＭＳ Ｐゴシック"/>
                <a:cs typeface="AdihausDIN" panose="020B0504020101020102" pitchFamily="34" charset="0"/>
              </a:rPr>
              <a:t> a </a:t>
            </a:r>
            <a:r>
              <a:rPr lang="es-ES" dirty="0" err="1">
                <a:latin typeface="+mn-lt"/>
                <a:ea typeface="ＭＳ Ｐゴシック"/>
                <a:cs typeface="AdihausDIN" panose="020B0504020101020102" pitchFamily="34" charset="0"/>
              </a:rPr>
              <a:t>team</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structure</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for</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this</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product</a:t>
            </a:r>
            <a:r>
              <a:rPr lang="es-ES" dirty="0">
                <a:latin typeface="+mn-lt"/>
                <a:ea typeface="ＭＳ Ｐゴシック"/>
                <a:cs typeface="AdihausDIN" panose="020B0504020101020102" pitchFamily="34" charset="0"/>
              </a:rPr>
              <a:t> and define </a:t>
            </a:r>
            <a:r>
              <a:rPr lang="es-ES" dirty="0" err="1">
                <a:latin typeface="+mn-lt"/>
                <a:ea typeface="ＭＳ Ｐゴシック"/>
                <a:cs typeface="AdihausDIN" panose="020B0504020101020102" pitchFamily="34" charset="0"/>
              </a:rPr>
              <a:t>the</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career</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development</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strategy</a:t>
            </a:r>
            <a:endParaRPr lang="en-US" dirty="0">
              <a:latin typeface="+mn-lt"/>
              <a:ea typeface="ＭＳ Ｐゴシック"/>
              <a:cs typeface="AdihausDIN" panose="020B0504020101020102" pitchFamily="34" charset="0"/>
            </a:endParaRPr>
          </a:p>
          <a:p>
            <a:pPr marL="171450" indent="-171450">
              <a:buFont typeface="Wingdings" panose="05000000000000000000" pitchFamily="2" charset="2"/>
              <a:buChar char="§"/>
            </a:pPr>
            <a:r>
              <a:rPr lang="es-ES" dirty="0">
                <a:latin typeface="+mn-lt"/>
                <a:ea typeface="ＭＳ Ｐゴシック"/>
                <a:cs typeface="AdihausDIN" panose="020B0504020101020102" pitchFamily="34" charset="0"/>
              </a:rPr>
              <a:t>BONUS 1: </a:t>
            </a:r>
            <a:r>
              <a:rPr lang="es-ES" dirty="0" err="1">
                <a:latin typeface="+mn-lt"/>
                <a:ea typeface="ＭＳ Ｐゴシック"/>
                <a:cs typeface="AdihausDIN" panose="020B0504020101020102" pitchFamily="34" charset="0"/>
              </a:rPr>
              <a:t>Create</a:t>
            </a:r>
            <a:r>
              <a:rPr lang="es-ES" dirty="0">
                <a:latin typeface="+mn-lt"/>
                <a:ea typeface="ＭＳ Ｐゴシック"/>
                <a:cs typeface="AdihausDIN" panose="020B0504020101020102" pitchFamily="34" charset="0"/>
              </a:rPr>
              <a:t> 1 </a:t>
            </a:r>
            <a:r>
              <a:rPr lang="es-ES" dirty="0" err="1">
                <a:latin typeface="+mn-lt"/>
                <a:ea typeface="ＭＳ Ｐゴシック"/>
                <a:cs typeface="AdihausDIN" panose="020B0504020101020102" pitchFamily="34" charset="0"/>
              </a:rPr>
              <a:t>slide</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with</a:t>
            </a:r>
            <a:r>
              <a:rPr lang="es-ES" dirty="0">
                <a:latin typeface="+mn-lt"/>
                <a:ea typeface="ＭＳ Ｐゴシック"/>
                <a:cs typeface="AdihausDIN" panose="020B0504020101020102" pitchFamily="34" charset="0"/>
              </a:rPr>
              <a:t> a CI/CD pipeline </a:t>
            </a:r>
            <a:r>
              <a:rPr lang="es-ES" dirty="0" err="1">
                <a:latin typeface="+mn-lt"/>
                <a:ea typeface="ＭＳ Ｐゴシック"/>
                <a:cs typeface="AdihausDIN" panose="020B0504020101020102" pitchFamily="34" charset="0"/>
              </a:rPr>
              <a:t>proposal</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for</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the</a:t>
            </a:r>
            <a:r>
              <a:rPr lang="es-ES" dirty="0">
                <a:latin typeface="+mn-lt"/>
                <a:ea typeface="ＭＳ Ｐゴシック"/>
                <a:cs typeface="AdihausDIN" panose="020B0504020101020102" pitchFamily="34" charset="0"/>
              </a:rPr>
              <a:t> app.</a:t>
            </a:r>
          </a:p>
          <a:p>
            <a:pPr marL="171450" indent="-171450">
              <a:buFont typeface="Wingdings" panose="05000000000000000000" pitchFamily="2" charset="2"/>
              <a:buChar char="§"/>
            </a:pPr>
            <a:r>
              <a:rPr lang="es-ES" dirty="0">
                <a:latin typeface="+mn-lt"/>
                <a:ea typeface="ＭＳ Ｐゴシック"/>
                <a:cs typeface="AdihausDIN" panose="020B0504020101020102" pitchFamily="34" charset="0"/>
              </a:rPr>
              <a:t>BONUS 2: </a:t>
            </a:r>
            <a:r>
              <a:rPr lang="es-ES" u="sng" dirty="0" err="1">
                <a:latin typeface="+mn-lt"/>
                <a:ea typeface="ＭＳ Ｐゴシック"/>
                <a:cs typeface="AdihausDIN" panose="020B0504020101020102" pitchFamily="34" charset="0"/>
              </a:rPr>
              <a:t>Design</a:t>
            </a:r>
            <a:r>
              <a:rPr lang="es-ES" u="sng" dirty="0">
                <a:latin typeface="+mn-lt"/>
                <a:ea typeface="ＭＳ Ｐゴシック"/>
                <a:cs typeface="AdihausDIN" panose="020B0504020101020102" pitchFamily="34" charset="0"/>
              </a:rPr>
              <a:t> </a:t>
            </a:r>
            <a:r>
              <a:rPr lang="es-ES" u="sng" dirty="0" err="1">
                <a:latin typeface="+mn-lt"/>
                <a:ea typeface="ＭＳ Ｐゴシック"/>
                <a:cs typeface="AdihausDIN" panose="020B0504020101020102" pitchFamily="34" charset="0"/>
              </a:rPr>
              <a:t>an</a:t>
            </a:r>
            <a:r>
              <a:rPr lang="es-ES" u="sng" dirty="0">
                <a:latin typeface="+mn-lt"/>
                <a:ea typeface="ＭＳ Ｐゴシック"/>
                <a:cs typeface="AdihausDIN" panose="020B0504020101020102" pitchFamily="34" charset="0"/>
              </a:rPr>
              <a:t> </a:t>
            </a:r>
            <a:r>
              <a:rPr lang="es-ES" u="sng" dirty="0" err="1">
                <a:latin typeface="+mn-lt"/>
                <a:ea typeface="ＭＳ Ｐゴシック"/>
                <a:cs typeface="AdihausDIN" panose="020B0504020101020102" pitchFamily="34" charset="0"/>
              </a:rPr>
              <a:t>architecture</a:t>
            </a:r>
            <a:r>
              <a:rPr lang="es-ES" u="sng" dirty="0">
                <a:latin typeface="+mn-lt"/>
                <a:ea typeface="ＭＳ Ｐゴシック"/>
                <a:cs typeface="AdihausDIN" panose="020B0504020101020102" pitchFamily="34" charset="0"/>
              </a:rPr>
              <a:t> to </a:t>
            </a:r>
            <a:r>
              <a:rPr lang="es-ES" u="sng" dirty="0" err="1">
                <a:latin typeface="+mn-lt"/>
                <a:ea typeface="ＭＳ Ｐゴシック"/>
                <a:cs typeface="AdihausDIN" panose="020B0504020101020102" pitchFamily="34" charset="0"/>
              </a:rPr>
              <a:t>deploy</a:t>
            </a:r>
            <a:r>
              <a:rPr lang="es-ES" u="sng" dirty="0">
                <a:latin typeface="+mn-lt"/>
                <a:ea typeface="ＭＳ Ｐゴシック"/>
                <a:cs typeface="AdihausDIN" panose="020B0504020101020102" pitchFamily="34" charset="0"/>
              </a:rPr>
              <a:t> </a:t>
            </a:r>
            <a:r>
              <a:rPr lang="es-ES" u="sng" dirty="0" err="1">
                <a:latin typeface="+mn-lt"/>
                <a:ea typeface="ＭＳ Ｐゴシック"/>
                <a:cs typeface="AdihausDIN" panose="020B0504020101020102" pitchFamily="34" charset="0"/>
              </a:rPr>
              <a:t>all</a:t>
            </a:r>
            <a:r>
              <a:rPr lang="es-ES" u="sng" dirty="0">
                <a:latin typeface="+mn-lt"/>
                <a:ea typeface="ＭＳ Ｐゴシック"/>
                <a:cs typeface="AdihausDIN" panose="020B0504020101020102" pitchFamily="34" charset="0"/>
              </a:rPr>
              <a:t> </a:t>
            </a:r>
            <a:r>
              <a:rPr lang="es-ES" u="sng" dirty="0" err="1">
                <a:latin typeface="+mn-lt"/>
                <a:ea typeface="ＭＳ Ｐゴシック"/>
                <a:cs typeface="AdihausDIN" panose="020B0504020101020102" pitchFamily="34" charset="0"/>
              </a:rPr>
              <a:t>services</a:t>
            </a:r>
            <a:r>
              <a:rPr lang="es-ES" u="sng" dirty="0">
                <a:latin typeface="+mn-lt"/>
                <a:ea typeface="ＭＳ Ｐゴシック"/>
                <a:cs typeface="AdihausDIN" panose="020B0504020101020102" pitchFamily="34" charset="0"/>
              </a:rPr>
              <a:t> in a </a:t>
            </a:r>
            <a:r>
              <a:rPr lang="es-ES" u="sng" dirty="0" err="1">
                <a:latin typeface="+mn-lt"/>
                <a:ea typeface="ＭＳ Ｐゴシック"/>
                <a:cs typeface="AdihausDIN" panose="020B0504020101020102" pitchFamily="34" charset="0"/>
              </a:rPr>
              <a:t>kubernetes</a:t>
            </a:r>
            <a:r>
              <a:rPr lang="es-ES" u="sng" dirty="0">
                <a:latin typeface="+mn-lt"/>
                <a:ea typeface="ＭＳ Ｐゴシック"/>
                <a:cs typeface="AdihausDIN" panose="020B0504020101020102" pitchFamily="34" charset="0"/>
              </a:rPr>
              <a:t> </a:t>
            </a:r>
            <a:r>
              <a:rPr lang="es-ES" u="sng" dirty="0" err="1">
                <a:latin typeface="+mn-lt"/>
                <a:ea typeface="ＭＳ Ｐゴシック"/>
                <a:cs typeface="AdihausDIN" panose="020B0504020101020102" pitchFamily="34" charset="0"/>
              </a:rPr>
              <a:t>cluster</a:t>
            </a:r>
            <a:r>
              <a:rPr lang="es-ES" dirty="0">
                <a:latin typeface="+mn-lt"/>
                <a:ea typeface="ＭＳ Ｐゴシック"/>
                <a:cs typeface="AdihausDIN" panose="020B0504020101020102" pitchFamily="34" charset="0"/>
              </a:rPr>
              <a:t>. </a:t>
            </a:r>
          </a:p>
          <a:p>
            <a:pPr marL="171450" indent="-171450">
              <a:buFont typeface="Wingdings" panose="05000000000000000000" pitchFamily="2" charset="2"/>
              <a:buChar char="§"/>
            </a:pPr>
            <a:r>
              <a:rPr lang="es-ES" dirty="0">
                <a:latin typeface="+mn-lt"/>
                <a:ea typeface="ＭＳ Ｐゴシック"/>
                <a:cs typeface="AdihausDIN" panose="020B0504020101020102" pitchFamily="34" charset="0"/>
              </a:rPr>
              <a:t>BONUS 3: </a:t>
            </a:r>
            <a:r>
              <a:rPr lang="es-ES" dirty="0" err="1">
                <a:latin typeface="+mn-lt"/>
                <a:ea typeface="ＭＳ Ｐゴシック"/>
                <a:cs typeface="AdihausDIN" panose="020B0504020101020102" pitchFamily="34" charset="0"/>
              </a:rPr>
              <a:t>Propose</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parameters</a:t>
            </a:r>
            <a:r>
              <a:rPr lang="es-ES" dirty="0">
                <a:latin typeface="+mn-lt"/>
                <a:ea typeface="ＭＳ Ｐゴシック"/>
                <a:cs typeface="AdihausDIN" panose="020B0504020101020102" pitchFamily="34" charset="0"/>
              </a:rPr>
              <a:t> to monitor, </a:t>
            </a:r>
            <a:r>
              <a:rPr lang="es-ES" dirty="0" err="1">
                <a:latin typeface="+mn-lt"/>
                <a:ea typeface="ＭＳ Ｐゴシック"/>
                <a:cs typeface="AdihausDIN" panose="020B0504020101020102" pitchFamily="34" charset="0"/>
              </a:rPr>
              <a:t>alerting</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structure</a:t>
            </a:r>
            <a:r>
              <a:rPr lang="es-ES" dirty="0">
                <a:latin typeface="+mn-lt"/>
                <a:ea typeface="ＭＳ Ｐゴシック"/>
                <a:cs typeface="AdihausDIN" panose="020B0504020101020102" pitchFamily="34" charset="0"/>
              </a:rPr>
              <a:t> and </a:t>
            </a:r>
            <a:r>
              <a:rPr lang="es-ES" dirty="0" err="1">
                <a:latin typeface="+mn-lt"/>
                <a:ea typeface="ＭＳ Ｐゴシック"/>
                <a:cs typeface="AdihausDIN" panose="020B0504020101020102" pitchFamily="34" charset="0"/>
              </a:rPr>
              <a:t>any</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other</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measures</a:t>
            </a:r>
            <a:r>
              <a:rPr lang="es-ES" dirty="0">
                <a:latin typeface="+mn-lt"/>
                <a:ea typeface="ＭＳ Ｐゴシック"/>
                <a:cs typeface="AdihausDIN" panose="020B0504020101020102" pitchFamily="34" charset="0"/>
              </a:rPr>
              <a:t> to </a:t>
            </a:r>
            <a:r>
              <a:rPr lang="es-ES" dirty="0" err="1">
                <a:latin typeface="+mn-lt"/>
                <a:ea typeface="ＭＳ Ｐゴシック"/>
                <a:cs typeface="AdihausDIN" panose="020B0504020101020102" pitchFamily="34" charset="0"/>
              </a:rPr>
              <a:t>ensure</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SLAs</a:t>
            </a:r>
            <a:r>
              <a:rPr lang="es-ES" dirty="0">
                <a:latin typeface="+mn-lt"/>
                <a:ea typeface="ＭＳ Ｐゴシック"/>
                <a:cs typeface="AdihausDIN" panose="020B0504020101020102" pitchFamily="34" charset="0"/>
              </a:rPr>
              <a:t> of </a:t>
            </a:r>
            <a:r>
              <a:rPr lang="es-ES" dirty="0" err="1">
                <a:latin typeface="+mn-lt"/>
                <a:ea typeface="ＭＳ Ｐゴシック"/>
                <a:cs typeface="AdihausDIN" panose="020B0504020101020102" pitchFamily="34" charset="0"/>
              </a:rPr>
              <a:t>the</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system</a:t>
            </a:r>
            <a:r>
              <a:rPr lang="es-ES" dirty="0">
                <a:latin typeface="+mn-lt"/>
                <a:ea typeface="ＭＳ Ｐゴシック"/>
                <a:cs typeface="AdihausDIN" panose="020B0504020101020102" pitchFamily="34" charset="0"/>
              </a:rPr>
              <a:t> </a:t>
            </a:r>
            <a:r>
              <a:rPr lang="es-ES" dirty="0" err="1">
                <a:latin typeface="+mn-lt"/>
                <a:ea typeface="ＭＳ Ｐゴシック"/>
                <a:cs typeface="AdihausDIN" panose="020B0504020101020102" pitchFamily="34" charset="0"/>
              </a:rPr>
              <a:t>you</a:t>
            </a:r>
            <a:r>
              <a:rPr lang="es-ES" dirty="0">
                <a:latin typeface="+mn-lt"/>
                <a:ea typeface="ＭＳ Ｐゴシック"/>
                <a:cs typeface="AdihausDIN" panose="020B0504020101020102" pitchFamily="34" charset="0"/>
              </a:rPr>
              <a:t> are </a:t>
            </a:r>
            <a:r>
              <a:rPr lang="es-ES" dirty="0" err="1">
                <a:latin typeface="+mn-lt"/>
                <a:ea typeface="ＭＳ Ｐゴシック"/>
                <a:cs typeface="AdihausDIN" panose="020B0504020101020102" pitchFamily="34" charset="0"/>
              </a:rPr>
              <a:t>building</a:t>
            </a:r>
            <a:r>
              <a:rPr lang="es-ES" dirty="0">
                <a:latin typeface="+mn-lt"/>
                <a:ea typeface="ＭＳ Ｐゴシック"/>
                <a:cs typeface="AdihausDIN" panose="020B0504020101020102" pitchFamily="34" charset="0"/>
              </a:rPr>
              <a:t>.</a:t>
            </a:r>
          </a:p>
          <a:p>
            <a:pPr marL="171450" indent="-171450">
              <a:buFont typeface="Wingdings" panose="05000000000000000000" pitchFamily="2" charset="2"/>
              <a:buChar char="§"/>
            </a:pPr>
            <a:r>
              <a:rPr lang="en-US" dirty="0">
                <a:latin typeface="+mn-lt"/>
                <a:ea typeface="ＭＳ Ｐゴシック"/>
                <a:cs typeface="AdihausDIN" panose="020B0504020101020102" pitchFamily="34" charset="0"/>
              </a:rPr>
              <a:t>When you're done check in your solution into any public GIT repo </a:t>
            </a:r>
            <a:r>
              <a:rPr lang="en-US" dirty="0" err="1">
                <a:latin typeface="+mn-lt"/>
                <a:ea typeface="ＭＳ Ｐゴシック"/>
                <a:cs typeface="AdihausDIN" panose="020B0504020101020102" pitchFamily="34" charset="0"/>
              </a:rPr>
              <a:t>hoster</a:t>
            </a:r>
            <a:r>
              <a:rPr lang="en-US" dirty="0">
                <a:latin typeface="+mn-lt"/>
                <a:ea typeface="ＭＳ Ｐゴシック"/>
                <a:cs typeface="AdihausDIN" panose="020B0504020101020102" pitchFamily="34" charset="0"/>
              </a:rPr>
              <a:t> (</a:t>
            </a:r>
            <a:r>
              <a:rPr lang="en-US" dirty="0" err="1">
                <a:latin typeface="+mn-lt"/>
                <a:ea typeface="ＭＳ Ｐゴシック"/>
                <a:cs typeface="AdihausDIN" panose="020B0504020101020102" pitchFamily="34" charset="0"/>
              </a:rPr>
              <a:t>github</a:t>
            </a:r>
            <a:r>
              <a:rPr lang="en-US" dirty="0">
                <a:latin typeface="+mn-lt"/>
                <a:ea typeface="ＭＳ Ｐゴシック"/>
                <a:cs typeface="AdihausDIN" panose="020B0504020101020102" pitchFamily="34" charset="0"/>
              </a:rPr>
              <a:t>, bitbucket, etc.) and send us the link and any other documentation you want.</a:t>
            </a: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Tree>
    <p:extLst>
      <p:ext uri="{BB962C8B-B14F-4D97-AF65-F5344CB8AC3E}">
        <p14:creationId xmlns:p14="http://schemas.microsoft.com/office/powerpoint/2010/main" val="413662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7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6</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pic>
        <p:nvPicPr>
          <p:cNvPr id="12" name="Picture 11" descr="Diagram, schematic&#10;&#10;Description automatically generated">
            <a:extLst>
              <a:ext uri="{FF2B5EF4-FFF2-40B4-BE49-F238E27FC236}">
                <a16:creationId xmlns:a16="http://schemas.microsoft.com/office/drawing/2014/main" id="{27287DCB-06CC-4FEE-B327-817FCE7A1C60}"/>
              </a:ext>
            </a:extLst>
          </p:cNvPr>
          <p:cNvPicPr>
            <a:picLocks noChangeAspect="1"/>
          </p:cNvPicPr>
          <p:nvPr/>
        </p:nvPicPr>
        <p:blipFill>
          <a:blip r:embed="rId6"/>
          <a:stretch>
            <a:fillRect/>
          </a:stretch>
        </p:blipFill>
        <p:spPr>
          <a:xfrm>
            <a:off x="1115616" y="627534"/>
            <a:ext cx="7164796" cy="4419698"/>
          </a:xfrm>
          <a:prstGeom prst="rect">
            <a:avLst/>
          </a:prstGeom>
        </p:spPr>
      </p:pic>
      <p:graphicFrame>
        <p:nvGraphicFramePr>
          <p:cNvPr id="13" name="Object 12">
            <a:extLst>
              <a:ext uri="{FF2B5EF4-FFF2-40B4-BE49-F238E27FC236}">
                <a16:creationId xmlns:a16="http://schemas.microsoft.com/office/drawing/2014/main" id="{27D072D5-B7C3-407E-AE28-22925B314CD4}"/>
              </a:ext>
            </a:extLst>
          </p:cNvPr>
          <p:cNvGraphicFramePr>
            <a:graphicFrameLocks noChangeAspect="1"/>
          </p:cNvGraphicFramePr>
          <p:nvPr>
            <p:extLst>
              <p:ext uri="{D42A27DB-BD31-4B8C-83A1-F6EECF244321}">
                <p14:modId xmlns:p14="http://schemas.microsoft.com/office/powerpoint/2010/main" val="2968585327"/>
              </p:ext>
            </p:extLst>
          </p:nvPr>
        </p:nvGraphicFramePr>
        <p:xfrm>
          <a:off x="340900" y="866846"/>
          <a:ext cx="914400" cy="771525"/>
        </p:xfrm>
        <a:graphic>
          <a:graphicData uri="http://schemas.openxmlformats.org/presentationml/2006/ole">
            <mc:AlternateContent xmlns:mc="http://schemas.openxmlformats.org/markup-compatibility/2006">
              <mc:Choice xmlns:v="urn:schemas-microsoft-com:vml" Requires="v">
                <p:oleObj spid="_x0000_s74775"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340900" y="86684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19611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43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7</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pic>
        <p:nvPicPr>
          <p:cNvPr id="5" name="Picture 4" descr="Diagram&#10;&#10;Description automatically generated">
            <a:extLst>
              <a:ext uri="{FF2B5EF4-FFF2-40B4-BE49-F238E27FC236}">
                <a16:creationId xmlns:a16="http://schemas.microsoft.com/office/drawing/2014/main" id="{8BB260E8-8C69-49F8-AD37-0FB1E6F7CDCC}"/>
              </a:ext>
            </a:extLst>
          </p:cNvPr>
          <p:cNvPicPr>
            <a:picLocks noChangeAspect="1"/>
          </p:cNvPicPr>
          <p:nvPr/>
        </p:nvPicPr>
        <p:blipFill>
          <a:blip r:embed="rId6"/>
          <a:stretch>
            <a:fillRect/>
          </a:stretch>
        </p:blipFill>
        <p:spPr>
          <a:xfrm>
            <a:off x="1403648" y="683637"/>
            <a:ext cx="6455498" cy="4408393"/>
          </a:xfrm>
          <a:prstGeom prst="rect">
            <a:avLst/>
          </a:prstGeom>
        </p:spPr>
      </p:pic>
    </p:spTree>
    <p:extLst>
      <p:ext uri="{BB962C8B-B14F-4D97-AF65-F5344CB8AC3E}">
        <p14:creationId xmlns:p14="http://schemas.microsoft.com/office/powerpoint/2010/main" val="427193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79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8</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6" name="Textplatzhalter 11">
            <a:extLst>
              <a:ext uri="{FF2B5EF4-FFF2-40B4-BE49-F238E27FC236}">
                <a16:creationId xmlns:a16="http://schemas.microsoft.com/office/drawing/2014/main" id="{8A0F72C0-41B3-4D71-9E8E-FA0D0E7A0998}"/>
              </a:ext>
            </a:extLst>
          </p:cNvPr>
          <p:cNvSpPr txBox="1">
            <a:spLocks/>
          </p:cNvSpPr>
          <p:nvPr/>
        </p:nvSpPr>
        <p:spPr bwMode="gray">
          <a:xfrm>
            <a:off x="358775" y="807554"/>
            <a:ext cx="8389689"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dirty="0">
                <a:latin typeface="+mn-lt"/>
                <a:ea typeface="ＭＳ Ｐゴシック"/>
                <a:cs typeface="AdihausDIN" panose="020B0504020101020102" pitchFamily="34" charset="0"/>
              </a:rPr>
              <a:t>ASSUMPTIONS</a:t>
            </a:r>
            <a:endParaRPr lang="en-US" dirty="0">
              <a:latin typeface="+mn-lt"/>
              <a:ea typeface="ＭＳ Ｐゴシック"/>
              <a:cs typeface="AdihausDIN" panose="020B0504020101020102" pitchFamily="34" charset="0"/>
            </a:endParaRPr>
          </a:p>
          <a:p>
            <a:pPr marL="171450" indent="-171450">
              <a:buFont typeface="Wingdings" panose="05000000000000000000" pitchFamily="2" charset="2"/>
              <a:buChar char="§"/>
            </a:pPr>
            <a:r>
              <a:rPr lang="en-US" cap="all" dirty="0">
                <a:latin typeface="+mn-lt"/>
              </a:rPr>
              <a:t>Exist Identity Platform, who is capable to provide </a:t>
            </a:r>
            <a:r>
              <a:rPr lang="en-US" cap="all" dirty="0" err="1">
                <a:latin typeface="+mn-lt"/>
              </a:rPr>
              <a:t>oAuth</a:t>
            </a:r>
            <a:r>
              <a:rPr lang="en-US" cap="all" dirty="0">
                <a:latin typeface="+mn-lt"/>
              </a:rPr>
              <a:t>, JWT token</a:t>
            </a:r>
          </a:p>
          <a:p>
            <a:pPr marL="171450" indent="-171450">
              <a:buFont typeface="Wingdings" panose="05000000000000000000" pitchFamily="2" charset="2"/>
              <a:buChar char="§"/>
            </a:pPr>
            <a:r>
              <a:rPr lang="en-US" cap="all" dirty="0">
                <a:latin typeface="+mn-lt"/>
              </a:rPr>
              <a:t>Exist an Exchange Service, capable to send email to final user/customer</a:t>
            </a:r>
          </a:p>
          <a:p>
            <a:pPr marL="171450" indent="-171450">
              <a:buFont typeface="Wingdings" panose="05000000000000000000" pitchFamily="2" charset="2"/>
              <a:buChar char="§"/>
            </a:pPr>
            <a:r>
              <a:rPr lang="en-US" cap="all" dirty="0">
                <a:latin typeface="+mn-lt"/>
              </a:rPr>
              <a:t>Exist Git Repository, who’s version control system</a:t>
            </a:r>
          </a:p>
          <a:p>
            <a:pPr marL="171450" indent="-171450">
              <a:buFont typeface="Wingdings" panose="05000000000000000000" pitchFamily="2" charset="2"/>
              <a:buChar char="§"/>
            </a:pPr>
            <a:r>
              <a:rPr lang="en-US" cap="all" dirty="0">
                <a:latin typeface="+mn-lt"/>
              </a:rPr>
              <a:t>Exist tools like SonarQube, Maven, Jenkins or Azure DevOps, capable to control complete CI/CD process: build, test, deploy and analyze code quality</a:t>
            </a:r>
          </a:p>
          <a:p>
            <a:endParaRPr lang="en-US" cap="all" dirty="0">
              <a:latin typeface="+mn-lt"/>
            </a:endParaRP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Tree>
    <p:extLst>
      <p:ext uri="{BB962C8B-B14F-4D97-AF65-F5344CB8AC3E}">
        <p14:creationId xmlns:p14="http://schemas.microsoft.com/office/powerpoint/2010/main" val="141423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09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el 6"/>
          <p:cNvSpPr>
            <a:spLocks noGrp="1"/>
          </p:cNvSpPr>
          <p:nvPr>
            <p:ph type="title"/>
          </p:nvPr>
        </p:nvSpPr>
        <p:spPr/>
        <p:txBody>
          <a:bodyPr/>
          <a:lstStyle/>
          <a:p>
            <a:r>
              <a:rPr lang="en-US" dirty="0">
                <a:solidFill>
                  <a:srgbClr val="7F7F7F"/>
                </a:solidFill>
              </a:rPr>
              <a:t>SOLUTION ARCHITECTURE</a:t>
            </a:r>
            <a:br>
              <a:rPr lang="en-US" dirty="0">
                <a:solidFill>
                  <a:srgbClr val="7F7F7F"/>
                </a:solidFill>
                <a:latin typeface="adineue PRO TT" panose="020B0503020201060004" pitchFamily="34" charset="0"/>
              </a:rPr>
            </a:br>
            <a:br>
              <a:rPr lang="de-DE" dirty="0">
                <a:solidFill>
                  <a:srgbClr val="7F7F7F"/>
                </a:solidFill>
              </a:rPr>
            </a:br>
            <a:endParaRPr lang="de-DE" dirty="0">
              <a:solidFill>
                <a:srgbClr val="7F7F7F"/>
              </a:solidFill>
              <a:latin typeface="+mn-lt"/>
            </a:endParaRPr>
          </a:p>
        </p:txBody>
      </p:sp>
      <p:sp>
        <p:nvSpPr>
          <p:cNvPr id="24" name="Slide Number Placeholder 2"/>
          <p:cNvSpPr>
            <a:spLocks noGrp="1"/>
          </p:cNvSpPr>
          <p:nvPr>
            <p:ph type="sldNum" sz="quarter" idx="4294967295"/>
          </p:nvPr>
        </p:nvSpPr>
        <p:spPr>
          <a:xfrm>
            <a:off x="8692344" y="4711677"/>
            <a:ext cx="451655" cy="431824"/>
          </a:xfrm>
          <a:prstGeom prst="rect">
            <a:avLst/>
          </a:prstGeom>
        </p:spPr>
        <p:txBody>
          <a:bodyPr anchor="ctr"/>
          <a:lstStyle/>
          <a:p>
            <a:fld id="{D136C6D1-1D7D-45E1-A7D6-44C33DC01A23}" type="slidenum">
              <a:rPr lang="en-US" sz="800" b="1" smtClean="0">
                <a:solidFill>
                  <a:srgbClr val="000000"/>
                </a:solidFill>
                <a:latin typeface="AdihausDIN" panose="020B0504020101020102" pitchFamily="34" charset="0"/>
                <a:cs typeface="AdihausDIN" panose="020B0504020101020102" pitchFamily="34" charset="0"/>
              </a:rPr>
              <a:pPr/>
              <a:t>9</a:t>
            </a:fld>
            <a:endParaRPr lang="en-US" sz="800" b="1" dirty="0">
              <a:solidFill>
                <a:srgbClr val="000000"/>
              </a:solidFill>
              <a:latin typeface="AdihausDIN" panose="020B0504020101020102" pitchFamily="34" charset="0"/>
              <a:cs typeface="AdihausDIN" panose="020B0504020101020102" pitchFamily="34" charset="0"/>
            </a:endParaRPr>
          </a:p>
        </p:txBody>
      </p:sp>
      <p:sp>
        <p:nvSpPr>
          <p:cNvPr id="3" name="TextBox 2"/>
          <p:cNvSpPr txBox="1"/>
          <p:nvPr/>
        </p:nvSpPr>
        <p:spPr bwMode="gray">
          <a:xfrm>
            <a:off x="798100" y="2931790"/>
            <a:ext cx="7626328" cy="914400"/>
          </a:xfrm>
          <a:prstGeom prst="rect">
            <a:avLst/>
          </a:prstGeom>
          <a:noFill/>
          <a:ln w="12700" cap="sq">
            <a:noFill/>
            <a:miter lim="800000"/>
          </a:ln>
        </p:spPr>
        <p:txBody>
          <a:bodyPr vert="horz" wrap="none" lIns="72000" tIns="72000" rIns="72000" bIns="72000" rtlCol="0" anchor="t" anchorCtr="0">
            <a:noAutofit/>
          </a:bodyPr>
          <a:lstStyle/>
          <a:p>
            <a:pPr>
              <a:lnSpc>
                <a:spcPct val="100000"/>
              </a:lnSpc>
            </a:pPr>
            <a:endParaRPr lang="de-DE" sz="1200" cap="all" dirty="0">
              <a:latin typeface="+mj-lt"/>
              <a:ea typeface="ＭＳ Ｐゴシック"/>
              <a:cs typeface="AdihausDIN" panose="020B0504020101020102" pitchFamily="34" charset="0"/>
            </a:endParaRPr>
          </a:p>
        </p:txBody>
      </p:sp>
      <p:sp>
        <p:nvSpPr>
          <p:cNvPr id="6" name="Textplatzhalter 11">
            <a:extLst>
              <a:ext uri="{FF2B5EF4-FFF2-40B4-BE49-F238E27FC236}">
                <a16:creationId xmlns:a16="http://schemas.microsoft.com/office/drawing/2014/main" id="{8A0F72C0-41B3-4D71-9E8E-FA0D0E7A0998}"/>
              </a:ext>
            </a:extLst>
          </p:cNvPr>
          <p:cNvSpPr txBox="1">
            <a:spLocks/>
          </p:cNvSpPr>
          <p:nvPr/>
        </p:nvSpPr>
        <p:spPr bwMode="gray">
          <a:xfrm>
            <a:off x="358775" y="807554"/>
            <a:ext cx="8389689" cy="3960440"/>
          </a:xfrm>
          <a:prstGeom prst="rect">
            <a:avLst/>
          </a:prstGeom>
        </p:spPr>
        <p:txBody>
          <a:bodyPr vert="horz" lIns="0" tIns="0" rIns="143991" bIns="0" rtlCol="0">
            <a:noAutofit/>
          </a:bodyPr>
          <a:lstStyle>
            <a:lvl1pPr marL="0" indent="0" algn="l" defTabSz="907359" rtl="0" eaLnBrk="1" latinLnBrk="0" hangingPunct="1">
              <a:lnSpc>
                <a:spcPts val="1687"/>
              </a:lnSpc>
              <a:spcBef>
                <a:spcPts val="0"/>
              </a:spcBef>
              <a:spcAft>
                <a:spcPts val="992"/>
              </a:spcAft>
              <a:buClrTx/>
              <a:buSzPct val="90000"/>
              <a:buFont typeface="AdihausDIN" pitchFamily="34" charset="0"/>
              <a:buNone/>
              <a:defRPr sz="1200" b="0" kern="1200" baseline="0">
                <a:solidFill>
                  <a:schemeClr val="tx1"/>
                </a:solidFill>
                <a:latin typeface="AdihausDIN"/>
                <a:ea typeface="+mn-ea"/>
                <a:cs typeface="AdihausDIN"/>
              </a:defRPr>
            </a:lvl1pPr>
            <a:lvl2pPr marL="178614" indent="-178614" algn="l" defTabSz="907359" rtl="0" eaLnBrk="1" latinLnBrk="0" hangingPunct="1">
              <a:lnSpc>
                <a:spcPts val="1687"/>
              </a:lnSpc>
              <a:spcBef>
                <a:spcPts val="0"/>
              </a:spcBef>
              <a:spcAft>
                <a:spcPts val="992"/>
              </a:spcAft>
              <a:buClrTx/>
              <a:buSzPct val="90000"/>
              <a:buFont typeface="Wingdings" panose="05000000000000000000" pitchFamily="2" charset="2"/>
              <a:buChar char="§"/>
              <a:defRPr sz="1200" b="1" kern="1200" cap="all" baseline="0">
                <a:solidFill>
                  <a:schemeClr val="tx1"/>
                </a:solidFill>
                <a:latin typeface="AdihausDIN"/>
                <a:ea typeface="+mn-ea"/>
                <a:cs typeface="AdihausDIN"/>
              </a:defRPr>
            </a:lvl2pPr>
            <a:lvl3pPr marL="357228" indent="-178614" algn="l" defTabSz="907359" rtl="0" eaLnBrk="1" latinLnBrk="0" hangingPunct="1">
              <a:lnSpc>
                <a:spcPts val="1687"/>
              </a:lnSpc>
              <a:spcBef>
                <a:spcPts val="0"/>
              </a:spcBef>
              <a:spcAft>
                <a:spcPts val="992"/>
              </a:spcAft>
              <a:buClrTx/>
              <a:buSzPct val="100000"/>
              <a:buFont typeface="Symbol" pitchFamily="18" charset="2"/>
              <a:buChar char=""/>
              <a:defRPr sz="1200" kern="1200">
                <a:solidFill>
                  <a:schemeClr val="tx1"/>
                </a:solidFill>
                <a:latin typeface="AdihausDIN"/>
                <a:ea typeface="+mn-ea"/>
                <a:cs typeface="AdihausDIN"/>
              </a:defRPr>
            </a:lvl3pPr>
            <a:lvl4pPr marL="178614" indent="-178614" algn="l" defTabSz="907359" rtl="0" eaLnBrk="1" latinLnBrk="0" hangingPunct="1">
              <a:lnSpc>
                <a:spcPts val="1687"/>
              </a:lnSpc>
              <a:spcBef>
                <a:spcPts val="0"/>
              </a:spcBef>
              <a:spcAft>
                <a:spcPts val="992"/>
              </a:spcAft>
              <a:buClrTx/>
              <a:buSzPct val="90000"/>
              <a:buFont typeface="+mj-lt"/>
              <a:buAutoNum type="arabicPeriod"/>
              <a:defRPr sz="1200" kern="1200">
                <a:solidFill>
                  <a:schemeClr val="tx1"/>
                </a:solidFill>
                <a:latin typeface="AdihausDIN"/>
                <a:ea typeface="+mn-ea"/>
                <a:cs typeface="AdihausDIN"/>
              </a:defRPr>
            </a:lvl4pPr>
            <a:lvl5pPr marL="357228" indent="-178614" algn="l" defTabSz="907359" rtl="0" eaLnBrk="1" latinLnBrk="0" hangingPunct="1">
              <a:lnSpc>
                <a:spcPts val="1687"/>
              </a:lnSpc>
              <a:spcBef>
                <a:spcPts val="0"/>
              </a:spcBef>
              <a:spcAft>
                <a:spcPts val="992"/>
              </a:spcAft>
              <a:buClrTx/>
              <a:buSzPct val="90000"/>
              <a:buFont typeface="+mj-lt"/>
              <a:buAutoNum type="arabicPeriod"/>
              <a:tabLst>
                <a:tab pos="975096" algn="l"/>
              </a:tabLst>
              <a:defRPr sz="1200" kern="1200">
                <a:solidFill>
                  <a:schemeClr val="tx1"/>
                </a:solidFill>
                <a:latin typeface="AdihausDIN"/>
                <a:ea typeface="+mn-ea"/>
                <a:cs typeface="AdihausDIN"/>
              </a:defRPr>
            </a:lvl5pPr>
            <a:lvl6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adineue PRO TT Black" panose="020B0A03020201060004" pitchFamily="34" charset="0"/>
                <a:ea typeface="+mn-ea"/>
                <a:cs typeface="+mn-cs"/>
              </a:defRPr>
            </a:lvl6pPr>
            <a:lvl7pPr marL="0" indent="0" algn="l" defTabSz="907359" rtl="0" eaLnBrk="1" latinLnBrk="0" hangingPunct="1">
              <a:lnSpc>
                <a:spcPct val="80000"/>
              </a:lnSpc>
              <a:spcBef>
                <a:spcPts val="0"/>
              </a:spcBef>
              <a:spcAft>
                <a:spcPts val="992"/>
              </a:spcAft>
              <a:buClrTx/>
              <a:buSzPct val="90000"/>
              <a:buFont typeface="Wingdings" pitchFamily="2" charset="2"/>
              <a:buNone/>
              <a:tabLst>
                <a:tab pos="975096" algn="l"/>
              </a:tabLst>
              <a:defRPr sz="3600" kern="1200" cap="all" baseline="0">
                <a:solidFill>
                  <a:schemeClr val="tx1"/>
                </a:solidFill>
                <a:latin typeface="+mn-lt"/>
                <a:ea typeface="+mn-ea"/>
                <a:cs typeface="+mn-cs"/>
              </a:defRPr>
            </a:lvl7pPr>
            <a:lvl8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8pPr>
            <a:lvl9pPr marL="0" indent="0" algn="l" defTabSz="907359" rtl="0" eaLnBrk="1" latinLnBrk="0" hangingPunct="1">
              <a:lnSpc>
                <a:spcPct val="90000"/>
              </a:lnSpc>
              <a:spcBef>
                <a:spcPts val="595"/>
              </a:spcBef>
              <a:buClrTx/>
              <a:buSzPct val="90000"/>
              <a:buFont typeface="Wingdings" pitchFamily="2" charset="2"/>
              <a:buNone/>
              <a:tabLst>
                <a:tab pos="975096" algn="l"/>
              </a:tabLst>
              <a:defRPr sz="1400" b="1" kern="1200">
                <a:solidFill>
                  <a:schemeClr val="tx1"/>
                </a:solidFill>
                <a:latin typeface="AdihausDIN"/>
                <a:ea typeface="+mn-ea"/>
                <a:cs typeface="AdihausDIN"/>
              </a:defRPr>
            </a:lvl9pPr>
          </a:lstStyle>
          <a:p>
            <a:r>
              <a:rPr lang="en-US" b="1" cap="all" dirty="0">
                <a:latin typeface="+mn-lt"/>
              </a:rPr>
              <a:t>APPLICATION AND TECHNICAL ARCHITECTURE</a:t>
            </a:r>
          </a:p>
          <a:p>
            <a:pPr marL="171450" indent="-171450">
              <a:buFont typeface="Wingdings" panose="05000000000000000000" pitchFamily="2" charset="2"/>
              <a:buChar char="§"/>
            </a:pPr>
            <a:r>
              <a:rPr lang="en-US" b="1" cap="all" dirty="0">
                <a:latin typeface="+mn-lt"/>
              </a:rPr>
              <a:t>SUBSCRIPTION API v1.0.0:</a:t>
            </a:r>
            <a:r>
              <a:rPr lang="en-US" cap="all" dirty="0">
                <a:latin typeface="+mn-lt"/>
              </a:rPr>
              <a:t> to be expose in the gateway with the follow url: </a:t>
            </a:r>
            <a:r>
              <a:rPr lang="en-US" i="1" cap="all" dirty="0">
                <a:latin typeface="+mn-lt"/>
                <a:hlinkClick r:id="rId6"/>
              </a:rPr>
              <a:t>https://fdqdn/SUBSCRIPTION/V1/CREATE</a:t>
            </a:r>
            <a:r>
              <a:rPr lang="en-US" i="1" cap="all" dirty="0">
                <a:latin typeface="+mn-lt"/>
              </a:rPr>
              <a:t>. </a:t>
            </a:r>
            <a:r>
              <a:rPr lang="en-US" cap="all" dirty="0">
                <a:latin typeface="+mn-lt"/>
              </a:rPr>
              <a:t>this </a:t>
            </a:r>
            <a:r>
              <a:rPr lang="en-US" cap="all" dirty="0" err="1">
                <a:latin typeface="+mn-lt"/>
              </a:rPr>
              <a:t>api</a:t>
            </a:r>
            <a:r>
              <a:rPr lang="en-US" cap="all" dirty="0">
                <a:latin typeface="+mn-lt"/>
              </a:rPr>
              <a:t> should be exposed in https, using rest/json</a:t>
            </a:r>
            <a:endParaRPr lang="en-US" i="1" cap="all" dirty="0">
              <a:latin typeface="+mn-lt"/>
            </a:endParaRPr>
          </a:p>
          <a:p>
            <a:pPr marL="171450" indent="-171450">
              <a:buFont typeface="Wingdings" panose="05000000000000000000" pitchFamily="2" charset="2"/>
              <a:buChar char="§"/>
            </a:pPr>
            <a:r>
              <a:rPr lang="en-US" b="1" cap="all" dirty="0">
                <a:latin typeface="+mn-lt"/>
              </a:rPr>
              <a:t>SUBSCRIPTION SERVICE v1.0.0:</a:t>
            </a:r>
            <a:r>
              <a:rPr lang="en-US" cap="all" dirty="0">
                <a:latin typeface="+mn-lt"/>
              </a:rPr>
              <a:t> one method to be created and exposed as rest/json </a:t>
            </a:r>
            <a:r>
              <a:rPr lang="en-US" cap="all" dirty="0" err="1">
                <a:latin typeface="+mn-lt"/>
              </a:rPr>
              <a:t>api</a:t>
            </a:r>
            <a:r>
              <a:rPr lang="en-US" cap="all" dirty="0">
                <a:latin typeface="+mn-lt"/>
              </a:rPr>
              <a:t> - </a:t>
            </a:r>
            <a:r>
              <a:rPr lang="en-US" i="1" cap="all" dirty="0">
                <a:latin typeface="+mn-lt"/>
              </a:rPr>
              <a:t>SUBSCRIPTION.1.0.0.CREATE </a:t>
            </a:r>
            <a:r>
              <a:rPr lang="en-US" cap="all" dirty="0">
                <a:latin typeface="+mn-lt"/>
              </a:rPr>
              <a:t>; the service should publish EVENT in the following queue </a:t>
            </a:r>
            <a:r>
              <a:rPr lang="en-US" i="1" cap="all" dirty="0">
                <a:latin typeface="+mn-lt"/>
              </a:rPr>
              <a:t>subscription.PUB </a:t>
            </a:r>
            <a:r>
              <a:rPr lang="en-US" cap="all" dirty="0">
                <a:latin typeface="+mn-lt"/>
              </a:rPr>
              <a:t>and  </a:t>
            </a:r>
            <a:r>
              <a:rPr lang="en-US" i="1" cap="all" dirty="0">
                <a:latin typeface="+mn-lt"/>
              </a:rPr>
              <a:t>Event Type: </a:t>
            </a:r>
            <a:r>
              <a:rPr lang="en-US" i="1" cap="all" dirty="0" err="1">
                <a:latin typeface="+mn-lt"/>
              </a:rPr>
              <a:t>subscription.Created</a:t>
            </a:r>
            <a:r>
              <a:rPr lang="en-US" i="1" cap="all" dirty="0">
                <a:latin typeface="+mn-lt"/>
              </a:rPr>
              <a:t>. </a:t>
            </a:r>
            <a:r>
              <a:rPr lang="en-US" cap="all" dirty="0">
                <a:latin typeface="+mn-lt"/>
              </a:rPr>
              <a:t>the protocol to be used to communicate with message broker is </a:t>
            </a:r>
            <a:r>
              <a:rPr lang="en-US" cap="all" dirty="0" err="1">
                <a:latin typeface="+mn-lt"/>
              </a:rPr>
              <a:t>amqp</a:t>
            </a:r>
            <a:r>
              <a:rPr lang="en-US" cap="all" dirty="0">
                <a:latin typeface="+mn-lt"/>
              </a:rPr>
              <a:t> – queue. </a:t>
            </a:r>
            <a:endParaRPr lang="en-US" i="1" cap="all" dirty="0">
              <a:latin typeface="+mn-lt"/>
            </a:endParaRPr>
          </a:p>
          <a:p>
            <a:pPr marL="171450" indent="-171450">
              <a:buFont typeface="Wingdings" panose="05000000000000000000" pitchFamily="2" charset="2"/>
              <a:buChar char="§"/>
            </a:pPr>
            <a:r>
              <a:rPr lang="en-US" b="1" cap="all" dirty="0">
                <a:latin typeface="+mn-lt"/>
              </a:rPr>
              <a:t>Document database: </a:t>
            </a:r>
            <a:r>
              <a:rPr lang="en-US" cap="all" dirty="0">
                <a:latin typeface="+mn-lt"/>
              </a:rPr>
              <a:t>to store all subscription. Document </a:t>
            </a:r>
            <a:r>
              <a:rPr lang="en-US" cap="all" dirty="0" err="1">
                <a:latin typeface="+mn-lt"/>
              </a:rPr>
              <a:t>db</a:t>
            </a:r>
            <a:r>
              <a:rPr lang="en-US" cap="all" dirty="0">
                <a:latin typeface="+mn-lt"/>
              </a:rPr>
              <a:t> because we don’t need relational </a:t>
            </a:r>
            <a:r>
              <a:rPr lang="en-US" cap="all" dirty="0" err="1">
                <a:latin typeface="+mn-lt"/>
              </a:rPr>
              <a:t>db</a:t>
            </a:r>
            <a:r>
              <a:rPr lang="en-US" cap="all" dirty="0">
                <a:latin typeface="+mn-lt"/>
              </a:rPr>
              <a:t> and can store all json document directly</a:t>
            </a:r>
          </a:p>
          <a:p>
            <a:pPr marL="171450" indent="-171450">
              <a:buFont typeface="Wingdings" panose="05000000000000000000" pitchFamily="2" charset="2"/>
              <a:buChar char="§"/>
            </a:pPr>
            <a:r>
              <a:rPr lang="en-US" b="1" cap="all" dirty="0">
                <a:latin typeface="+mn-lt"/>
              </a:rPr>
              <a:t>EMAIL SERVICE: </a:t>
            </a:r>
            <a:r>
              <a:rPr lang="en-US" cap="all" dirty="0">
                <a:latin typeface="+mn-lt"/>
              </a:rPr>
              <a:t>should  subscribe EVENT in the following queue </a:t>
            </a:r>
            <a:r>
              <a:rPr lang="en-US" i="1" cap="all" dirty="0">
                <a:latin typeface="+mn-lt"/>
              </a:rPr>
              <a:t>subscription.PUB </a:t>
            </a:r>
            <a:r>
              <a:rPr lang="en-US" cap="all" dirty="0">
                <a:latin typeface="+mn-lt"/>
              </a:rPr>
              <a:t>and E</a:t>
            </a:r>
            <a:r>
              <a:rPr lang="en-US" i="1" cap="all" dirty="0">
                <a:latin typeface="+mn-lt"/>
              </a:rPr>
              <a:t>vent Type: </a:t>
            </a:r>
            <a:r>
              <a:rPr lang="en-US" i="1" cap="all" dirty="0" err="1">
                <a:latin typeface="+mn-lt"/>
              </a:rPr>
              <a:t>subscription.created</a:t>
            </a:r>
            <a:r>
              <a:rPr lang="en-US" i="1" cap="all" dirty="0">
                <a:latin typeface="+mn-lt"/>
              </a:rPr>
              <a:t> </a:t>
            </a:r>
            <a:r>
              <a:rPr lang="en-US" cap="all" dirty="0">
                <a:latin typeface="+mn-lt"/>
              </a:rPr>
              <a:t>and communicate with exchange service to notify customer. </a:t>
            </a:r>
          </a:p>
          <a:p>
            <a:pPr marL="171450" indent="-171450">
              <a:buFont typeface="Wingdings" panose="05000000000000000000" pitchFamily="2" charset="2"/>
              <a:buChar char="§"/>
            </a:pPr>
            <a:r>
              <a:rPr lang="en-US" b="1" cap="all" dirty="0">
                <a:latin typeface="+mn-lt"/>
              </a:rPr>
              <a:t>Observability platform:</a:t>
            </a:r>
            <a:r>
              <a:rPr lang="en-US" cap="all" dirty="0">
                <a:latin typeface="+mn-lt"/>
              </a:rPr>
              <a:t> to observe what’s happen in the applications</a:t>
            </a:r>
          </a:p>
          <a:p>
            <a:pPr marL="171450" indent="-171450">
              <a:buFont typeface="Wingdings" panose="05000000000000000000" pitchFamily="2" charset="2"/>
              <a:buChar char="§"/>
            </a:pPr>
            <a:r>
              <a:rPr lang="en-US" cap="all" dirty="0">
                <a:latin typeface="+mn-lt"/>
              </a:rPr>
              <a:t>For </a:t>
            </a:r>
            <a:r>
              <a:rPr lang="en-US" b="1" cap="all" dirty="0">
                <a:latin typeface="+mn-lt"/>
              </a:rPr>
              <a:t>versioning:</a:t>
            </a:r>
            <a:r>
              <a:rPr lang="en-US" cap="all" dirty="0">
                <a:latin typeface="+mn-lt"/>
              </a:rPr>
              <a:t> follow semantic version standard</a:t>
            </a:r>
          </a:p>
          <a:p>
            <a:pPr marL="171450" indent="-171450">
              <a:buFont typeface="Wingdings" panose="05000000000000000000" pitchFamily="2" charset="2"/>
              <a:buChar char="§"/>
            </a:pPr>
            <a:endParaRPr lang="en-US" cap="all" dirty="0">
              <a:latin typeface="+mn-lt"/>
            </a:endParaRPr>
          </a:p>
          <a:p>
            <a:pPr lvl="1">
              <a:lnSpc>
                <a:spcPct val="150000"/>
              </a:lnSpc>
              <a:buFontTx/>
              <a:buChar char="-"/>
            </a:pPr>
            <a:endParaRPr lang="en-US" b="0" cap="none" dirty="0">
              <a:latin typeface="+mn-lt"/>
              <a:ea typeface="ＭＳ Ｐゴシック"/>
              <a:cs typeface="AdihausDIN" panose="020B0504020101020102" pitchFamily="34" charset="0"/>
            </a:endParaRPr>
          </a:p>
          <a:p>
            <a:pPr lvl="1">
              <a:lnSpc>
                <a:spcPct val="150000"/>
              </a:lnSpc>
              <a:buFontTx/>
              <a:buChar char="-"/>
            </a:pPr>
            <a:endParaRPr lang="en-US" b="0" cap="none" dirty="0">
              <a:latin typeface="+mn-lt"/>
              <a:ea typeface="ＭＳ Ｐゴシック"/>
              <a:cs typeface="AdihausDIN" panose="020B0504020101020102" pitchFamily="34" charset="0"/>
            </a:endParaRPr>
          </a:p>
          <a:p>
            <a:pPr marL="0" lvl="1" indent="0">
              <a:lnSpc>
                <a:spcPct val="150000"/>
              </a:lnSpc>
              <a:buNone/>
            </a:pPr>
            <a:endParaRPr lang="en-US" sz="900" cap="none" dirty="0">
              <a:latin typeface="+mj-lt"/>
              <a:ea typeface="ＭＳ Ｐゴシック"/>
              <a:cs typeface="AdihausDIN" panose="020B0504020101020102" pitchFamily="34" charset="0"/>
            </a:endParaRPr>
          </a:p>
        </p:txBody>
      </p:sp>
    </p:spTree>
    <p:extLst>
      <p:ext uri="{BB962C8B-B14F-4D97-AF65-F5344CB8AC3E}">
        <p14:creationId xmlns:p14="http://schemas.microsoft.com/office/powerpoint/2010/main" val="59481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_2" val="43ef732248e4e4fbc1f78a43fe4c73af8c5bffc"/>
  <p:tag name="ISPRING_RESOURCE_PATHS_HASH_PRESENTER" val="9dda88443082203f79f77cdab4a4d557b43c7dba"/>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didas brand 2015">
  <a:themeElements>
    <a:clrScheme name="ADIDAS_BRAND">
      <a:dk1>
        <a:sysClr val="windowText" lastClr="000000"/>
      </a:dk1>
      <a:lt1>
        <a:sysClr val="window" lastClr="FFFFFF"/>
      </a:lt1>
      <a:dk2>
        <a:srgbClr val="FFFFFF"/>
      </a:dk2>
      <a:lt2>
        <a:srgbClr val="FFFFFF"/>
      </a:lt2>
      <a:accent1>
        <a:srgbClr val="000000"/>
      </a:accent1>
      <a:accent2>
        <a:srgbClr val="F0554A"/>
      </a:accent2>
      <a:accent3>
        <a:srgbClr val="1B6DB6"/>
      </a:accent3>
      <a:accent4>
        <a:srgbClr val="BED631"/>
      </a:accent4>
      <a:accent5>
        <a:srgbClr val="F39323"/>
      </a:accent5>
      <a:accent6>
        <a:srgbClr val="B3ACAD"/>
      </a:accent6>
      <a:hlink>
        <a:srgbClr val="000000"/>
      </a:hlink>
      <a:folHlink>
        <a:srgbClr val="000000"/>
      </a:folHlink>
    </a:clrScheme>
    <a:fontScheme name="Custom 1">
      <a:majorFont>
        <a:latin typeface="adineue PRO TT Black"/>
        <a:ea typeface=""/>
        <a:cs typeface=""/>
      </a:majorFont>
      <a:minorFont>
        <a:latin typeface="adineue PRO 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2CD5C4"/>
        </a:solidFill>
        <a:ln w="12700" cap="sq">
          <a:noFill/>
          <a:miter lim="800000"/>
        </a:ln>
        <a:effectLst/>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lnSpc>
            <a:spcPct val="90000"/>
          </a:lnSpc>
          <a:spcBef>
            <a:spcPts val="0"/>
          </a:spcBef>
          <a:defRPr sz="1400" cap="all" dirty="0" smtClean="0">
            <a:latin typeface="+mj-lt"/>
            <a:cs typeface="AdihausDIN" panose="020B0504020101020102" pitchFamily="34" charset="0"/>
          </a:defRPr>
        </a:defPPr>
      </a:lstStyle>
      <a:style>
        <a:lnRef idx="3">
          <a:schemeClr val="lt1"/>
        </a:lnRef>
        <a:fillRef idx="1">
          <a:schemeClr val="accent1"/>
        </a:fillRef>
        <a:effectRef idx="1">
          <a:schemeClr val="accent1"/>
        </a:effectRef>
        <a:fontRef idx="minor">
          <a:schemeClr val="lt1"/>
        </a:fontRef>
      </a:style>
    </a:spDef>
    <a:lnDef>
      <a:spPr>
        <a:ln w="28575" cmpd="sng">
          <a:solidFill>
            <a:srgbClr val="2CD5C4"/>
          </a:solidFill>
          <a:prstDash val="solid"/>
        </a:ln>
      </a:spPr>
      <a:bodyPr/>
      <a:lstStyle/>
      <a:style>
        <a:lnRef idx="1">
          <a:schemeClr val="dk1"/>
        </a:lnRef>
        <a:fillRef idx="0">
          <a:schemeClr val="dk1"/>
        </a:fillRef>
        <a:effectRef idx="0">
          <a:schemeClr val="dk1"/>
        </a:effectRef>
        <a:fontRef idx="minor">
          <a:schemeClr val="tx1"/>
        </a:fontRef>
      </a:style>
    </a:lnDef>
    <a:txDef>
      <a:spPr bwMode="gray">
        <a:noFill/>
        <a:ln w="12700" cap="sq">
          <a:noFill/>
          <a:miter lim="800000"/>
        </a:ln>
      </a:spPr>
      <a:bodyPr vert="horz" wrap="square" lIns="72000" tIns="72000" rIns="72000" bIns="72000" rtlCol="0" anchor="t" anchorCtr="0">
        <a:noAutofit/>
      </a:bodyPr>
      <a:lstStyle>
        <a:defPPr>
          <a:lnSpc>
            <a:spcPct val="90000"/>
          </a:lnSpc>
          <a:defRPr sz="1200" dirty="0" smtClean="0">
            <a:latin typeface="AdihausDIN" panose="020B0504020101020102" pitchFamily="34" charset="0"/>
            <a:cs typeface="AdihausDIN" panose="020B0504020101020102" pitchFamily="34" charset="0"/>
          </a:defRPr>
        </a:defPPr>
      </a:lstStyle>
    </a:txDef>
  </a:objectDefaults>
  <a:extraClrSchemeLst/>
</a:theme>
</file>

<file path=ppt/theme/theme2.xml><?xml version="1.0" encoding="utf-8"?>
<a:theme xmlns:a="http://schemas.openxmlformats.org/drawingml/2006/main" name="Office Theme">
  <a:themeElements>
    <a:clrScheme name="GBC 2015">
      <a:dk1>
        <a:srgbClr val="000000"/>
      </a:dk1>
      <a:lt1>
        <a:srgbClr val="FFFFFF"/>
      </a:lt1>
      <a:dk2>
        <a:srgbClr val="FFFFFF"/>
      </a:dk2>
      <a:lt2>
        <a:srgbClr val="FFFFFF"/>
      </a:lt2>
      <a:accent1>
        <a:srgbClr val="000000"/>
      </a:accent1>
      <a:accent2>
        <a:srgbClr val="404040"/>
      </a:accent2>
      <a:accent3>
        <a:srgbClr val="EA5649"/>
      </a:accent3>
      <a:accent4>
        <a:srgbClr val="6AB1AA"/>
      </a:accent4>
      <a:accent5>
        <a:srgbClr val="3E00C4"/>
      </a:accent5>
      <a:accent6>
        <a:srgbClr val="FCDD00"/>
      </a:accent6>
      <a:hlink>
        <a:srgbClr val="000000"/>
      </a:hlink>
      <a:folHlink>
        <a:srgbClr val="000000"/>
      </a:folHlink>
    </a:clrScheme>
    <a:fontScheme name="GBC 2015">
      <a:majorFont>
        <a:latin typeface="adineue PRO TT Black"/>
        <a:ea typeface=""/>
        <a:cs typeface=""/>
      </a:majorFont>
      <a:minorFont>
        <a:latin typeface="adineue PRO 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miter lim="800000"/>
        </a:ln>
      </a:spPr>
      <a:bodyPr lIns="72000" tIns="72000" rIns="72000" bIns="72000" rtlCol="0" anchor="ctr"/>
      <a:lstStyle>
        <a:defPPr algn="ctr">
          <a:spcBef>
            <a:spcPts val="0"/>
          </a:spcBef>
          <a:defRPr sz="1400" smtClean="0"/>
        </a:defPPr>
      </a:lstStyle>
      <a:style>
        <a:lnRef idx="3">
          <a:schemeClr val="lt1"/>
        </a:lnRef>
        <a:fillRef idx="1">
          <a:schemeClr val="accent1"/>
        </a:fillRef>
        <a:effectRef idx="1">
          <a:schemeClr val="accent1"/>
        </a:effectRef>
        <a:fontRef idx="minor">
          <a:schemeClr val="lt1"/>
        </a:fontRef>
      </a:style>
    </a:spDef>
    <a:lnDef>
      <a:spPr bwMode="gray">
        <a:ln>
          <a:headEnd type="none"/>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chor="t" anchorCtr="0">
        <a:noAutofit/>
      </a:bodyPr>
      <a:lstStyle>
        <a:defPPr algn="l">
          <a:lnSpc>
            <a:spcPct val="90000"/>
          </a:lnSpc>
          <a:defRPr sz="1400" dirty="0" err="1" smtClean="0"/>
        </a:defPPr>
      </a:lstStyle>
    </a:txDef>
  </a:objectDefaults>
  <a:extraClrSchemeLst/>
</a:theme>
</file>

<file path=ppt/theme/theme3.xml><?xml version="1.0" encoding="utf-8"?>
<a:theme xmlns:a="http://schemas.openxmlformats.org/drawingml/2006/main" name="Office Theme">
  <a:themeElements>
    <a:clrScheme name="Adidas (Sport)">
      <a:dk1>
        <a:srgbClr val="000000"/>
      </a:dk1>
      <a:lt1>
        <a:srgbClr val="FFFFFF"/>
      </a:lt1>
      <a:dk2>
        <a:srgbClr val="FFFFFF"/>
      </a:dk2>
      <a:lt2>
        <a:srgbClr val="FFFFFF"/>
      </a:lt2>
      <a:accent1>
        <a:srgbClr val="000000"/>
      </a:accent1>
      <a:accent2>
        <a:srgbClr val="969696"/>
      </a:accent2>
      <a:accent3>
        <a:srgbClr val="B71234"/>
      </a:accent3>
      <a:accent4>
        <a:srgbClr val="007934"/>
      </a:accent4>
      <a:accent5>
        <a:srgbClr val="0046AD"/>
      </a:accent5>
      <a:accent6>
        <a:srgbClr val="FFA100"/>
      </a:accent6>
      <a:hlink>
        <a:srgbClr val="000000"/>
      </a:hlink>
      <a:folHlink>
        <a:srgbClr val="000000"/>
      </a:folHlink>
    </a:clrScheme>
    <a:fontScheme name="adiNeue - AdihausDIN">
      <a:majorFont>
        <a:latin typeface="adiNeue2013 Bold"/>
        <a:ea typeface=""/>
        <a:cs typeface=""/>
      </a:majorFont>
      <a:minorFont>
        <a:latin typeface="AdihausDI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w="12700" cap="sq">
          <a:solidFill>
            <a:schemeClr val="accent1"/>
          </a:solidFill>
          <a:miter lim="800000"/>
        </a:ln>
      </a:spPr>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defPPr algn="ctr">
          <a:spcBef>
            <a:spcPts val="0"/>
          </a:spcBef>
          <a:defRPr sz="1400"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headEnd type="none"/>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chor="b" anchorCtr="0">
        <a:noAutofit/>
      </a:bodyPr>
      <a:lstStyle>
        <a:defPPr algn="l">
          <a:lnSpc>
            <a:spcPct val="90000"/>
          </a:lnSpc>
          <a:defRPr sz="2400" dirty="0" err="1" smtClean="0">
            <a:solidFill>
              <a:schemeClr val="accent1"/>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adidas brand 2015</Template>
  <TotalTime>7080</TotalTime>
  <Words>3682</Words>
  <Application>Microsoft Office PowerPoint</Application>
  <PresentationFormat>On-screen Show (16:9)</PresentationFormat>
  <Paragraphs>540</Paragraphs>
  <Slides>32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2" baseType="lpstr">
      <vt:lpstr>AdihausDIN</vt:lpstr>
      <vt:lpstr>adineue PRO TT</vt:lpstr>
      <vt:lpstr>adineue PRO TT Black</vt:lpstr>
      <vt:lpstr>adineue PRO TT Light</vt:lpstr>
      <vt:lpstr>Arial</vt:lpstr>
      <vt:lpstr>Symbol</vt:lpstr>
      <vt:lpstr>Wingdings</vt:lpstr>
      <vt:lpstr>adidas brand 2015</vt:lpstr>
      <vt:lpstr>think-cell Slide</vt:lpstr>
      <vt:lpstr>Package</vt:lpstr>
      <vt:lpstr>coding challenge</vt:lpstr>
      <vt:lpstr>Architecture principles  </vt:lpstr>
      <vt:lpstr>Architecture landscape aND REQUIREMENTS  </vt:lpstr>
      <vt:lpstr>mission statement  </vt:lpstr>
      <vt:lpstr>what we expect from you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SOLUTION ARCHITECTURE  </vt:lpstr>
      <vt:lpstr>CI/CD pipeline  </vt:lpstr>
      <vt:lpstr>PRODUCT TEAM  </vt:lpstr>
      <vt:lpstr>PRODUCT TEAM  </vt:lpstr>
      <vt:lpstr>PRODUCT TEAM  </vt:lpstr>
      <vt:lpstr>PRODUCT TEAM  </vt:lpstr>
      <vt:lpstr>PRODUCT TEAM  </vt:lpstr>
    </vt:vector>
  </TitlesOfParts>
  <Company>adidas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Back-ground</dc:title>
  <dc:creator>Puyal, Jose Maria</dc:creator>
  <cp:lastModifiedBy>Filipe Araujo</cp:lastModifiedBy>
  <cp:revision>213</cp:revision>
  <cp:lastPrinted>2019-02-01T13:02:15Z</cp:lastPrinted>
  <dcterms:created xsi:type="dcterms:W3CDTF">2016-04-06T16:16:29Z</dcterms:created>
  <dcterms:modified xsi:type="dcterms:W3CDTF">2020-10-03T18:37:41Z</dcterms:modified>
  <dc:language>English-UK</dc:language>
</cp:coreProperties>
</file>