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51"/>
    <p:restoredTop sz="86407"/>
  </p:normalViewPr>
  <p:slideViewPr>
    <p:cSldViewPr snapToGrid="0" snapToObjects="1">
      <p:cViewPr>
        <p:scale>
          <a:sx n="114" d="100"/>
          <a:sy n="114" d="100"/>
        </p:scale>
        <p:origin x="1320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43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56E88-C245-1242-AD8C-AA2D92D63319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3A998-C417-8C4E-BDEA-928E93E6E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70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3D4BC-B2E4-B14D-89B9-BFF3B9DE56B5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BCAF2-D216-1346-9613-56F07488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BCAF2-D216-1346-9613-56F074882D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79" y="265176"/>
            <a:ext cx="2249092" cy="777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8" y="469185"/>
            <a:ext cx="3162300" cy="488164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0" y="6623384"/>
            <a:ext cx="9144000" cy="234616"/>
            <a:chOff x="0" y="6623384"/>
            <a:chExt cx="9144000" cy="234616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3384"/>
              <a:ext cx="3048000" cy="234616"/>
            </a:xfrm>
            <a:prstGeom prst="rect">
              <a:avLst/>
            </a:prstGeom>
            <a:solidFill>
              <a:srgbClr val="7DB9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048000" y="6623384"/>
              <a:ext cx="3124200" cy="234616"/>
            </a:xfrm>
            <a:prstGeom prst="rect">
              <a:avLst/>
            </a:prstGeom>
            <a:solidFill>
              <a:srgbClr val="416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172200" y="6623384"/>
              <a:ext cx="2971800" cy="234616"/>
            </a:xfrm>
            <a:prstGeom prst="rect">
              <a:avLst/>
            </a:prstGeom>
            <a:solidFill>
              <a:srgbClr val="5DB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398584" y="5535808"/>
            <a:ext cx="3551538" cy="5491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PT" sz="2800" noProof="0" dirty="0" smtClean="0"/>
              <a:t>Miguel Carvalho</a:t>
            </a:r>
            <a:endParaRPr lang="pt-PT" sz="2800" noProof="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73834" y="3271881"/>
            <a:ext cx="7235131" cy="17374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b="0" dirty="0" smtClean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rPr>
              <a:t>CLICK TO EDIT MASTER TITLE STYLE</a:t>
            </a:r>
            <a:endParaRPr lang="en-US" sz="2800" b="0" dirty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2" hasCustomPrompt="1"/>
          </p:nvPr>
        </p:nvSpPr>
        <p:spPr>
          <a:xfrm>
            <a:off x="673833" y="2190893"/>
            <a:ext cx="4895693" cy="27967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1300" dirty="0" smtClean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rPr>
              <a:t>MESTRADO INTEGRADO EM ENGENHARIA INFORMÁTICA</a:t>
            </a:r>
            <a:endParaRPr lang="pt-PT" sz="1400" dirty="0" smtClean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 hasCustomPrompt="1"/>
          </p:nvPr>
        </p:nvSpPr>
        <p:spPr>
          <a:xfrm>
            <a:off x="673833" y="2411188"/>
            <a:ext cx="4895693" cy="36988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1600" b="1" dirty="0" smtClean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rPr>
              <a:t>PREPARAÇÃO DE DISSERTAÇÃO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398584" y="6074909"/>
            <a:ext cx="3551538" cy="490537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dirty="0" smtClean="0"/>
              <a:t>Fevereiro </a:t>
            </a:r>
            <a:r>
              <a:rPr lang="en-US" dirty="0" smtClean="0"/>
              <a:t>de 2017 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5" hasCustomPrompt="1"/>
          </p:nvPr>
        </p:nvSpPr>
        <p:spPr>
          <a:xfrm>
            <a:off x="4045099" y="6093336"/>
            <a:ext cx="4821238" cy="334053"/>
          </a:xfrm>
        </p:spPr>
        <p:txBody>
          <a:bodyPr>
            <a:noAutofit/>
          </a:bodyPr>
          <a:lstStyle>
            <a:lvl1pPr marL="228600" marR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noProof="0" dirty="0" smtClean="0"/>
              <a:t>Orientação: Profs. João Mateus e Pedro Medeiros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623384"/>
            <a:ext cx="9144000" cy="234616"/>
            <a:chOff x="0" y="6623384"/>
            <a:chExt cx="9144000" cy="234616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623384"/>
              <a:ext cx="3048000" cy="234616"/>
            </a:xfrm>
            <a:prstGeom prst="rect">
              <a:avLst/>
            </a:prstGeom>
            <a:solidFill>
              <a:srgbClr val="7DB9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048000" y="6623384"/>
              <a:ext cx="3124200" cy="234616"/>
            </a:xfrm>
            <a:prstGeom prst="rect">
              <a:avLst/>
            </a:prstGeom>
            <a:solidFill>
              <a:srgbClr val="416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172200" y="6623384"/>
              <a:ext cx="2971800" cy="234616"/>
            </a:xfrm>
            <a:prstGeom prst="rect">
              <a:avLst/>
            </a:prstGeom>
            <a:solidFill>
              <a:srgbClr val="5DB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5347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3320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5696" y="6558127"/>
            <a:ext cx="2057400" cy="365125"/>
          </a:xfrm>
          <a:prstGeom prst="rect">
            <a:avLst/>
          </a:prstGeom>
        </p:spPr>
        <p:txBody>
          <a:bodyPr/>
          <a:lstStyle/>
          <a:p>
            <a:fld id="{70C82A6D-2FA5-2E47-8CA2-42CD40B030FB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0" y="6609049"/>
            <a:ext cx="3048000" cy="26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FCT NOVA</a:t>
            </a:r>
            <a:endParaRPr lang="en-US" sz="1200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5690" y="6558128"/>
            <a:ext cx="2057400" cy="365125"/>
          </a:xfrm>
          <a:prstGeom prst="rect">
            <a:avLst/>
          </a:prstGeom>
        </p:spPr>
        <p:txBody>
          <a:bodyPr/>
          <a:lstStyle/>
          <a:p>
            <a:fld id="{1D0D4A2B-BFEE-FA4F-8A56-32A2EE6A0425}" type="datetime3">
              <a:rPr lang="en-US" smtClean="0"/>
              <a:t>2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Preparação De Dissertação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07718"/>
            <a:ext cx="3886200" cy="4786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07718"/>
            <a:ext cx="3886200" cy="4786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9775" y="6558128"/>
            <a:ext cx="2057400" cy="365125"/>
          </a:xfrm>
          <a:prstGeom prst="rect">
            <a:avLst/>
          </a:prstGeom>
        </p:spPr>
        <p:txBody>
          <a:bodyPr/>
          <a:lstStyle/>
          <a:p>
            <a:fld id="{C3FC60C3-D85C-6D47-B3D5-FBE1D80C57B4}" type="datetime3">
              <a:rPr lang="en-US" smtClean="0"/>
              <a:t>2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8008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03992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8008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3992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8972" y="6558128"/>
            <a:ext cx="2057400" cy="365125"/>
          </a:xfrm>
          <a:prstGeom prst="rect">
            <a:avLst/>
          </a:prstGeom>
        </p:spPr>
        <p:txBody>
          <a:bodyPr/>
          <a:lstStyle/>
          <a:p>
            <a:fld id="{003ACF0D-946C-3444-B12E-28314C2C0FE1}" type="datetime3">
              <a:rPr lang="en-US" smtClean="0"/>
              <a:t>2 August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7578" y="6558128"/>
            <a:ext cx="2057400" cy="365125"/>
          </a:xfrm>
          <a:prstGeom prst="rect">
            <a:avLst/>
          </a:prstGeom>
        </p:spPr>
        <p:txBody>
          <a:bodyPr/>
          <a:lstStyle/>
          <a:p>
            <a:fld id="{2CC4D722-DC95-794A-B3B4-75B6E54AB8B1}" type="datetime3">
              <a:rPr lang="en-US" smtClean="0"/>
              <a:t>2 August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6881" y="6558127"/>
            <a:ext cx="2057400" cy="365125"/>
          </a:xfrm>
          <a:prstGeom prst="rect">
            <a:avLst/>
          </a:prstGeom>
        </p:spPr>
        <p:txBody>
          <a:bodyPr/>
          <a:lstStyle/>
          <a:p>
            <a:fld id="{7422A1A9-51FA-DF41-A07C-1B00F3E35F0E}" type="datetime3">
              <a:rPr lang="en-US" smtClean="0"/>
              <a:t>2 August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7577" y="6558128"/>
            <a:ext cx="2057400" cy="365125"/>
          </a:xfrm>
          <a:prstGeom prst="rect">
            <a:avLst/>
          </a:prstGeom>
        </p:spPr>
        <p:txBody>
          <a:bodyPr/>
          <a:lstStyle/>
          <a:p>
            <a:fld id="{1BAA28D7-13F9-A34F-873B-EBA7B3A86DEF}" type="datetime3">
              <a:rPr lang="en-US" smtClean="0"/>
              <a:t>2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6879" y="6558127"/>
            <a:ext cx="2057400" cy="365125"/>
          </a:xfrm>
          <a:prstGeom prst="rect">
            <a:avLst/>
          </a:prstGeom>
        </p:spPr>
        <p:txBody>
          <a:bodyPr/>
          <a:lstStyle/>
          <a:p>
            <a:fld id="{94BD2AFA-DC0F-F240-80F4-483BA0C3F0F5}" type="datetime3">
              <a:rPr lang="en-US" smtClean="0"/>
              <a:t>2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7515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623384"/>
            <a:ext cx="9144000" cy="234616"/>
            <a:chOff x="0" y="6623384"/>
            <a:chExt cx="9144000" cy="234616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623384"/>
              <a:ext cx="3048000" cy="234616"/>
            </a:xfrm>
            <a:prstGeom prst="rect">
              <a:avLst/>
            </a:prstGeom>
            <a:solidFill>
              <a:srgbClr val="7DB9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0" y="6623384"/>
              <a:ext cx="3124200" cy="234616"/>
            </a:xfrm>
            <a:prstGeom prst="rect">
              <a:avLst/>
            </a:prstGeom>
            <a:solidFill>
              <a:srgbClr val="416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172200" y="6623384"/>
              <a:ext cx="2971800" cy="234616"/>
            </a:xfrm>
            <a:prstGeom prst="rect">
              <a:avLst/>
            </a:prstGeom>
            <a:solidFill>
              <a:srgbClr val="5DB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6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005" y="-28178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6863196" y="65581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5539DC5-26C3-024B-B9E6-1FF2B675A945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0850" y="655812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w Cen MT" charset="0"/>
                <a:ea typeface="Tw Cen MT" charset="0"/>
                <a:cs typeface="Tw Cen MT" charset="0"/>
              </a:defRPr>
            </a:lvl1pPr>
          </a:lstStyle>
          <a:p>
            <a:r>
              <a:rPr lang="pt-PT" dirty="0" smtClean="0">
                <a:solidFill>
                  <a:schemeClr val="bg1"/>
                </a:solidFill>
              </a:rPr>
              <a:t>Preparação De Dissertação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558128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24FE0FE-E161-124B-8234-57FCE93587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 txBox="1">
            <a:spLocks/>
          </p:cNvSpPr>
          <p:nvPr userDrawn="1"/>
        </p:nvSpPr>
        <p:spPr>
          <a:xfrm>
            <a:off x="0" y="6609049"/>
            <a:ext cx="3048000" cy="26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FCT NOVA</a:t>
            </a:r>
            <a:endParaRPr lang="en-US" sz="1200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4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Tw Cen MT" charset="0"/>
          <a:ea typeface="Tw Cen MT" charset="0"/>
          <a:cs typeface="Tw Cen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Miguel </a:t>
            </a:r>
            <a:r>
              <a:rPr lang="en-US" dirty="0" err="1" smtClean="0"/>
              <a:t>Carvalho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MELHOR TITULO DE UMA TESE DE </a:t>
            </a:r>
            <a:r>
              <a:rPr lang="en-US" dirty="0" smtClean="0"/>
              <a:t>SEMPRE, </a:t>
            </a:r>
            <a:r>
              <a:rPr lang="en-US" dirty="0" smtClean="0"/>
              <a:t>ATÉ PODEM SER DUAS LINHAS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MESTRADO INTEGRADO EM ENGENHARIA </a:t>
            </a:r>
            <a:r>
              <a:rPr lang="pt-PT" dirty="0" smtClean="0"/>
              <a:t>INFORMÁTICA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b="1" dirty="0"/>
              <a:t>PREPARAÇÃO DE DISSERTAÇÃO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Fevereiro</a:t>
            </a:r>
            <a:r>
              <a:rPr lang="en-US" dirty="0" smtClean="0"/>
              <a:t> de 2017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36020" y="6093336"/>
            <a:ext cx="5185317" cy="334053"/>
          </a:xfrm>
        </p:spPr>
        <p:txBody>
          <a:bodyPr/>
          <a:lstStyle/>
          <a:p>
            <a:pPr algn="l"/>
            <a:r>
              <a:rPr lang="en-US" dirty="0" err="1"/>
              <a:t>Orientação</a:t>
            </a:r>
            <a:r>
              <a:rPr lang="en-US" dirty="0"/>
              <a:t>: Profs. </a:t>
            </a:r>
            <a:r>
              <a:rPr lang="en-US" dirty="0" err="1"/>
              <a:t>Nuno</a:t>
            </a:r>
            <a:r>
              <a:rPr lang="en-US" dirty="0"/>
              <a:t> </a:t>
            </a:r>
            <a:r>
              <a:rPr lang="en-US" dirty="0" smtClean="0"/>
              <a:t>Mendes e Alberto Medeiros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r>
              <a:rPr lang="en-US" dirty="0" smtClean="0"/>
              <a:t> 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4A2B-BFEE-FA4F-8A56-32A2EE6A0425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0380" y="6634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Titulo </a:t>
            </a:r>
            <a:endParaRPr lang="pt-P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8" y="1109662"/>
            <a:ext cx="4629150" cy="462915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 smtClean="0"/>
              <a:t>Algum texto..</a:t>
            </a:r>
            <a:endParaRPr lang="pt-PT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1A9-51FA-DF41-A07C-1B00F3E35F0E}" type="datetime3">
              <a:rPr lang="en-US" smtClean="0"/>
              <a:t>2 August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Preparação De Dissertação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53</Words>
  <Application>Microsoft Macintosh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Tw Cen MT</vt:lpstr>
      <vt:lpstr>Arial</vt:lpstr>
      <vt:lpstr>Office Theme</vt:lpstr>
      <vt:lpstr>PowerPoint Presentation</vt:lpstr>
      <vt:lpstr>Introdução</vt:lpstr>
      <vt:lpstr>Titulo </vt:lpstr>
    </vt:vector>
  </TitlesOfParts>
  <Manager/>
  <Company>FCT NOVA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FCTNOVA Presentation Template</dc:title>
  <dc:subject/>
  <dc:creator>Luis Silva</dc:creator>
  <cp:keywords/>
  <dc:description/>
  <cp:lastModifiedBy>Microsoft Office User</cp:lastModifiedBy>
  <cp:revision>39</cp:revision>
  <dcterms:created xsi:type="dcterms:W3CDTF">2017-02-27T18:19:35Z</dcterms:created>
  <dcterms:modified xsi:type="dcterms:W3CDTF">2017-08-02T21:56:47Z</dcterms:modified>
  <cp:category/>
</cp:coreProperties>
</file>