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imatefrisbee.me/ultimate-frisbee-discs.html#ultimate_disc" TargetMode="External"/><Relationship Id="rId4" Type="http://schemas.openxmlformats.org/officeDocument/2006/relationships/hyperlink" Target="http://biosport.ucdavis.edu/research-projects/frisbee-flight-simulation-and-throw-biomechanics/HummelThesi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mit.edu/womens-ult/www/smite/frisbee_physic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física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trás</a:t>
            </a:r>
            <a:r>
              <a:rPr lang="en-US" dirty="0" smtClean="0"/>
              <a:t> dos Frisbees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Luca Ribeiro Noto</a:t>
            </a:r>
          </a:p>
          <a:p>
            <a:r>
              <a:rPr lang="en-US" sz="1600" dirty="0" smtClean="0"/>
              <a:t>Filipe </a:t>
            </a:r>
            <a:r>
              <a:rPr lang="en-US" sz="1600" dirty="0" err="1" smtClean="0"/>
              <a:t>Borba</a:t>
            </a:r>
            <a:endParaRPr lang="en-US" sz="1600" dirty="0" smtClean="0"/>
          </a:p>
          <a:p>
            <a:r>
              <a:rPr lang="en-US" sz="1600" dirty="0" err="1" smtClean="0"/>
              <a:t>Projeto</a:t>
            </a:r>
            <a:r>
              <a:rPr lang="en-US" sz="1600" dirty="0" smtClean="0"/>
              <a:t> 3 – </a:t>
            </a:r>
            <a:r>
              <a:rPr lang="en-US" sz="1600" dirty="0" err="1" smtClean="0"/>
              <a:t>Modelagem</a:t>
            </a:r>
            <a:r>
              <a:rPr lang="en-US" sz="1600" dirty="0" smtClean="0"/>
              <a:t> e </a:t>
            </a:r>
            <a:r>
              <a:rPr lang="en-US" sz="1600" dirty="0" err="1" smtClean="0"/>
              <a:t>Simulação</a:t>
            </a:r>
            <a:endParaRPr lang="en-US" sz="1600" dirty="0" smtClean="0"/>
          </a:p>
          <a:p>
            <a:r>
              <a:rPr lang="en-US" sz="1600" dirty="0" err="1" smtClean="0"/>
              <a:t>Profa</a:t>
            </a:r>
            <a:r>
              <a:rPr lang="en-US" sz="1600" dirty="0" smtClean="0"/>
              <a:t>. Paulina </a:t>
            </a:r>
            <a:r>
              <a:rPr lang="en-US" sz="1600" dirty="0" err="1" smtClean="0"/>
              <a:t>Achurra</a:t>
            </a:r>
            <a:r>
              <a:rPr lang="en-US" sz="1600" dirty="0" smtClean="0"/>
              <a:t> Burgos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02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física por trás de um objeto aparentemente simples</a:t>
            </a:r>
          </a:p>
          <a:p>
            <a:r>
              <a:rPr lang="pt-BR" dirty="0"/>
              <a:t>Esporte</a:t>
            </a:r>
          </a:p>
          <a:p>
            <a:r>
              <a:rPr lang="pt-BR" dirty="0"/>
              <a:t>Divertido</a:t>
            </a:r>
          </a:p>
          <a:p>
            <a:r>
              <a:rPr lang="pt-BR" dirty="0"/>
              <a:t>Física não tão simples e programação avançada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3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modelo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00" y="3233956"/>
            <a:ext cx="4167728" cy="23855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9203" y="2289274"/>
                <a:ext cx="4359783" cy="944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. (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3" y="2289274"/>
                <a:ext cx="4359783" cy="944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8986" y="1630116"/>
                <a:ext cx="4315990" cy="9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 . (</m:t>
                    </m:r>
                    <m:f>
                      <m:fPr>
                        <m:ctrlP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986" y="1630116"/>
                <a:ext cx="4315990" cy="944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289300" y="3438398"/>
            <a:ext cx="1384300" cy="53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4" idx="0"/>
          </p:cNvCxnSpPr>
          <p:nvPr/>
        </p:nvCxnSpPr>
        <p:spPr>
          <a:xfrm flipH="1">
            <a:off x="6582664" y="2574798"/>
            <a:ext cx="434317" cy="65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2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Variação da distância: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Variação da altura: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Variação da velocidade no eixo 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Variação da velocidade no eixo 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1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21" y="1587500"/>
            <a:ext cx="7194285" cy="4695825"/>
          </a:xfrm>
        </p:spPr>
      </p:pic>
    </p:spTree>
    <p:extLst>
      <p:ext uri="{BB962C8B-B14F-4D97-AF65-F5344CB8AC3E}">
        <p14:creationId xmlns:p14="http://schemas.microsoft.com/office/powerpoint/2010/main" val="16453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Validação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22785"/>
          <a:stretch/>
        </p:blipFill>
        <p:spPr>
          <a:xfrm>
            <a:off x="1526410" y="1953490"/>
            <a:ext cx="9269034" cy="359917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19188" y="5700293"/>
            <a:ext cx="948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2 – Gráfico da altura (m) versus distância (m) para um </a:t>
            </a:r>
            <a:r>
              <a:rPr lang="pt-BR" dirty="0" err="1"/>
              <a:t>Frisbee</a:t>
            </a:r>
            <a:r>
              <a:rPr lang="pt-BR" dirty="0"/>
              <a:t> com uma velocidade inicial de 14m/s e um ângulo de ataque de 7,5º.</a:t>
            </a:r>
          </a:p>
        </p:txBody>
      </p:sp>
    </p:spTree>
    <p:extLst>
      <p:ext uri="{BB962C8B-B14F-4D97-AF65-F5344CB8AC3E}">
        <p14:creationId xmlns:p14="http://schemas.microsoft.com/office/powerpoint/2010/main" val="172535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Comportamento qualitativamente esperado</a:t>
            </a:r>
          </a:p>
          <a:p>
            <a:r>
              <a:rPr lang="pt-BR" dirty="0"/>
              <a:t>Atende os princípios físicos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29232"/>
            <a:ext cx="9720073" cy="130606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web.mit.edu/womens-ult/www/smite/frisbee_physics.pdf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www.ultimatefrisbee.me/ultimate-frisbee-discs.html#ultimate_disc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biosport.ucdavis.edu/research-projects/frisbee-flight-simulation-and-throw-biomechanics/HummelThesis.pdf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24126" y="303530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Agradecimentos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04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3632</TotalTime>
  <Words>108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Tw Cen MT</vt:lpstr>
      <vt:lpstr>Tw Cen MT Condensed</vt:lpstr>
      <vt:lpstr>Wingdings</vt:lpstr>
      <vt:lpstr>Wingdings 3</vt:lpstr>
      <vt:lpstr>Integral</vt:lpstr>
      <vt:lpstr>A física por trás dos Frisbees</vt:lpstr>
      <vt:lpstr>Motivação</vt:lpstr>
      <vt:lpstr>O modelo</vt:lpstr>
      <vt:lpstr>Implementação</vt:lpstr>
      <vt:lpstr>Resultados</vt:lpstr>
      <vt:lpstr>Nosso gráfico</vt:lpstr>
      <vt:lpstr>Validação</vt:lpstr>
      <vt:lpstr>Conclusão</vt:lpstr>
      <vt:lpstr>Bibliografia: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física por trás dos Frisbees</dc:title>
  <dc:creator>Luca Ribeiro Noto</dc:creator>
  <cp:lastModifiedBy>Luca Ribeiro Noto</cp:lastModifiedBy>
  <cp:revision>10</cp:revision>
  <dcterms:created xsi:type="dcterms:W3CDTF">2016-05-22T04:01:01Z</dcterms:created>
  <dcterms:modified xsi:type="dcterms:W3CDTF">2016-06-06T11:15:13Z</dcterms:modified>
</cp:coreProperties>
</file>