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05" autoAdjust="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5178B7-9E62-4E3F-8A19-1535C137515F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FD8E97-0EE1-4380-9552-A606424063B0}" type="slidenum">
              <a:rPr lang="pt-PT" smtClean="0"/>
              <a:t>‹nº›</a:t>
            </a:fld>
            <a:endParaRPr lang="pt-PT"/>
          </a:p>
        </p:txBody>
      </p:sp>
      <p:sp>
        <p:nvSpPr>
          <p:cNvPr id="32" name="Rectângulo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ângulo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ângulo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ângulo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ângulo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56" name="Rectângulo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ângulo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ângulo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ângulo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5178B7-9E62-4E3F-8A19-1535C137515F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FD8E97-0EE1-4380-9552-A606424063B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5178B7-9E62-4E3F-8A19-1535C137515F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FD8E97-0EE1-4380-9552-A606424063B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5178B7-9E62-4E3F-8A19-1535C137515F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FD8E97-0EE1-4380-9552-A606424063B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5178B7-9E62-4E3F-8A19-1535C137515F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FD8E97-0EE1-4380-9552-A606424063B0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Rectângulo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ângulo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ângulo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ângulo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ângulo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5178B7-9E62-4E3F-8A19-1535C137515F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FD8E97-0EE1-4380-9552-A606424063B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ângulo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5178B7-9E62-4E3F-8A19-1535C137515F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FD8E97-0EE1-4380-9552-A606424063B0}" type="slidenum">
              <a:rPr lang="pt-PT" smtClean="0"/>
              <a:t>‹nº›</a:t>
            </a:fld>
            <a:endParaRPr lang="pt-PT"/>
          </a:p>
        </p:txBody>
      </p:sp>
      <p:sp>
        <p:nvSpPr>
          <p:cNvPr id="16" name="Rectângulo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ângulo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ângulo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ângulo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ângulo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ângulo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ângulo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ângulo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ângulo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5178B7-9E62-4E3F-8A19-1535C137515F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FD8E97-0EE1-4380-9552-A606424063B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5178B7-9E62-4E3F-8A19-1535C137515F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FD8E97-0EE1-4380-9552-A606424063B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5178B7-9E62-4E3F-8A19-1535C137515F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FD8E97-0EE1-4380-9552-A606424063B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ângulo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Conexão recta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Conexão recta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cta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cta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PT" smtClean="0"/>
              <a:t>Clique no ícone para adicionar uma imagem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Conexão recta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cta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cta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Conexão recta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cta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cta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E05178B7-9E62-4E3F-8A19-1535C137515F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85FD8E97-0EE1-4380-9552-A606424063B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ângulo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ângulo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ângulo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ângulo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ângulo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05178B7-9E62-4E3F-8A19-1535C137515F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PT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5FD8E97-0EE1-4380-9552-A606424063B0}" type="slidenum">
              <a:rPr lang="pt-PT" smtClean="0"/>
              <a:t>‹nº›</a:t>
            </a:fld>
            <a:endParaRPr lang="pt-P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Módulo 5 - Apresentação</a:t>
            </a:r>
            <a:endParaRPr lang="pt-PT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Realizado por: Filipe Figueiredo	Nº8	T12ºI1</a:t>
            </a:r>
          </a:p>
          <a:p>
            <a:r>
              <a:rPr lang="pt-PT" dirty="0" smtClean="0"/>
              <a:t>Disciplina: Redes de Comunicação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7981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Exercício 3</a:t>
            </a:r>
            <a:endParaRPr lang="pt-PT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3096344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709" y="2420888"/>
            <a:ext cx="4759615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702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Exercício 4</a:t>
            </a:r>
            <a:endParaRPr lang="pt-PT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541071"/>
            <a:ext cx="5119309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07" y="1350665"/>
            <a:ext cx="3143797" cy="5333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529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914400" y="548680"/>
            <a:ext cx="7772400" cy="5806880"/>
          </a:xfrm>
        </p:spPr>
        <p:txBody>
          <a:bodyPr>
            <a:normAutofit/>
          </a:bodyPr>
          <a:lstStyle/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pPr marL="68580" indent="0" algn="ctr">
              <a:buNone/>
            </a:pPr>
            <a:endParaRPr lang="pt-PT" dirty="0" smtClean="0"/>
          </a:p>
          <a:p>
            <a:pPr marL="68580" indent="0" algn="ctr">
              <a:buNone/>
            </a:pPr>
            <a:r>
              <a:rPr lang="pt-PT" sz="9600" dirty="0" smtClean="0"/>
              <a:t>FIM</a:t>
            </a:r>
            <a:endParaRPr lang="pt-PT" sz="103000" dirty="0"/>
          </a:p>
        </p:txBody>
      </p:sp>
    </p:spTree>
    <p:extLst>
      <p:ext uri="{BB962C8B-B14F-4D97-AF65-F5344CB8AC3E}">
        <p14:creationId xmlns:p14="http://schemas.microsoft.com/office/powerpoint/2010/main" val="141590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Personalizado 2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000000"/>
      </a:accent5>
      <a:accent6>
        <a:srgbClr val="FFFFFF"/>
      </a:accent6>
      <a:hlink>
        <a:srgbClr val="FFFFFF"/>
      </a:hlink>
      <a:folHlink>
        <a:srgbClr val="FFFFFF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84</TotalTime>
  <Words>15</Words>
  <Application>Microsoft Office PowerPoint</Application>
  <PresentationFormat>Apresentação no Ecrã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5" baseType="lpstr">
      <vt:lpstr>Metro</vt:lpstr>
      <vt:lpstr>Projeto Módulo 5 - Apresentação</vt:lpstr>
      <vt:lpstr>Exercício 3</vt:lpstr>
      <vt:lpstr>Exercício 4</vt:lpstr>
      <vt:lpstr>Apresentação do PowerPoint</vt:lpstr>
    </vt:vector>
  </TitlesOfParts>
  <Company>M. E. - GEPE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Módulo 5 - Apresentação</dc:title>
  <dc:creator>Utilizador</dc:creator>
  <cp:lastModifiedBy>Utilizador</cp:lastModifiedBy>
  <cp:revision>4</cp:revision>
  <dcterms:created xsi:type="dcterms:W3CDTF">2020-12-10T10:56:39Z</dcterms:created>
  <dcterms:modified xsi:type="dcterms:W3CDTF">2020-12-10T12:20:55Z</dcterms:modified>
</cp:coreProperties>
</file>