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  <p:sp>
        <p:nvSpPr>
          <p:cNvPr id="32" name="Rectângu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ângu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ângu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ângu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56" name="Rectângu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ângu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ângu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ângu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ângu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ângu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ângu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ângu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ângu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ângu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ângu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ângu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ângu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ângu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exão rect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exão rect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exão rect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exão rect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ângu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ângu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ângu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ângu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05178B7-9E62-4E3F-8A19-1535C137515F}" type="datetimeFigureOut">
              <a:rPr lang="pt-PT" smtClean="0"/>
              <a:t>16-12-2020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5FD8E97-0EE1-4380-9552-A606424063B0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 Módulo 5 - Apresentação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Realizado por: Filipe Figueiredo	Nº8	T12ºI1</a:t>
            </a:r>
          </a:p>
          <a:p>
            <a:r>
              <a:rPr lang="pt-PT" dirty="0" smtClean="0"/>
              <a:t>Disciplina: Redes de Comunicação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98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3</a:t>
            </a:r>
            <a:endParaRPr lang="pt-P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09634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09" y="1556792"/>
            <a:ext cx="475961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159159" y="5013176"/>
            <a:ext cx="4759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Pergunta: Crie </a:t>
            </a:r>
            <a:r>
              <a:rPr lang="pt-PT" dirty="0"/>
              <a:t>um programa em PHP que permita armazenar 15 números inteiros </a:t>
            </a:r>
            <a:r>
              <a:rPr lang="pt-PT" dirty="0" smtClean="0"/>
              <a:t>aleatórios (1 </a:t>
            </a:r>
            <a:r>
              <a:rPr lang="pt-PT" dirty="0"/>
              <a:t>a 1000) num </a:t>
            </a:r>
            <a:r>
              <a:rPr lang="pt-PT" dirty="0" err="1"/>
              <a:t>vetor</a:t>
            </a:r>
            <a:r>
              <a:rPr lang="pt-PT" dirty="0"/>
              <a:t> (</a:t>
            </a:r>
            <a:r>
              <a:rPr lang="pt-PT" dirty="0" err="1"/>
              <a:t>array</a:t>
            </a:r>
            <a:r>
              <a:rPr lang="pt-PT" dirty="0"/>
              <a:t>). Deverá visualizar todo o </a:t>
            </a:r>
            <a:r>
              <a:rPr lang="pt-PT" dirty="0" err="1"/>
              <a:t>array</a:t>
            </a:r>
            <a:r>
              <a:rPr lang="pt-PT" dirty="0"/>
              <a:t> com uma mensagem contendo</a:t>
            </a:r>
          </a:p>
          <a:p>
            <a:pPr algn="just"/>
            <a:r>
              <a:rPr lang="pt-PT" dirty="0"/>
              <a:t>a posição, o número e indicar se é par ou ímpar.</a:t>
            </a:r>
          </a:p>
        </p:txBody>
      </p:sp>
    </p:spTree>
    <p:extLst>
      <p:ext uri="{BB962C8B-B14F-4D97-AF65-F5344CB8AC3E}">
        <p14:creationId xmlns:p14="http://schemas.microsoft.com/office/powerpoint/2010/main" val="33070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 4</a:t>
            </a:r>
            <a:endParaRPr lang="pt-P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50665"/>
            <a:ext cx="511930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7" y="1350665"/>
            <a:ext cx="3143797" cy="533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23928" y="4581128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Criar um </a:t>
            </a:r>
            <a:r>
              <a:rPr lang="pt-PT" dirty="0" err="1"/>
              <a:t>array</a:t>
            </a:r>
            <a:r>
              <a:rPr lang="pt-PT" dirty="0"/>
              <a:t> com 20 elementos inteiros aleatórios (1 a 10000). Em seguida:</a:t>
            </a:r>
          </a:p>
          <a:p>
            <a:r>
              <a:rPr lang="pt-PT" dirty="0"/>
              <a:t>a. Imprimir o maior e o menor, sem ordenar;</a:t>
            </a:r>
          </a:p>
          <a:p>
            <a:r>
              <a:rPr lang="pt-PT" dirty="0"/>
              <a:t>b. Calcular o produto e a média dos elementos do </a:t>
            </a:r>
            <a:r>
              <a:rPr lang="pt-PT" dirty="0" err="1"/>
              <a:t>array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2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4400" y="548680"/>
            <a:ext cx="7772400" cy="5806880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pPr marL="68580" indent="0" algn="ctr">
              <a:buNone/>
            </a:pPr>
            <a:endParaRPr lang="pt-PT" dirty="0" smtClean="0"/>
          </a:p>
          <a:p>
            <a:pPr marL="68580" indent="0" algn="ctr">
              <a:buNone/>
            </a:pPr>
            <a:r>
              <a:rPr lang="pt-PT" sz="9600" dirty="0" smtClean="0"/>
              <a:t>FIM</a:t>
            </a:r>
            <a:endParaRPr lang="pt-PT" sz="103000" dirty="0"/>
          </a:p>
        </p:txBody>
      </p:sp>
    </p:spTree>
    <p:extLst>
      <p:ext uri="{BB962C8B-B14F-4D97-AF65-F5344CB8AC3E}">
        <p14:creationId xmlns:p14="http://schemas.microsoft.com/office/powerpoint/2010/main" val="14159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ersonalizado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FFFFFF"/>
      </a:hlink>
      <a:folHlink>
        <a:srgbClr val="FFFFFF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102</TotalTime>
  <Words>102</Words>
  <Application>Microsoft Office PowerPoint</Application>
  <PresentationFormat>Apresentação no Ecrã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Metro</vt:lpstr>
      <vt:lpstr>Projeto Módulo 5 - Apresentação</vt:lpstr>
      <vt:lpstr>Exercício 3</vt:lpstr>
      <vt:lpstr>Exercício 4</vt:lpstr>
      <vt:lpstr>Apresentação do PowerPoint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Módulo 5 - Apresentação</dc:title>
  <dc:creator>Utilizador</dc:creator>
  <cp:lastModifiedBy>Utilizador</cp:lastModifiedBy>
  <cp:revision>6</cp:revision>
  <dcterms:created xsi:type="dcterms:W3CDTF">2020-12-10T10:56:39Z</dcterms:created>
  <dcterms:modified xsi:type="dcterms:W3CDTF">2020-12-16T09:07:36Z</dcterms:modified>
</cp:coreProperties>
</file>