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27432000" cy="48768000"/>
  <p:notesSz cx="27432000" cy="48768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lang="pt-BR"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866964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8400" b="0" i="0" u="none" strike="noStrike" cap="none" spc="0">
        <a:ln>
          <a:noFill/>
        </a:ln>
        <a:solidFill>
          <a:srgbClr val="5E5E5E"/>
        </a:solidFill>
        <a:latin typeface="+mj-lt"/>
        <a:ea typeface="+mj-ea"/>
        <a:cs typeface="+mj-cs"/>
      </a:defRPr>
    </a:lvl1pPr>
    <a:lvl2pPr marL="0" marR="0" indent="0" algn="ctr" defTabSz="866964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8400" b="0" i="0" u="none" strike="noStrike" cap="none" spc="0">
        <a:ln>
          <a:noFill/>
        </a:ln>
        <a:solidFill>
          <a:srgbClr val="5E5E5E"/>
        </a:solidFill>
        <a:latin typeface="+mj-lt"/>
        <a:ea typeface="+mj-ea"/>
        <a:cs typeface="+mj-cs"/>
      </a:defRPr>
    </a:lvl2pPr>
    <a:lvl3pPr marL="0" marR="0" indent="0" algn="ctr" defTabSz="866964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8400" b="0" i="0" u="none" strike="noStrike" cap="none" spc="0">
        <a:ln>
          <a:noFill/>
        </a:ln>
        <a:solidFill>
          <a:srgbClr val="5E5E5E"/>
        </a:solidFill>
        <a:latin typeface="+mj-lt"/>
        <a:ea typeface="+mj-ea"/>
        <a:cs typeface="+mj-cs"/>
      </a:defRPr>
    </a:lvl3pPr>
    <a:lvl4pPr marL="0" marR="0" indent="0" algn="ctr" defTabSz="866964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8400" b="0" i="0" u="none" strike="noStrike" cap="none" spc="0">
        <a:ln>
          <a:noFill/>
        </a:ln>
        <a:solidFill>
          <a:srgbClr val="5E5E5E"/>
        </a:solidFill>
        <a:latin typeface="+mj-lt"/>
        <a:ea typeface="+mj-ea"/>
        <a:cs typeface="+mj-cs"/>
      </a:defRPr>
    </a:lvl4pPr>
    <a:lvl5pPr marL="0" marR="0" indent="0" algn="ctr" defTabSz="866964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8400" b="0" i="0" u="none" strike="noStrike" cap="none" spc="0">
        <a:ln>
          <a:noFill/>
        </a:ln>
        <a:solidFill>
          <a:srgbClr val="5E5E5E"/>
        </a:solidFill>
        <a:latin typeface="+mj-lt"/>
        <a:ea typeface="+mj-ea"/>
        <a:cs typeface="+mj-cs"/>
      </a:defRPr>
    </a:lvl5pPr>
    <a:lvl6pPr marL="0" marR="0" indent="0" algn="ctr" defTabSz="866964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8400" b="0" i="0" u="none" strike="noStrike" cap="none" spc="0">
        <a:ln>
          <a:noFill/>
        </a:ln>
        <a:solidFill>
          <a:srgbClr val="5E5E5E"/>
        </a:solidFill>
        <a:latin typeface="+mj-lt"/>
        <a:ea typeface="+mj-ea"/>
        <a:cs typeface="+mj-cs"/>
      </a:defRPr>
    </a:lvl6pPr>
    <a:lvl7pPr marL="0" marR="0" indent="0" algn="ctr" defTabSz="866964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8400" b="0" i="0" u="none" strike="noStrike" cap="none" spc="0">
        <a:ln>
          <a:noFill/>
        </a:ln>
        <a:solidFill>
          <a:srgbClr val="5E5E5E"/>
        </a:solidFill>
        <a:latin typeface="+mj-lt"/>
        <a:ea typeface="+mj-ea"/>
        <a:cs typeface="+mj-cs"/>
      </a:defRPr>
    </a:lvl7pPr>
    <a:lvl8pPr marL="0" marR="0" indent="0" algn="ctr" defTabSz="866964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8400" b="0" i="0" u="none" strike="noStrike" cap="none" spc="0">
        <a:ln>
          <a:noFill/>
        </a:ln>
        <a:solidFill>
          <a:srgbClr val="5E5E5E"/>
        </a:solidFill>
        <a:latin typeface="+mj-lt"/>
        <a:ea typeface="+mj-ea"/>
        <a:cs typeface="+mj-cs"/>
      </a:defRPr>
    </a:lvl8pPr>
    <a:lvl9pPr marL="0" marR="0" indent="0" algn="ctr" defTabSz="866964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8400" b="0" i="0" u="none" strike="noStrike" cap="none" spc="0">
        <a:ln>
          <a:noFill/>
        </a:ln>
        <a:solidFill>
          <a:srgbClr val="5E5E5E"/>
        </a:solidFill>
        <a:latin typeface="+mj-lt"/>
        <a:ea typeface="+mj-ea"/>
        <a:cs typeface="+mj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Nível de Corpo Um…" hidden="0"/>
          <p:cNvSpPr txBox="1">
            <a:spLocks noGrp="1"/>
          </p:cNvSpPr>
          <p:nvPr isPhoto="0" userDrawn="0">
            <p:ph type="body" sz="quarter" idx="1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Autoria e Data</a:t>
            </a:r>
            <a:endParaRPr/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" name="Título da Apresentação" hidden="0"/>
          <p:cNvSpPr txBox="1">
            <a:spLocks noGrp="1"/>
          </p:cNvSpPr>
          <p:nvPr isPhoto="0" userDrawn="0">
            <p:ph type="title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Título da Apresentação</a:t>
            </a:r>
            <a:endParaRPr/>
          </a:p>
        </p:txBody>
      </p:sp>
      <p:sp>
        <p:nvSpPr>
          <p:cNvPr id="6" name="Nível de Corpo Um…" hidden="0"/>
          <p:cNvSpPr txBox="1">
            <a:spLocks noGrp="1"/>
          </p:cNvSpPr>
          <p:nvPr isPhoto="0" userDrawn="0">
            <p:ph type="body" sz="quarter" idx="21" hasCustomPrompt="1"/>
          </p:nvPr>
        </p:nvSpPr>
        <p:spPr bwMode="auto">
          <a:xfrm>
            <a:off x="1351509" y="24794838"/>
            <a:ext cx="24717378" cy="2143127"/>
          </a:xfrm>
          <a:prstGeom prst="rect">
            <a:avLst/>
          </a:prstGeom>
        </p:spPr>
        <p:txBody>
          <a:bodyPr lIns="57150" tIns="57150" rIns="57150" bIns="57150"/>
          <a:lstStyle>
            <a:lvl1pPr defTabSz="2025226">
              <a:defRPr sz="13400"/>
            </a:lvl1pPr>
          </a:lstStyle>
          <a:p>
            <a:pPr>
              <a:defRPr/>
            </a:pPr>
            <a:r>
              <a:rPr/>
              <a:t>Subtítulo da Apresentação</a:t>
            </a:r>
            <a:endParaRPr/>
          </a:p>
        </p:txBody>
      </p:sp>
      <p:sp>
        <p:nvSpPr>
          <p:cNvPr id="7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Declaraçã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Nível de Corpo Um…" hidden="0"/>
          <p:cNvSpPr txBox="1">
            <a:spLocks noGrp="1"/>
          </p:cNvSpPr>
          <p:nvPr isPhoto="0" userDrawn="0">
            <p:ph type="body" sz="quarter" idx="1" hasCustomPrompt="1"/>
          </p:nvPr>
        </p:nvSpPr>
        <p:spPr bwMode="auto">
          <a:xfrm>
            <a:off x="1357312" y="22204697"/>
            <a:ext cx="24717377" cy="4358604"/>
          </a:xfrm>
          <a:prstGeom prst="rect">
            <a:avLst/>
          </a:prstGeom>
        </p:spPr>
        <p:txBody>
          <a:bodyPr lIns="57150" tIns="57150" rIns="57150" bIns="57150" anchor="ctr"/>
          <a:lstStyle>
            <a:lvl1pPr algn="ctr" defTabSz="8669649">
              <a:lnSpc>
                <a:spcPct val="80000"/>
              </a:lnSpc>
              <a:defRPr sz="41200" b="0" spc="-824">
                <a:latin typeface="Helvetica Neue Medium"/>
                <a:ea typeface="Helvetica Neue Medium"/>
                <a:cs typeface="Helvetica Neue Medium"/>
              </a:defRPr>
            </a:lvl1pPr>
            <a:lvl2pPr algn="ctr" defTabSz="8669649">
              <a:lnSpc>
                <a:spcPct val="80000"/>
              </a:lnSpc>
              <a:defRPr sz="41200" b="0" spc="-824">
                <a:latin typeface="Helvetica Neue Medium"/>
                <a:ea typeface="Helvetica Neue Medium"/>
                <a:cs typeface="Helvetica Neue Medium"/>
              </a:defRPr>
            </a:lvl2pPr>
            <a:lvl3pPr algn="ctr" defTabSz="8669649">
              <a:lnSpc>
                <a:spcPct val="80000"/>
              </a:lnSpc>
              <a:defRPr sz="41200" b="0" spc="-824">
                <a:latin typeface="Helvetica Neue Medium"/>
                <a:ea typeface="Helvetica Neue Medium"/>
                <a:cs typeface="Helvetica Neue Medium"/>
              </a:defRPr>
            </a:lvl3pPr>
            <a:lvl4pPr algn="ctr" defTabSz="8669649">
              <a:lnSpc>
                <a:spcPct val="80000"/>
              </a:lnSpc>
              <a:defRPr sz="41200" b="0" spc="-824">
                <a:latin typeface="Helvetica Neue Medium"/>
                <a:ea typeface="Helvetica Neue Medium"/>
                <a:cs typeface="Helvetica Neue Medium"/>
              </a:defRPr>
            </a:lvl4pPr>
            <a:lvl5pPr algn="ctr" defTabSz="8669649">
              <a:lnSpc>
                <a:spcPct val="80000"/>
              </a:lnSpc>
              <a:defRPr sz="41200" b="0" spc="-824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rPr/>
              <a:t>Declaração</a:t>
            </a:r>
            <a:endParaRPr/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4" y="30736856"/>
            <a:ext cx="1030835" cy="10694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Fato Princip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Nível de Corpo Um…" hidden="0"/>
          <p:cNvSpPr txBox="1">
            <a:spLocks noGrp="1"/>
          </p:cNvSpPr>
          <p:nvPr isPhoto="0" userDrawn="0">
            <p:ph type="body" sz="quarter" idx="1" hasCustomPrompt="1"/>
          </p:nvPr>
        </p:nvSpPr>
        <p:spPr bwMode="auto">
          <a:xfrm>
            <a:off x="1357312" y="17879169"/>
            <a:ext cx="24717377" cy="8146782"/>
          </a:xfrm>
          <a:prstGeom prst="rect">
            <a:avLst/>
          </a:prstGeom>
        </p:spPr>
        <p:txBody>
          <a:bodyPr lIns="57150" tIns="57150" rIns="57150" bIns="57150" anchor="b"/>
          <a:lstStyle>
            <a:lvl1pPr algn="ctr" defTabSz="8669649">
              <a:lnSpc>
                <a:spcPct val="80000"/>
              </a:lnSpc>
              <a:defRPr sz="88800" spc="-887"/>
            </a:lvl1pPr>
            <a:lvl2pPr algn="ctr" defTabSz="8669649">
              <a:lnSpc>
                <a:spcPct val="80000"/>
              </a:lnSpc>
              <a:defRPr sz="88800" spc="-887"/>
            </a:lvl2pPr>
            <a:lvl3pPr algn="ctr" defTabSz="8669649">
              <a:lnSpc>
                <a:spcPct val="80000"/>
              </a:lnSpc>
              <a:defRPr sz="88800" spc="-887"/>
            </a:lvl3pPr>
            <a:lvl4pPr algn="ctr" defTabSz="8669649">
              <a:lnSpc>
                <a:spcPct val="80000"/>
              </a:lnSpc>
              <a:defRPr sz="88800" spc="-887"/>
            </a:lvl4pPr>
            <a:lvl5pPr algn="ctr" defTabSz="8669649">
              <a:lnSpc>
                <a:spcPct val="80000"/>
              </a:lnSpc>
              <a:defRPr sz="88800" spc="-887"/>
            </a:lvl5pPr>
          </a:lstStyle>
          <a:p>
            <a:pPr>
              <a:defRPr/>
            </a:pPr>
            <a:r>
              <a:rPr/>
              <a:t>100%</a:t>
            </a:r>
            <a:endParaRPr/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" name="Informações do fato" hidden="0"/>
          <p:cNvSpPr txBox="1">
            <a:spLocks noGrp="1"/>
          </p:cNvSpPr>
          <p:nvPr isPhoto="0" userDrawn="0">
            <p:ph type="body" sz="quarter" idx="21" hasCustomPrompt="1"/>
          </p:nvPr>
        </p:nvSpPr>
        <p:spPr bwMode="auto">
          <a:xfrm>
            <a:off x="1357311" y="25963703"/>
            <a:ext cx="24717378" cy="1051628"/>
          </a:xfrm>
          <a:prstGeom prst="rect">
            <a:avLst/>
          </a:prstGeom>
        </p:spPr>
        <p:txBody>
          <a:bodyPr/>
          <a:lstStyle>
            <a:lvl1pPr algn="ctr" defTabSz="939235">
              <a:defRPr sz="6150"/>
            </a:lvl1pPr>
          </a:lstStyle>
          <a:p>
            <a:pPr>
              <a:defRPr/>
            </a:pPr>
            <a:r>
              <a:rPr/>
              <a:t>Informações do fato</a:t>
            </a:r>
            <a:endParaRPr/>
          </a:p>
        </p:txBody>
      </p:sp>
      <p:sp>
        <p:nvSpPr>
          <p:cNvPr id="6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4" y="30736856"/>
            <a:ext cx="1030835" cy="10694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Citaçã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Nível de Corpo Um…" hidden="0"/>
          <p:cNvSpPr txBox="1">
            <a:spLocks noGrp="1"/>
          </p:cNvSpPr>
          <p:nvPr isPhoto="0" userDrawn="0">
            <p:ph type="body" sz="quarter" idx="1" hasCustomPrompt="1"/>
          </p:nvPr>
        </p:nvSpPr>
        <p:spPr bwMode="auto">
          <a:xfrm>
            <a:off x="2733778" y="28678633"/>
            <a:ext cx="22725057" cy="7166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Atribuição</a:t>
            </a:r>
            <a:endParaRPr/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" name="Nível de Corpo Um…" hidden="0"/>
          <p:cNvSpPr txBox="1">
            <a:spLocks noGrp="1"/>
          </p:cNvSpPr>
          <p:nvPr isPhoto="0" userDrawn="0">
            <p:ph type="body" sz="quarter" idx="21" hasCustomPrompt="1"/>
          </p:nvPr>
        </p:nvSpPr>
        <p:spPr bwMode="auto">
          <a:xfrm>
            <a:off x="1973162" y="22226091"/>
            <a:ext cx="23485676" cy="4315815"/>
          </a:xfrm>
          <a:prstGeom prst="rect">
            <a:avLst/>
          </a:prstGeom>
        </p:spPr>
        <p:txBody>
          <a:bodyPr lIns="57150" tIns="57150" rIns="57150" bIns="57150"/>
          <a:lstStyle>
            <a:lvl1pPr marL="1253066" indent="-802337" defTabSz="6502236">
              <a:lnSpc>
                <a:spcPct val="90000"/>
              </a:lnSpc>
              <a:defRPr sz="22650" b="0" spc="-525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rPr/>
              <a:t>“Citação Notável”</a:t>
            </a:r>
            <a:endParaRPr/>
          </a:p>
        </p:txBody>
      </p:sp>
      <p:sp>
        <p:nvSpPr>
          <p:cNvPr id="6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4" y="30736856"/>
            <a:ext cx="1030835" cy="10694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Três Foto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gela de salada com arroz frito, ovos cozidos e hashis" hidden="0"/>
          <p:cNvSpPr>
            <a:spLocks noGrp="1"/>
          </p:cNvSpPr>
          <p:nvPr isPhoto="0" userDrawn="0">
            <p:ph type="pic" sz="quarter" idx="21" hasCustomPrompt="0"/>
          </p:nvPr>
        </p:nvSpPr>
        <p:spPr bwMode="auto">
          <a:xfrm>
            <a:off x="17730787" y="17811750"/>
            <a:ext cx="8368988" cy="66933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Tigelas com bolinhos de salmão, salada e hummus " hidden="0"/>
          <p:cNvSpPr>
            <a:spLocks noGrp="1"/>
          </p:cNvSpPr>
          <p:nvPr isPhoto="0" userDrawn="0">
            <p:ph type="pic" sz="quarter" idx="22" hasCustomPrompt="0"/>
          </p:nvPr>
        </p:nvSpPr>
        <p:spPr bwMode="auto">
          <a:xfrm>
            <a:off x="15187612" y="21144309"/>
            <a:ext cx="11744327" cy="136689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igela de massa pappardelle com creme de ervas, avelãs assadas e queijo parmesão ralado" hidden="0"/>
          <p:cNvSpPr>
            <a:spLocks noGrp="1"/>
          </p:cNvSpPr>
          <p:nvPr isPhoto="0" userDrawn="0">
            <p:ph type="pic" sz="quarter" idx="23" hasCustomPrompt="0"/>
          </p:nvPr>
        </p:nvSpPr>
        <p:spPr bwMode="auto">
          <a:xfrm>
            <a:off x="-157163" y="17225962"/>
            <a:ext cx="18688052" cy="140160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4" y="30736856"/>
            <a:ext cx="1030835" cy="10694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Fot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gela de salada com arroz frito, ovos cozidos e hashis" hidden="0"/>
          <p:cNvSpPr>
            <a:spLocks noGrp="1"/>
          </p:cNvSpPr>
          <p:nvPr isPhoto="0" userDrawn="0">
            <p:ph type="pic" idx="21" hasCustomPrompt="0"/>
          </p:nvPr>
        </p:nvSpPr>
        <p:spPr bwMode="auto">
          <a:xfrm>
            <a:off x="-1500188" y="10453685"/>
            <a:ext cx="30432376" cy="243459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4" y="30736856"/>
            <a:ext cx="1030835" cy="1069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Em Branc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Título e Fot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Abacates e limões" hidden="0"/>
          <p:cNvSpPr>
            <a:spLocks noGrp="1"/>
          </p:cNvSpPr>
          <p:nvPr isPhoto="0" userDrawn="0">
            <p:ph type="pic" idx="21" hasCustomPrompt="0"/>
          </p:nvPr>
        </p:nvSpPr>
        <p:spPr bwMode="auto">
          <a:xfrm>
            <a:off x="-1300163" y="15211425"/>
            <a:ext cx="30089476" cy="180212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Título da Apresentação" hidden="0"/>
          <p:cNvSpPr txBox="1">
            <a:spLocks noGrp="1"/>
          </p:cNvSpPr>
          <p:nvPr isPhoto="0" userDrawn="0">
            <p:ph type="title" hasCustomPrompt="1"/>
          </p:nvPr>
        </p:nvSpPr>
        <p:spPr bwMode="auto">
          <a:xfrm>
            <a:off x="1357312" y="24684037"/>
            <a:ext cx="24717377" cy="52292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Título da Apresentação</a:t>
            </a:r>
            <a:endParaRPr/>
          </a:p>
        </p:txBody>
      </p:sp>
      <p:sp>
        <p:nvSpPr>
          <p:cNvPr id="6" name="Nível de Corpo Um…" hidden="0"/>
          <p:cNvSpPr txBox="1">
            <a:spLocks noGrp="1"/>
          </p:cNvSpPr>
          <p:nvPr isPhoto="0" userDrawn="0">
            <p:ph type="body" sz="quarter" idx="1" hasCustomPrompt="1"/>
          </p:nvPr>
        </p:nvSpPr>
        <p:spPr bwMode="auto">
          <a:xfrm>
            <a:off x="1358650" y="17913154"/>
            <a:ext cx="24714701" cy="7166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Autoria e Data</a:t>
            </a:r>
            <a:endParaRPr/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7" name="Nível de Corpo Um…" hidden="0"/>
          <p:cNvSpPr txBox="1">
            <a:spLocks noGrp="1"/>
          </p:cNvSpPr>
          <p:nvPr isPhoto="0" userDrawn="0">
            <p:ph type="body" sz="quarter" idx="22" hasCustomPrompt="1"/>
          </p:nvPr>
        </p:nvSpPr>
        <p:spPr bwMode="auto">
          <a:xfrm>
            <a:off x="1357311" y="29729900"/>
            <a:ext cx="24717378" cy="1256571"/>
          </a:xfrm>
          <a:prstGeom prst="rect">
            <a:avLst/>
          </a:prstGeom>
        </p:spPr>
        <p:txBody>
          <a:bodyPr lIns="57150" tIns="57150" rIns="57150" bIns="57150"/>
          <a:lstStyle>
            <a:lvl1pPr defTabSz="1174044">
              <a:defRPr sz="7750"/>
            </a:lvl1pPr>
          </a:lstStyle>
          <a:p>
            <a:pPr>
              <a:defRPr/>
            </a:pPr>
            <a:r>
              <a:rPr/>
              <a:t>Subtítulo da Apresentação</a:t>
            </a:r>
            <a:endParaRPr/>
          </a:p>
        </p:txBody>
      </p:sp>
      <p:sp>
        <p:nvSpPr>
          <p:cNvPr id="8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4" y="30736856"/>
            <a:ext cx="1030835" cy="10694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Título e Foto Alternativ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gelas com bolinhos de salmão, salada e hummus" hidden="0"/>
          <p:cNvSpPr>
            <a:spLocks noGrp="1"/>
          </p:cNvSpPr>
          <p:nvPr isPhoto="0" userDrawn="0">
            <p:ph type="pic" sz="quarter" idx="21" hasCustomPrompt="0"/>
          </p:nvPr>
        </p:nvSpPr>
        <p:spPr bwMode="auto">
          <a:xfrm>
            <a:off x="12344400" y="16440150"/>
            <a:ext cx="13662943" cy="159019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Título do Slide" hidden="0"/>
          <p:cNvSpPr txBox="1">
            <a:spLocks noGrp="1"/>
          </p:cNvSpPr>
          <p:nvPr isPhoto="0" userDrawn="0">
            <p:ph type="title" hasCustomPrompt="1"/>
          </p:nvPr>
        </p:nvSpPr>
        <p:spPr bwMode="auto">
          <a:xfrm>
            <a:off x="1357312" y="18097500"/>
            <a:ext cx="11001376" cy="6617558"/>
          </a:xfrm>
          <a:prstGeom prst="rect">
            <a:avLst/>
          </a:prstGeom>
        </p:spPr>
        <p:txBody>
          <a:bodyPr/>
          <a:lstStyle>
            <a:lvl1pPr>
              <a:defRPr sz="30200" spc="-602"/>
            </a:lvl1pPr>
          </a:lstStyle>
          <a:p>
            <a:pPr>
              <a:defRPr/>
            </a:pPr>
            <a:r>
              <a:rPr/>
              <a:t>Título do Slide</a:t>
            </a:r>
            <a:endParaRPr/>
          </a:p>
        </p:txBody>
      </p:sp>
      <p:sp>
        <p:nvSpPr>
          <p:cNvPr id="6" name="Nível de Corpo Um…" hidden="0"/>
          <p:cNvSpPr txBox="1">
            <a:spLocks noGrp="1"/>
          </p:cNvSpPr>
          <p:nvPr isPhoto="0" userDrawn="0">
            <p:ph type="body" sz="quarter" idx="1" hasCustomPrompt="1"/>
          </p:nvPr>
        </p:nvSpPr>
        <p:spPr bwMode="auto">
          <a:xfrm>
            <a:off x="1357312" y="24611899"/>
            <a:ext cx="11001376" cy="6058603"/>
          </a:xfrm>
          <a:prstGeom prst="rect">
            <a:avLst/>
          </a:prstGeom>
        </p:spPr>
        <p:txBody>
          <a:bodyPr lIns="57150" tIns="57150" rIns="57150" bIns="57150"/>
          <a:lstStyle>
            <a:lvl1pPr defTabSz="2935110">
              <a:defRPr sz="19400"/>
            </a:lvl1pPr>
            <a:lvl2pPr defTabSz="2935110">
              <a:defRPr sz="19400"/>
            </a:lvl2pPr>
            <a:lvl3pPr defTabSz="2935110">
              <a:defRPr sz="19400"/>
            </a:lvl3pPr>
            <a:lvl4pPr defTabSz="2935110">
              <a:defRPr sz="19400"/>
            </a:lvl4pPr>
            <a:lvl5pPr defTabSz="2935110">
              <a:defRPr sz="19400"/>
            </a:lvl5pPr>
          </a:lstStyle>
          <a:p>
            <a:pPr>
              <a:defRPr/>
            </a:pPr>
            <a:r>
              <a:rPr/>
              <a:t>Subtítulo do Slide</a:t>
            </a:r>
            <a:endParaRPr/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7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4" y="30741621"/>
            <a:ext cx="1030835" cy="10694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Título e Marcadore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do Slide" hidden="0"/>
          <p:cNvSpPr txBox="1">
            <a:spLocks noGrp="1"/>
          </p:cNvSpPr>
          <p:nvPr isPhoto="0" userDrawn="0">
            <p:ph type="title" hasCustomPrompt="1"/>
          </p:nvPr>
        </p:nvSpPr>
        <p:spPr bwMode="auto">
          <a:xfrm>
            <a:off x="1357312" y="17883187"/>
            <a:ext cx="24717377" cy="1612310"/>
          </a:xfrm>
          <a:prstGeom prst="rect">
            <a:avLst/>
          </a:prstGeom>
        </p:spPr>
        <p:txBody>
          <a:bodyPr anchor="t"/>
          <a:lstStyle>
            <a:lvl1pPr>
              <a:defRPr sz="30200" spc="-602"/>
            </a:lvl1pPr>
          </a:lstStyle>
          <a:p>
            <a:pPr>
              <a:defRPr/>
            </a:pPr>
            <a:r>
              <a:rPr/>
              <a:t>Título do Slide</a:t>
            </a:r>
            <a:endParaRPr/>
          </a:p>
        </p:txBody>
      </p:sp>
      <p:sp>
        <p:nvSpPr>
          <p:cNvPr id="5" name="Nível de Corpo Um…" hidden="0"/>
          <p:cNvSpPr txBox="1">
            <a:spLocks noGrp="1"/>
          </p:cNvSpPr>
          <p:nvPr isPhoto="0" userDrawn="0">
            <p:ph type="body" sz="quarter" idx="1" hasCustomPrompt="1"/>
          </p:nvPr>
        </p:nvSpPr>
        <p:spPr bwMode="auto">
          <a:xfrm>
            <a:off x="1357312" y="19338331"/>
            <a:ext cx="24717377" cy="1051628"/>
          </a:xfrm>
          <a:prstGeom prst="rect">
            <a:avLst/>
          </a:prstGeom>
        </p:spPr>
        <p:txBody>
          <a:bodyPr/>
          <a:lstStyle>
            <a:lvl1pPr>
              <a:defRPr sz="77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</a:lstStyle>
          <a:p>
            <a:pPr>
              <a:defRPr/>
            </a:pPr>
            <a:r>
              <a:rPr/>
              <a:t>Subtítulo do Slide</a:t>
            </a:r>
            <a:endParaRPr/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" name="Nível de Corpo Um…" hidden="0"/>
          <p:cNvSpPr txBox="1">
            <a:spLocks noGrp="1"/>
          </p:cNvSpPr>
          <p:nvPr isPhoto="0" userDrawn="0">
            <p:ph type="body" sz="quarter" idx="21" hasCustomPrompt="1"/>
          </p:nvPr>
        </p:nvSpPr>
        <p:spPr bwMode="auto">
          <a:xfrm>
            <a:off x="1357311" y="21448317"/>
            <a:ext cx="24717378" cy="9288014"/>
          </a:xfrm>
          <a:prstGeom prst="rect">
            <a:avLst/>
          </a:prstGeom>
        </p:spPr>
        <p:txBody>
          <a:bodyPr lIns="57150" tIns="57150" rIns="57150" bIns="57150"/>
          <a:lstStyle>
            <a:lvl1pPr marL="2159000" indent="-2159000" defTabSz="8669649">
              <a:lnSpc>
                <a:spcPct val="90000"/>
              </a:lnSpc>
              <a:spcBef>
                <a:spcPts val="16000"/>
              </a:spcBef>
              <a:buSzPct val="123000"/>
              <a:buChar char="•"/>
              <a:defRPr sz="17000" b="0"/>
            </a:lvl1pPr>
          </a:lstStyle>
          <a:p>
            <a:pPr>
              <a:defRPr/>
            </a:pPr>
            <a:r>
              <a:rPr/>
              <a:t>Texto com marcadores do slide</a:t>
            </a:r>
            <a:endParaRPr/>
          </a:p>
        </p:txBody>
      </p:sp>
      <p:sp>
        <p:nvSpPr>
          <p:cNvPr id="7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4" y="30736856"/>
            <a:ext cx="1030835" cy="10694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Marcadore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Nível de Corpo Um…" hidden="0"/>
          <p:cNvSpPr txBox="1">
            <a:spLocks noGrp="1"/>
          </p:cNvSpPr>
          <p:nvPr isPhoto="0" userDrawn="0">
            <p:ph type="body" sz="quarter" idx="1" hasCustomPrompt="1"/>
          </p:nvPr>
        </p:nvSpPr>
        <p:spPr bwMode="auto">
          <a:xfrm>
            <a:off x="1357312" y="21448317"/>
            <a:ext cx="24717377" cy="9288014"/>
          </a:xfrm>
          <a:prstGeom prst="rect">
            <a:avLst/>
          </a:prstGeom>
        </p:spPr>
        <p:txBody>
          <a:bodyPr lIns="57150" tIns="57150" rIns="57150" bIns="57150" numCol="2" spcCol="1235867"/>
          <a:lstStyle>
            <a:lvl1pPr marL="2159000" indent="-2159000" defTabSz="8669649">
              <a:lnSpc>
                <a:spcPct val="90000"/>
              </a:lnSpc>
              <a:spcBef>
                <a:spcPts val="16000"/>
              </a:spcBef>
              <a:buSzPct val="123000"/>
              <a:buChar char="•"/>
              <a:defRPr sz="17000" b="0"/>
            </a:lvl1pPr>
            <a:lvl2pPr marL="2768600" indent="-2159000" defTabSz="8669649">
              <a:lnSpc>
                <a:spcPct val="90000"/>
              </a:lnSpc>
              <a:spcBef>
                <a:spcPts val="16000"/>
              </a:spcBef>
              <a:buSzPct val="123000"/>
              <a:buChar char="•"/>
              <a:defRPr sz="17000" b="0"/>
            </a:lvl2pPr>
            <a:lvl3pPr marL="3378200" indent="-2159000" defTabSz="8669649">
              <a:lnSpc>
                <a:spcPct val="90000"/>
              </a:lnSpc>
              <a:spcBef>
                <a:spcPts val="16000"/>
              </a:spcBef>
              <a:buSzPct val="123000"/>
              <a:buChar char="•"/>
              <a:defRPr sz="17000" b="0"/>
            </a:lvl3pPr>
            <a:lvl4pPr marL="3987800" indent="-2159000" defTabSz="8669649">
              <a:lnSpc>
                <a:spcPct val="90000"/>
              </a:lnSpc>
              <a:spcBef>
                <a:spcPts val="16000"/>
              </a:spcBef>
              <a:buSzPct val="123000"/>
              <a:buChar char="•"/>
              <a:defRPr sz="17000" b="0"/>
            </a:lvl4pPr>
            <a:lvl5pPr marL="4597400" indent="-2159000" defTabSz="8669649">
              <a:lnSpc>
                <a:spcPct val="90000"/>
              </a:lnSpc>
              <a:spcBef>
                <a:spcPts val="16000"/>
              </a:spcBef>
              <a:buSzPct val="123000"/>
              <a:buChar char="•"/>
              <a:defRPr sz="17000" b="0"/>
            </a:lvl5pPr>
          </a:lstStyle>
          <a:p>
            <a:pPr>
              <a:defRPr/>
            </a:pPr>
            <a:r>
              <a:rPr/>
              <a:t>Texto com marcadores do slide</a:t>
            </a:r>
            <a:endParaRPr/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4" y="30736856"/>
            <a:ext cx="1030835" cy="10694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Título, Marcadores e Fot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Nível de Corpo Um…" hidden="0"/>
          <p:cNvSpPr txBox="1">
            <a:spLocks noGrp="1"/>
          </p:cNvSpPr>
          <p:nvPr isPhoto="0" userDrawn="0">
            <p:ph type="body" sz="quarter" idx="1" hasCustomPrompt="1"/>
          </p:nvPr>
        </p:nvSpPr>
        <p:spPr bwMode="auto">
          <a:xfrm>
            <a:off x="1357312" y="19338331"/>
            <a:ext cx="11001376" cy="1051628"/>
          </a:xfrm>
          <a:prstGeom prst="rect">
            <a:avLst/>
          </a:prstGeom>
        </p:spPr>
        <p:txBody>
          <a:bodyPr/>
          <a:lstStyle>
            <a:lvl1pPr>
              <a:defRPr sz="77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</a:lstStyle>
          <a:p>
            <a:pPr>
              <a:defRPr/>
            </a:pPr>
            <a:r>
              <a:rPr/>
              <a:t>Subtítulo do Slide</a:t>
            </a:r>
            <a:endParaRPr/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" name="Nível de Corpo Um…" hidden="0"/>
          <p:cNvSpPr txBox="1">
            <a:spLocks noGrp="1"/>
          </p:cNvSpPr>
          <p:nvPr isPhoto="0" userDrawn="0">
            <p:ph type="body" sz="quarter" idx="21" hasCustomPrompt="1"/>
          </p:nvPr>
        </p:nvSpPr>
        <p:spPr bwMode="auto">
          <a:xfrm>
            <a:off x="1357312" y="21448317"/>
            <a:ext cx="11001376" cy="9288710"/>
          </a:xfrm>
          <a:prstGeom prst="rect">
            <a:avLst/>
          </a:prstGeom>
        </p:spPr>
        <p:txBody>
          <a:bodyPr lIns="57150" tIns="57150" rIns="57150" bIns="57150"/>
          <a:lstStyle>
            <a:lvl1pPr marL="1921510" indent="-1921510" defTabSz="7715987">
              <a:lnSpc>
                <a:spcPct val="90000"/>
              </a:lnSpc>
              <a:spcBef>
                <a:spcPts val="14200"/>
              </a:spcBef>
              <a:buSzPct val="123000"/>
              <a:buChar char="•"/>
              <a:defRPr sz="15150" b="0"/>
            </a:lvl1pPr>
          </a:lstStyle>
          <a:p>
            <a:pPr>
              <a:defRPr/>
            </a:pPr>
            <a:r>
              <a:rPr/>
              <a:t>Texto com marcadores do slide</a:t>
            </a:r>
            <a:endParaRPr/>
          </a:p>
        </p:txBody>
      </p:sp>
      <p:sp>
        <p:nvSpPr>
          <p:cNvPr id="6" name="Tigela de massa pappardelle com creme de ervas, avelãs assadas e queijo parmesão ralado" hidden="0"/>
          <p:cNvSpPr>
            <a:spLocks noGrp="1"/>
          </p:cNvSpPr>
          <p:nvPr isPhoto="0" userDrawn="0">
            <p:ph type="pic" sz="quarter" idx="22" hasCustomPrompt="0"/>
          </p:nvPr>
        </p:nvSpPr>
        <p:spPr bwMode="auto">
          <a:xfrm>
            <a:off x="13716000" y="16210576"/>
            <a:ext cx="12281482" cy="163753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Título do Slide" hidden="0"/>
          <p:cNvSpPr txBox="1">
            <a:spLocks noGrp="1"/>
          </p:cNvSpPr>
          <p:nvPr isPhoto="0" userDrawn="0">
            <p:ph type="title" hasCustomPrompt="1"/>
          </p:nvPr>
        </p:nvSpPr>
        <p:spPr bwMode="auto">
          <a:xfrm>
            <a:off x="1357312" y="17883187"/>
            <a:ext cx="11001376" cy="1614489"/>
          </a:xfrm>
          <a:prstGeom prst="rect">
            <a:avLst/>
          </a:prstGeom>
        </p:spPr>
        <p:txBody>
          <a:bodyPr anchor="t"/>
          <a:lstStyle>
            <a:lvl1pPr>
              <a:defRPr sz="30200" spc="-602"/>
            </a:lvl1pPr>
          </a:lstStyle>
          <a:p>
            <a:pPr>
              <a:defRPr/>
            </a:pPr>
            <a:r>
              <a:rPr/>
              <a:t>Título do Slide</a:t>
            </a:r>
            <a:endParaRPr/>
          </a:p>
        </p:txBody>
      </p:sp>
      <p:sp>
        <p:nvSpPr>
          <p:cNvPr id="8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4" y="30736856"/>
            <a:ext cx="1030835" cy="10694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Seçã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da Seção" hidden="0"/>
          <p:cNvSpPr txBox="1">
            <a:spLocks noGrp="1"/>
          </p:cNvSpPr>
          <p:nvPr isPhoto="0" userDrawn="0">
            <p:ph type="title" hasCustomPrompt="1"/>
          </p:nvPr>
        </p:nvSpPr>
        <p:spPr bwMode="auto">
          <a:xfrm>
            <a:off x="1357309" y="21769387"/>
            <a:ext cx="24717380" cy="5229226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rPr/>
              <a:t>Título da Seção</a:t>
            </a:r>
            <a:endParaRPr/>
          </a:p>
        </p:txBody>
      </p:sp>
      <p:sp>
        <p:nvSpPr>
          <p:cNvPr id="5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4" y="30741621"/>
            <a:ext cx="1030835" cy="10694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Apenas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do Slide" hidden="0"/>
          <p:cNvSpPr txBox="1">
            <a:spLocks noGrp="1"/>
          </p:cNvSpPr>
          <p:nvPr isPhoto="0" userDrawn="0">
            <p:ph type="title" hasCustomPrompt="1"/>
          </p:nvPr>
        </p:nvSpPr>
        <p:spPr bwMode="auto">
          <a:xfrm>
            <a:off x="1357312" y="17883187"/>
            <a:ext cx="24717377" cy="1614319"/>
          </a:xfrm>
          <a:prstGeom prst="rect">
            <a:avLst/>
          </a:prstGeom>
        </p:spPr>
        <p:txBody>
          <a:bodyPr anchor="t"/>
          <a:lstStyle>
            <a:lvl1pPr>
              <a:defRPr sz="30200" spc="-602"/>
            </a:lvl1pPr>
          </a:lstStyle>
          <a:p>
            <a:pPr>
              <a:defRPr/>
            </a:pPr>
            <a:r>
              <a:rPr/>
              <a:t>Título do Slide</a:t>
            </a:r>
            <a:endParaRPr/>
          </a:p>
        </p:txBody>
      </p:sp>
      <p:sp>
        <p:nvSpPr>
          <p:cNvPr id="5" name="Nível de Corpo Um…" hidden="0"/>
          <p:cNvSpPr txBox="1">
            <a:spLocks noGrp="1"/>
          </p:cNvSpPr>
          <p:nvPr isPhoto="0" userDrawn="0">
            <p:ph type="body" sz="quarter" idx="1" hasCustomPrompt="1"/>
          </p:nvPr>
        </p:nvSpPr>
        <p:spPr bwMode="auto">
          <a:xfrm>
            <a:off x="1357312" y="19338331"/>
            <a:ext cx="24717377" cy="1051628"/>
          </a:xfrm>
          <a:prstGeom prst="rect">
            <a:avLst/>
          </a:prstGeom>
        </p:spPr>
        <p:txBody>
          <a:bodyPr/>
          <a:lstStyle>
            <a:lvl1pPr>
              <a:defRPr sz="77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</a:lstStyle>
          <a:p>
            <a:pPr>
              <a:defRPr/>
            </a:pPr>
            <a:r>
              <a:rPr/>
              <a:t>Subtítulo do Slide</a:t>
            </a:r>
            <a:endParaRPr/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4" y="30736856"/>
            <a:ext cx="1030835" cy="10694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Ag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da Agenda" hidden="0"/>
          <p:cNvSpPr txBox="1">
            <a:spLocks noGrp="1"/>
          </p:cNvSpPr>
          <p:nvPr isPhoto="0" userDrawn="0">
            <p:ph type="title" hasCustomPrompt="1"/>
          </p:nvPr>
        </p:nvSpPr>
        <p:spPr bwMode="auto">
          <a:xfrm>
            <a:off x="1357312" y="17883187"/>
            <a:ext cx="24717377" cy="1614489"/>
          </a:xfrm>
          <a:prstGeom prst="rect">
            <a:avLst/>
          </a:prstGeom>
        </p:spPr>
        <p:txBody>
          <a:bodyPr anchor="t"/>
          <a:lstStyle>
            <a:lvl1pPr>
              <a:defRPr sz="30200" spc="-602"/>
            </a:lvl1pPr>
          </a:lstStyle>
          <a:p>
            <a:pPr>
              <a:defRPr/>
            </a:pPr>
            <a:r>
              <a:rPr/>
              <a:t>Título da Agenda</a:t>
            </a:r>
            <a:endParaRPr/>
          </a:p>
        </p:txBody>
      </p:sp>
      <p:sp>
        <p:nvSpPr>
          <p:cNvPr id="5" name="Nível de Corpo Um…" hidden="0"/>
          <p:cNvSpPr txBox="1">
            <a:spLocks noGrp="1"/>
          </p:cNvSpPr>
          <p:nvPr isPhoto="0" userDrawn="0">
            <p:ph type="body" sz="quarter" idx="1" hasCustomPrompt="1"/>
          </p:nvPr>
        </p:nvSpPr>
        <p:spPr bwMode="auto">
          <a:xfrm>
            <a:off x="1357312" y="19338331"/>
            <a:ext cx="24717377" cy="1051628"/>
          </a:xfrm>
          <a:prstGeom prst="rect">
            <a:avLst/>
          </a:prstGeom>
        </p:spPr>
        <p:txBody>
          <a:bodyPr/>
          <a:lstStyle>
            <a:lvl1pPr>
              <a:defRPr sz="77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</a:lstStyle>
          <a:p>
            <a:pPr>
              <a:defRPr/>
            </a:pPr>
            <a:r>
              <a:rPr/>
              <a:t>Subtítulo de Agenda</a:t>
            </a:r>
            <a:endParaRPr/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" name="Nível de Corpo Um…" hidden="0"/>
          <p:cNvSpPr txBox="1">
            <a:spLocks noGrp="1"/>
          </p:cNvSpPr>
          <p:nvPr isPhoto="0" userDrawn="0">
            <p:ph type="body" sz="quarter" idx="21" hasCustomPrompt="1"/>
          </p:nvPr>
        </p:nvSpPr>
        <p:spPr bwMode="auto">
          <a:xfrm>
            <a:off x="1357311" y="21448317"/>
            <a:ext cx="24717378" cy="9288014"/>
          </a:xfrm>
          <a:prstGeom prst="rect">
            <a:avLst/>
          </a:prstGeom>
        </p:spPr>
        <p:txBody>
          <a:bodyPr lIns="57150" tIns="57150" rIns="57150" bIns="57150"/>
          <a:lstStyle>
            <a:lvl1pPr defTabSz="2935110">
              <a:spcBef>
                <a:spcPts val="6400"/>
              </a:spcBef>
              <a:defRPr sz="19400" b="0" spc="-199"/>
            </a:lvl1pPr>
          </a:lstStyle>
          <a:p>
            <a:pPr>
              <a:defRPr/>
            </a:pPr>
            <a:r>
              <a:rPr/>
              <a:t>Tópicos da Agenda</a:t>
            </a:r>
            <a:endParaRPr/>
          </a:p>
        </p:txBody>
      </p:sp>
      <p:sp>
        <p:nvSpPr>
          <p:cNvPr id="7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4" y="30736856"/>
            <a:ext cx="1030835" cy="10694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Nível de Corpo Um…" hidden="0"/>
          <p:cNvSpPr txBox="1">
            <a:spLocks noGrp="1"/>
          </p:cNvSpPr>
          <p:nvPr isPhoto="0" userDrawn="0">
            <p:ph type="body" idx="1" hasCustomPrompt="1"/>
          </p:nvPr>
        </p:nvSpPr>
        <p:spPr bwMode="auto">
          <a:xfrm>
            <a:off x="1351508" y="30011095"/>
            <a:ext cx="24717377" cy="716603"/>
          </a:xfrm>
          <a:prstGeom prst="rect">
            <a:avLst/>
          </a:prstGeom>
          <a:ln w="12700">
            <a:miter lim="400000"/>
          </a:ln>
        </p:spPr>
        <p:txBody>
          <a:bodyPr lIns="51433" tIns="51433" rIns="51433" bIns="51433">
            <a:normAutofit/>
          </a:bodyPr>
          <a:lstStyle/>
          <a:p>
            <a:pPr>
              <a:defRPr/>
            </a:pPr>
            <a:r>
              <a:rPr/>
              <a:t>Autoria e Data</a:t>
            </a:r>
            <a:endParaRPr/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" name="Título da Apresentação" hidden="0"/>
          <p:cNvSpPr txBox="1">
            <a:spLocks noGrp="1"/>
          </p:cNvSpPr>
          <p:nvPr isPhoto="0" userDrawn="0">
            <p:ph type="title" hasCustomPrompt="1"/>
          </p:nvPr>
        </p:nvSpPr>
        <p:spPr bwMode="auto">
          <a:xfrm>
            <a:off x="1357309" y="19565613"/>
            <a:ext cx="24717380" cy="5229226"/>
          </a:xfrm>
          <a:prstGeom prst="rect">
            <a:avLst/>
          </a:prstGeom>
          <a:ln w="12700">
            <a:miter lim="400000"/>
          </a:ln>
        </p:spPr>
        <p:txBody>
          <a:bodyPr lIns="57150" tIns="57150" rIns="57150" bIns="57150" anchor="b">
            <a:normAutofit/>
          </a:bodyPr>
          <a:lstStyle/>
          <a:p>
            <a:pPr>
              <a:defRPr/>
            </a:pPr>
            <a:r>
              <a:rPr/>
              <a:t>Título da Apresentação</a:t>
            </a:r>
            <a:endParaRPr/>
          </a:p>
        </p:txBody>
      </p:sp>
      <p:sp>
        <p:nvSpPr>
          <p:cNvPr id="6" name="Número do Slide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13193553" y="30736856"/>
            <a:ext cx="1030835" cy="1069443"/>
          </a:xfrm>
          <a:prstGeom prst="rect">
            <a:avLst/>
          </a:prstGeom>
          <a:ln w="12700">
            <a:miter lim="400000"/>
          </a:ln>
        </p:spPr>
        <p:txBody>
          <a:bodyPr wrap="none" lIns="57150" tIns="57150" rIns="57150" bIns="57150" anchor="b">
            <a:spAutoFit/>
          </a:bodyPr>
          <a:lstStyle>
            <a:lvl1pPr defTabSz="2077154">
              <a:defRPr sz="6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marR="0" indent="0" algn="l" defTabSz="8669649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1200" b="1" i="0" u="none" strike="noStrike" cap="none" spc="-824">
          <a:solidFill>
            <a:srgbClr val="000000"/>
          </a:solidFill>
          <a:latin typeface="+mj-lt"/>
          <a:ea typeface="+mj-ea"/>
          <a:cs typeface="+mj-cs"/>
        </a:defRPr>
      </a:lvl1pPr>
      <a:lvl2pPr marL="0" marR="0" indent="0" algn="l" defTabSz="8669649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1200" b="1" i="0" u="none" strike="noStrike" cap="none" spc="-824">
          <a:solidFill>
            <a:srgbClr val="000000"/>
          </a:solidFill>
          <a:latin typeface="+mj-lt"/>
          <a:ea typeface="+mj-ea"/>
          <a:cs typeface="+mj-cs"/>
        </a:defRPr>
      </a:lvl2pPr>
      <a:lvl3pPr marL="0" marR="0" indent="0" algn="l" defTabSz="8669649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1200" b="1" i="0" u="none" strike="noStrike" cap="none" spc="-824">
          <a:solidFill>
            <a:srgbClr val="000000"/>
          </a:solidFill>
          <a:latin typeface="+mj-lt"/>
          <a:ea typeface="+mj-ea"/>
          <a:cs typeface="+mj-cs"/>
        </a:defRPr>
      </a:lvl3pPr>
      <a:lvl4pPr marL="0" marR="0" indent="0" algn="l" defTabSz="8669649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1200" b="1" i="0" u="none" strike="noStrike" cap="none" spc="-824">
          <a:solidFill>
            <a:srgbClr val="000000"/>
          </a:solidFill>
          <a:latin typeface="+mj-lt"/>
          <a:ea typeface="+mj-ea"/>
          <a:cs typeface="+mj-cs"/>
        </a:defRPr>
      </a:lvl4pPr>
      <a:lvl5pPr marL="0" marR="0" indent="0" algn="l" defTabSz="8669649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1200" b="1" i="0" u="none" strike="noStrike" cap="none" spc="-824">
          <a:solidFill>
            <a:srgbClr val="000000"/>
          </a:solidFill>
          <a:latin typeface="+mj-lt"/>
          <a:ea typeface="+mj-ea"/>
          <a:cs typeface="+mj-cs"/>
        </a:defRPr>
      </a:lvl5pPr>
      <a:lvl6pPr marL="0" marR="0" indent="0" algn="l" defTabSz="8669649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1200" b="1" i="0" u="none" strike="noStrike" cap="none" spc="-824">
          <a:solidFill>
            <a:srgbClr val="000000"/>
          </a:solidFill>
          <a:latin typeface="+mj-lt"/>
          <a:ea typeface="+mj-ea"/>
          <a:cs typeface="+mj-cs"/>
        </a:defRPr>
      </a:lvl6pPr>
      <a:lvl7pPr marL="0" marR="0" indent="0" algn="l" defTabSz="8669649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1200" b="1" i="0" u="none" strike="noStrike" cap="none" spc="-824">
          <a:solidFill>
            <a:srgbClr val="000000"/>
          </a:solidFill>
          <a:latin typeface="+mj-lt"/>
          <a:ea typeface="+mj-ea"/>
          <a:cs typeface="+mj-cs"/>
        </a:defRPr>
      </a:lvl7pPr>
      <a:lvl8pPr marL="0" marR="0" indent="0" algn="l" defTabSz="8669649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1200" b="1" i="0" u="none" strike="noStrike" cap="none" spc="-824">
          <a:solidFill>
            <a:srgbClr val="000000"/>
          </a:solidFill>
          <a:latin typeface="+mj-lt"/>
          <a:ea typeface="+mj-ea"/>
          <a:cs typeface="+mj-cs"/>
        </a:defRPr>
      </a:lvl8pPr>
      <a:lvl9pPr marL="0" marR="0" indent="0" algn="l" defTabSz="8669649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1200" b="1" i="0" u="none" strike="noStrike" cap="none" spc="-824">
          <a:solidFill>
            <a:srgbClr val="000000"/>
          </a:solidFill>
          <a:latin typeface="+mj-lt"/>
          <a:ea typeface="+mj-ea"/>
          <a:cs typeface="+mj-cs"/>
        </a:defRPr>
      </a:lvl9pPr>
    </p:titleStyle>
    <p:bodyStyle>
      <a:lvl1pPr marL="0" marR="0" indent="0" algn="l" defTabSz="117404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100" b="1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1pPr>
      <a:lvl2pPr marL="0" marR="0" indent="0" algn="l" defTabSz="117404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100" b="1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2pPr>
      <a:lvl3pPr marL="0" marR="0" indent="0" algn="l" defTabSz="117404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100" b="1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3pPr>
      <a:lvl4pPr marL="0" marR="0" indent="0" algn="l" defTabSz="117404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100" b="1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4pPr>
      <a:lvl5pPr marL="0" marR="0" indent="0" algn="l" defTabSz="117404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100" b="1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5pPr>
      <a:lvl6pPr marL="0" marR="0" indent="0" algn="l" defTabSz="117404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100" b="1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6pPr>
      <a:lvl7pPr marL="0" marR="0" indent="0" algn="l" defTabSz="117404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100" b="1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7pPr>
      <a:lvl8pPr marL="0" marR="0" indent="0" algn="l" defTabSz="117404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100" b="1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8pPr>
      <a:lvl9pPr marL="0" marR="0" indent="0" algn="l" defTabSz="117404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100" b="1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9pPr>
    </p:bodyStyle>
    <p:otherStyle>
      <a:lvl1pPr marL="0" marR="0" indent="0" algn="ctr" defTabSz="207715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0" algn="ctr" defTabSz="207715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ctr" defTabSz="207715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0" algn="ctr" defTabSz="207715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ctr" defTabSz="207715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0" algn="ctr" defTabSz="207715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0" algn="ctr" defTabSz="207715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0" algn="ctr" defTabSz="207715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0" algn="ctr" defTabSz="2077154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MODELO-DE-BANNER-DIGITAL-.png" descr="MODELO-DE-BANNER-DIGITAL-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-13554" y="-12408"/>
            <a:ext cx="27432000" cy="4876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m" descr="Imagem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722804" y="1217618"/>
            <a:ext cx="2701191" cy="310196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NOME DA INSTITUIÇÃO - SIGLA" hidden="0"/>
          <p:cNvSpPr txBox="1"/>
          <p:nvPr isPhoto="0" userDrawn="0"/>
        </p:nvSpPr>
        <p:spPr bwMode="auto">
          <a:xfrm flipH="0" flipV="0">
            <a:off x="4736538" y="2458882"/>
            <a:ext cx="16713218" cy="939272"/>
          </a:xfrm>
          <a:prstGeom prst="rect">
            <a:avLst/>
          </a:prstGeom>
          <a:ln w="12700">
            <a:miter lim="400000"/>
          </a:ln>
        </p:spPr>
        <p:txBody>
          <a:bodyPr wrap="square" lIns="57150" tIns="57150" rIns="57150" bIns="57150" anchor="ctr">
            <a:noAutofit/>
          </a:bodyPr>
          <a:lstStyle>
            <a:lvl1pPr>
              <a:defRPr sz="5000"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sz="4800"/>
              <a:t>HOSPITAL DA CRIANÇA DE BRASÍLIA - HCB  </a:t>
            </a:r>
            <a:endParaRPr sz="4800"/>
          </a:p>
        </p:txBody>
      </p:sp>
      <p:sp>
        <p:nvSpPr>
          <p:cNvPr id="7" name="TÍTULO EM MAIÚSCULO" hidden="0"/>
          <p:cNvSpPr txBox="1"/>
          <p:nvPr isPhoto="0" userDrawn="0"/>
        </p:nvSpPr>
        <p:spPr bwMode="auto">
          <a:xfrm flipH="0" flipV="0">
            <a:off x="1385571" y="4196678"/>
            <a:ext cx="25360312" cy="4133855"/>
          </a:xfrm>
          <a:prstGeom prst="rect">
            <a:avLst/>
          </a:prstGeom>
          <a:ln w="12700">
            <a:miter lim="400000"/>
          </a:ln>
        </p:spPr>
        <p:txBody>
          <a:bodyPr wrap="square" lIns="57150" tIns="57150" rIns="57150" bIns="57150" anchor="ctr">
            <a:noAutofit/>
          </a:bodyPr>
          <a:lstStyle>
            <a:lvl1pPr>
              <a:defRPr sz="10000"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sz="6500" b="0" i="0" u="none">
                <a:solidFill>
                  <a:srgbClr val="2B2B2B"/>
                </a:solidFill>
                <a:latin typeface="Arial"/>
                <a:ea typeface="Arial"/>
                <a:cs typeface="Arial"/>
              </a:rPr>
              <a:t>PROBLEMAS </a:t>
            </a:r>
            <a:r>
              <a:rPr sz="6500" b="0" i="0" u="none">
                <a:solidFill>
                  <a:srgbClr val="2B2B2B"/>
                </a:solidFill>
                <a:latin typeface="Arial"/>
                <a:ea typeface="Arial"/>
                <a:cs typeface="Arial"/>
              </a:rPr>
              <a:t>GERADOS PELA FALTA DA COMPLETUDE DE DADOS NAS ANOTAÇÕES E EVOLUÇÕES DE ENFERMAGEM</a:t>
            </a:r>
            <a:endParaRPr sz="6500"/>
          </a:p>
        </p:txBody>
      </p:sp>
      <p:sp>
        <p:nvSpPr>
          <p:cNvPr id="8" name="Retângulo Arredondado" hidden="0"/>
          <p:cNvSpPr/>
          <p:nvPr isPhoto="0" userDrawn="0"/>
        </p:nvSpPr>
        <p:spPr bwMode="auto">
          <a:xfrm>
            <a:off x="1846459" y="10718800"/>
            <a:ext cx="11146038" cy="1270000"/>
          </a:xfrm>
          <a:prstGeom prst="roundRect">
            <a:avLst>
              <a:gd name="adj" fmla="val 15000"/>
            </a:avLst>
          </a:prstGeom>
          <a:solidFill>
            <a:srgbClr val="F2BC54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2935110">
              <a:defRPr sz="1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9" name="AUTORES:" hidden="0"/>
          <p:cNvSpPr txBox="1"/>
          <p:nvPr isPhoto="0" userDrawn="0"/>
        </p:nvSpPr>
        <p:spPr bwMode="auto">
          <a:xfrm>
            <a:off x="1794006" y="8441572"/>
            <a:ext cx="2067720" cy="533636"/>
          </a:xfrm>
          <a:prstGeom prst="rect">
            <a:avLst/>
          </a:prstGeom>
          <a:ln w="12700">
            <a:miter lim="400000"/>
          </a:ln>
        </p:spPr>
        <p:txBody>
          <a:bodyPr wrap="none" lIns="57150" tIns="57150" rIns="57150" bIns="5715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/>
              <a:t>AUTORES:</a:t>
            </a:r>
            <a:endParaRPr/>
          </a:p>
        </p:txBody>
      </p:sp>
      <p:sp>
        <p:nvSpPr>
          <p:cNvPr id="10" name="INTRODUÇÃO:" hidden="0"/>
          <p:cNvSpPr txBox="1"/>
          <p:nvPr isPhoto="0" userDrawn="0"/>
        </p:nvSpPr>
        <p:spPr bwMode="auto">
          <a:xfrm>
            <a:off x="4992190" y="11019208"/>
            <a:ext cx="4854578" cy="669182"/>
          </a:xfrm>
          <a:prstGeom prst="rect">
            <a:avLst/>
          </a:prstGeom>
          <a:ln w="12700">
            <a:miter lim="400000"/>
          </a:ln>
        </p:spPr>
        <p:txBody>
          <a:bodyPr lIns="57150" tIns="57150" rIns="57150" bIns="57150" anchor="ctr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/>
              <a:t>INTRODUÇÃO:</a:t>
            </a:r>
            <a:endParaRPr/>
          </a:p>
        </p:txBody>
      </p:sp>
      <p:sp>
        <p:nvSpPr>
          <p:cNvPr id="11" name="Linha" hidden="0"/>
          <p:cNvSpPr/>
          <p:nvPr isPhoto="0" userDrawn="0"/>
        </p:nvSpPr>
        <p:spPr bwMode="auto">
          <a:xfrm>
            <a:off x="3806314" y="9042399"/>
            <a:ext cx="21835101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/>
            </a:pPr>
            <a:endParaRPr/>
          </a:p>
        </p:txBody>
      </p:sp>
      <p:sp>
        <p:nvSpPr>
          <p:cNvPr id="12" name="Retângulo Arredondado" hidden="0"/>
          <p:cNvSpPr/>
          <p:nvPr isPhoto="0" userDrawn="0"/>
        </p:nvSpPr>
        <p:spPr bwMode="auto">
          <a:xfrm flipH="0" flipV="0">
            <a:off x="1846458" y="12090398"/>
            <a:ext cx="11146037" cy="13054403"/>
          </a:xfrm>
          <a:prstGeom prst="roundRect">
            <a:avLst>
              <a:gd name="adj" fmla="val 1709"/>
            </a:avLst>
          </a:prstGeom>
          <a:ln w="63500" cap="rnd">
            <a:solidFill>
              <a:srgbClr val="000000"/>
            </a:solidFill>
          </a:ln>
        </p:spPr>
        <p:txBody>
          <a:bodyPr lIns="57150" tIns="57150" rIns="57150" bIns="57150" anchor="ctr"/>
          <a:lstStyle/>
          <a:p>
            <a:pPr defTabSz="2935110">
              <a:defRPr sz="1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13" name="Retângulo Arredondado" hidden="0"/>
          <p:cNvSpPr/>
          <p:nvPr isPhoto="0" userDrawn="0"/>
        </p:nvSpPr>
        <p:spPr bwMode="auto">
          <a:xfrm>
            <a:off x="1846458" y="25670071"/>
            <a:ext cx="11146038" cy="1270002"/>
          </a:xfrm>
          <a:prstGeom prst="roundRect">
            <a:avLst>
              <a:gd name="adj" fmla="val 15000"/>
            </a:avLst>
          </a:prstGeom>
          <a:solidFill>
            <a:srgbClr val="F2BC54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2935110">
              <a:defRPr sz="1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14" name="OBJETIVO:" hidden="0"/>
          <p:cNvSpPr txBox="1"/>
          <p:nvPr isPhoto="0" userDrawn="0"/>
        </p:nvSpPr>
        <p:spPr bwMode="auto">
          <a:xfrm>
            <a:off x="5084365" y="25970481"/>
            <a:ext cx="4854578" cy="669181"/>
          </a:xfrm>
          <a:prstGeom prst="rect">
            <a:avLst/>
          </a:prstGeom>
          <a:ln w="12700">
            <a:miter lim="400000"/>
          </a:ln>
        </p:spPr>
        <p:txBody>
          <a:bodyPr lIns="57150" tIns="57150" rIns="57150" bIns="57150" anchor="ctr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/>
              <a:t>OBJETIVO:</a:t>
            </a:r>
            <a:endParaRPr/>
          </a:p>
        </p:txBody>
      </p:sp>
      <p:sp>
        <p:nvSpPr>
          <p:cNvPr id="15" name="Retângulo Arredondado" hidden="0"/>
          <p:cNvSpPr/>
          <p:nvPr isPhoto="0" userDrawn="0"/>
        </p:nvSpPr>
        <p:spPr bwMode="auto">
          <a:xfrm flipH="0" flipV="0">
            <a:off x="1846458" y="27161861"/>
            <a:ext cx="11146037" cy="8930299"/>
          </a:xfrm>
          <a:prstGeom prst="roundRect">
            <a:avLst>
              <a:gd name="adj" fmla="val 1931"/>
            </a:avLst>
          </a:prstGeom>
          <a:ln w="63500" cap="rnd">
            <a:solidFill>
              <a:srgbClr val="000000"/>
            </a:solidFill>
          </a:ln>
        </p:spPr>
        <p:txBody>
          <a:bodyPr lIns="57150" tIns="57150" rIns="57150" bIns="57150" anchor="ctr"/>
          <a:lstStyle/>
          <a:p>
            <a:pPr defTabSz="2935110">
              <a:defRPr sz="1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16" name="Retângulo Arredondado" hidden="0"/>
          <p:cNvSpPr/>
          <p:nvPr isPhoto="0" userDrawn="0"/>
        </p:nvSpPr>
        <p:spPr bwMode="auto">
          <a:xfrm>
            <a:off x="1846459" y="36494169"/>
            <a:ext cx="11146038" cy="1270002"/>
          </a:xfrm>
          <a:prstGeom prst="roundRect">
            <a:avLst>
              <a:gd name="adj" fmla="val 15000"/>
            </a:avLst>
          </a:prstGeom>
          <a:solidFill>
            <a:srgbClr val="F2BC54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2935110">
              <a:defRPr sz="1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17" name="DISCUSSÃO:" hidden="0"/>
          <p:cNvSpPr txBox="1"/>
          <p:nvPr isPhoto="0" userDrawn="0"/>
        </p:nvSpPr>
        <p:spPr bwMode="auto">
          <a:xfrm>
            <a:off x="4992190" y="36763685"/>
            <a:ext cx="4854578" cy="730969"/>
          </a:xfrm>
          <a:prstGeom prst="rect">
            <a:avLst/>
          </a:prstGeom>
          <a:ln w="12700">
            <a:miter lim="400000"/>
          </a:ln>
        </p:spPr>
        <p:txBody>
          <a:bodyPr lIns="57150" tIns="57150" rIns="57150" bIns="57150" anchor="ctr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pt-BR"/>
              <a:t>METODOLOGIA</a:t>
            </a:r>
            <a:r>
              <a:rPr/>
              <a:t>:</a:t>
            </a:r>
            <a:endParaRPr/>
          </a:p>
        </p:txBody>
      </p:sp>
      <p:sp>
        <p:nvSpPr>
          <p:cNvPr id="18" name="Retângulo Arredondado" hidden="0"/>
          <p:cNvSpPr/>
          <p:nvPr isPhoto="0" userDrawn="0"/>
        </p:nvSpPr>
        <p:spPr bwMode="auto">
          <a:xfrm flipH="0" flipV="0">
            <a:off x="1846458" y="38031567"/>
            <a:ext cx="11146037" cy="8461472"/>
          </a:xfrm>
          <a:prstGeom prst="roundRect">
            <a:avLst>
              <a:gd name="adj" fmla="val 2208"/>
            </a:avLst>
          </a:prstGeom>
          <a:ln w="63500" cap="rnd">
            <a:solidFill>
              <a:srgbClr val="000000"/>
            </a:solidFill>
          </a:ln>
        </p:spPr>
        <p:txBody>
          <a:bodyPr lIns="57150" tIns="57150" rIns="57150" bIns="57150" anchor="ctr"/>
          <a:lstStyle/>
          <a:p>
            <a:pPr defTabSz="2935110">
              <a:defRPr sz="1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19" name="Retângulo Arredondado" hidden="0"/>
          <p:cNvSpPr/>
          <p:nvPr isPhoto="0" userDrawn="0"/>
        </p:nvSpPr>
        <p:spPr bwMode="auto">
          <a:xfrm>
            <a:off x="14547453" y="10756478"/>
            <a:ext cx="11146037" cy="1270002"/>
          </a:xfrm>
          <a:prstGeom prst="roundRect">
            <a:avLst>
              <a:gd name="adj" fmla="val 15000"/>
            </a:avLst>
          </a:prstGeom>
          <a:solidFill>
            <a:srgbClr val="F2BC54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2935110">
              <a:defRPr sz="1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20" name="RESULTADOS:" hidden="0"/>
          <p:cNvSpPr txBox="1"/>
          <p:nvPr isPhoto="0" userDrawn="0"/>
        </p:nvSpPr>
        <p:spPr bwMode="auto">
          <a:xfrm>
            <a:off x="16681118" y="10995100"/>
            <a:ext cx="7713103" cy="730969"/>
          </a:xfrm>
          <a:prstGeom prst="rect">
            <a:avLst/>
          </a:prstGeom>
          <a:ln w="12700">
            <a:miter lim="400000"/>
          </a:ln>
        </p:spPr>
        <p:txBody>
          <a:bodyPr wrap="square" lIns="57150" tIns="57150" rIns="57150" bIns="57150" anchor="ctr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/>
              <a:t>RESULTADOS</a:t>
            </a:r>
            <a:r>
              <a:rPr lang="pt-BR"/>
              <a:t> E DISCUSSÃO</a:t>
            </a:r>
            <a:r>
              <a:rPr/>
              <a:t>:</a:t>
            </a:r>
            <a:endParaRPr/>
          </a:p>
        </p:txBody>
      </p:sp>
      <p:sp>
        <p:nvSpPr>
          <p:cNvPr id="21" name="Retângulo Arredondado" hidden="0"/>
          <p:cNvSpPr/>
          <p:nvPr isPhoto="0" userDrawn="0"/>
        </p:nvSpPr>
        <p:spPr bwMode="auto">
          <a:xfrm flipH="0" flipV="0">
            <a:off x="14547451" y="12128076"/>
            <a:ext cx="11146035" cy="9551935"/>
          </a:xfrm>
          <a:prstGeom prst="roundRect">
            <a:avLst>
              <a:gd name="adj" fmla="val 1709"/>
            </a:avLst>
          </a:prstGeom>
          <a:ln w="63500" cap="rnd">
            <a:solidFill>
              <a:srgbClr val="000000"/>
            </a:solidFill>
          </a:ln>
        </p:spPr>
        <p:txBody>
          <a:bodyPr lIns="57150" tIns="57150" rIns="57150" bIns="57150" anchor="ctr"/>
          <a:lstStyle/>
          <a:p>
            <a:pPr defTabSz="2935110">
              <a:defRPr sz="1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22" name="Retângulo Arredondado" hidden="0"/>
          <p:cNvSpPr/>
          <p:nvPr isPhoto="0" userDrawn="0"/>
        </p:nvSpPr>
        <p:spPr bwMode="auto">
          <a:xfrm>
            <a:off x="14386674" y="22027713"/>
            <a:ext cx="11146037" cy="1270002"/>
          </a:xfrm>
          <a:prstGeom prst="roundRect">
            <a:avLst>
              <a:gd name="adj" fmla="val 15000"/>
            </a:avLst>
          </a:prstGeom>
          <a:solidFill>
            <a:srgbClr val="F2BC54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2935110">
              <a:defRPr sz="1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23" name="CONCLUSÃO:" hidden="0"/>
          <p:cNvSpPr txBox="1"/>
          <p:nvPr isPhoto="0" userDrawn="0"/>
        </p:nvSpPr>
        <p:spPr bwMode="auto">
          <a:xfrm>
            <a:off x="17532404" y="22328123"/>
            <a:ext cx="4854577" cy="669182"/>
          </a:xfrm>
          <a:prstGeom prst="rect">
            <a:avLst/>
          </a:prstGeom>
          <a:ln w="12700">
            <a:miter lim="400000"/>
          </a:ln>
        </p:spPr>
        <p:txBody>
          <a:bodyPr lIns="57150" tIns="57150" rIns="57150" bIns="57150" anchor="ctr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/>
              <a:t>CONCLUSÃO:</a:t>
            </a:r>
            <a:endParaRPr/>
          </a:p>
        </p:txBody>
      </p:sp>
      <p:sp>
        <p:nvSpPr>
          <p:cNvPr id="24" name="Retângulo Arredondado" hidden="0"/>
          <p:cNvSpPr/>
          <p:nvPr isPhoto="0" userDrawn="0"/>
        </p:nvSpPr>
        <p:spPr bwMode="auto">
          <a:xfrm flipH="0" flipV="0">
            <a:off x="14547451" y="23772080"/>
            <a:ext cx="11146035" cy="7248576"/>
          </a:xfrm>
          <a:prstGeom prst="roundRect">
            <a:avLst>
              <a:gd name="adj" fmla="val 2208"/>
            </a:avLst>
          </a:prstGeom>
          <a:ln w="63500" cap="rnd">
            <a:solidFill>
              <a:srgbClr val="000000"/>
            </a:solidFill>
          </a:ln>
        </p:spPr>
        <p:txBody>
          <a:bodyPr lIns="57150" tIns="57150" rIns="57150" bIns="57150" anchor="ctr"/>
          <a:lstStyle/>
          <a:p>
            <a:pPr defTabSz="2935110">
              <a:defRPr sz="1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25" name="Retângulo Arredondado" hidden="0"/>
          <p:cNvSpPr/>
          <p:nvPr isPhoto="0" userDrawn="0"/>
        </p:nvSpPr>
        <p:spPr bwMode="auto">
          <a:xfrm>
            <a:off x="14547452" y="31627010"/>
            <a:ext cx="11146037" cy="1270002"/>
          </a:xfrm>
          <a:prstGeom prst="roundRect">
            <a:avLst>
              <a:gd name="adj" fmla="val 15000"/>
            </a:avLst>
          </a:prstGeom>
          <a:solidFill>
            <a:srgbClr val="F2BC54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2935110">
              <a:defRPr sz="1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26" name="REFERÊNCIAS:" hidden="0"/>
          <p:cNvSpPr txBox="1"/>
          <p:nvPr isPhoto="0" userDrawn="0"/>
        </p:nvSpPr>
        <p:spPr bwMode="auto">
          <a:xfrm>
            <a:off x="17631696" y="31927420"/>
            <a:ext cx="4854577" cy="669182"/>
          </a:xfrm>
          <a:prstGeom prst="rect">
            <a:avLst/>
          </a:prstGeom>
          <a:ln w="12700">
            <a:miter lim="400000"/>
          </a:ln>
        </p:spPr>
        <p:txBody>
          <a:bodyPr lIns="57150" tIns="57150" rIns="57150" bIns="57150" anchor="ctr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/>
              <a:t>REFERÊNCIAS:</a:t>
            </a:r>
            <a:endParaRPr/>
          </a:p>
        </p:txBody>
      </p:sp>
      <p:sp>
        <p:nvSpPr>
          <p:cNvPr id="27" name="Retângulo Arredondado" hidden="0"/>
          <p:cNvSpPr/>
          <p:nvPr isPhoto="0" userDrawn="0"/>
        </p:nvSpPr>
        <p:spPr bwMode="auto">
          <a:xfrm flipH="0" flipV="0">
            <a:off x="14547452" y="33325096"/>
            <a:ext cx="11146036" cy="13117071"/>
          </a:xfrm>
          <a:prstGeom prst="roundRect">
            <a:avLst>
              <a:gd name="adj" fmla="val 3631"/>
            </a:avLst>
          </a:prstGeom>
          <a:ln w="63500" cap="rnd">
            <a:solidFill>
              <a:srgbClr val="000000"/>
            </a:solidFill>
          </a:ln>
        </p:spPr>
        <p:txBody>
          <a:bodyPr lIns="57150" tIns="57150" rIns="57150" bIns="57150" anchor="ctr"/>
          <a:lstStyle/>
          <a:p>
            <a:pPr defTabSz="2935110">
              <a:defRPr sz="1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28" name="" hidden="0"/>
          <p:cNvSpPr txBox="1"/>
          <p:nvPr isPhoto="0" userDrawn="0"/>
        </p:nvSpPr>
        <p:spPr bwMode="auto">
          <a:xfrm flipH="0" flipV="0">
            <a:off x="3572667" y="8441571"/>
            <a:ext cx="22646972" cy="13754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pt-BR" sz="3600"/>
              <a:t>Analice Sofiste Lima de Freitas; Letícia Cristina Alves do Nascimento; Paulo Ricardo Ferreita do Nascimento.</a:t>
            </a:r>
            <a:endParaRPr sz="3600"/>
          </a:p>
        </p:txBody>
      </p:sp>
      <p:sp>
        <p:nvSpPr>
          <p:cNvPr id="29" name="" hidden="0"/>
          <p:cNvSpPr txBox="1"/>
          <p:nvPr isPhoto="0" userDrawn="0"/>
        </p:nvSpPr>
        <p:spPr bwMode="auto">
          <a:xfrm flipH="0" flipV="0">
            <a:off x="2829919" y="13181370"/>
            <a:ext cx="914435" cy="4724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500"/>
          </a:p>
        </p:txBody>
      </p:sp>
      <p:sp>
        <p:nvSpPr>
          <p:cNvPr id="30" name="" hidden="0"/>
          <p:cNvSpPr txBox="1"/>
          <p:nvPr isPhoto="0" userDrawn="0"/>
        </p:nvSpPr>
        <p:spPr bwMode="auto">
          <a:xfrm flipH="0" flipV="0">
            <a:off x="2048217" y="12405256"/>
            <a:ext cx="10804230" cy="1156087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just">
              <a:defRPr/>
            </a:pPr>
            <a:r>
              <a:rPr sz="3400"/>
              <a:t>A renomada enfermeira Florence Nightingale, relatou em seu livro</a:t>
            </a:r>
            <a:r>
              <a:rPr sz="3400">
                <a:latin typeface="Arial"/>
                <a:cs typeface="Arial"/>
              </a:rPr>
              <a:t>, </a:t>
            </a:r>
            <a:r>
              <a:rPr sz="3400" i="1">
                <a:latin typeface="Arial"/>
                <a:cs typeface="Arial"/>
              </a:rPr>
              <a:t>Notas sobre a Enfermagem</a:t>
            </a:r>
            <a:r>
              <a:rPr sz="3400" i="1">
                <a:latin typeface="Calibri Light"/>
                <a:cs typeface="Calibri Light"/>
              </a:rPr>
              <a:t>,</a:t>
            </a:r>
            <a:r>
              <a:rPr sz="3400">
                <a:latin typeface="Calibri Light"/>
                <a:cs typeface="Calibri Light"/>
              </a:rPr>
              <a:t> </a:t>
            </a:r>
            <a:r>
              <a:rPr sz="3400"/>
              <a:t>que "era essencial que os fatos observados pela enfermeira fossem relatados ao médico de forma precisa e correta", como citado por ela o pron</a:t>
            </a:r>
            <a:r>
              <a:rPr sz="3400"/>
              <a:t>tuário era uma forma de relatar informações para os médicos, </a:t>
            </a:r>
            <a:r>
              <a:rPr sz="3400"/>
              <a:t>hoje </a:t>
            </a:r>
            <a:r>
              <a:rPr sz="3400"/>
              <a:t>o</a:t>
            </a:r>
            <a:r>
              <a:rPr sz="3400"/>
              <a:t> </a:t>
            </a:r>
            <a:r>
              <a:rPr sz="3400"/>
              <a:t>prontuário do paciente é um documento de fundamental importância para armazenar todos os dados clínicos d</a:t>
            </a:r>
            <a:r>
              <a:rPr sz="3400"/>
              <a:t>a pessoa enferma, não direcionado somente ao médico da instituição.</a:t>
            </a:r>
            <a:r>
              <a:rPr sz="3400"/>
              <a:t> As anotações</a:t>
            </a:r>
            <a:r>
              <a:rPr sz="3400"/>
              <a:t> de enfermagem são umas das maiores referência para a obtenção de dados de um paciente em meio ao tratamento multidisciplinar, pois o enfermeiro está em contato contínuo com o p</a:t>
            </a:r>
            <a:r>
              <a:rPr sz="3400"/>
              <a:t>aciente</a:t>
            </a:r>
            <a:r>
              <a:rPr sz="3400"/>
              <a:t>. Realizar evoluções completas e de maneira clara também contribui para a melhor assistência ao paciente, possui dados importantes para a continuação do cuidado por diferentes membros da equipe e influencia diretamente no modo que podem realiza-lo. </a:t>
            </a:r>
            <a:r>
              <a:rPr sz="3400"/>
              <a:t>Além disso,</a:t>
            </a:r>
            <a:r>
              <a:rPr sz="3400"/>
              <a:t> o prontuário é uma forma de garantir tanto a segurança do profissional quanto de quem está recebendo o tratamento.</a:t>
            </a:r>
            <a:endParaRPr sz="3400"/>
          </a:p>
        </p:txBody>
      </p:sp>
      <p:sp>
        <p:nvSpPr>
          <p:cNvPr id="31" name="" hidden="0"/>
          <p:cNvSpPr txBox="1"/>
          <p:nvPr isPhoto="0" userDrawn="0"/>
        </p:nvSpPr>
        <p:spPr bwMode="auto">
          <a:xfrm flipH="0" flipV="0">
            <a:off x="2109539" y="28397886"/>
            <a:ext cx="10681588" cy="35295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just">
              <a:defRPr/>
            </a:pPr>
            <a:r>
              <a:rPr sz="3600"/>
              <a:t> Levantar segundo a literatura os problemas gerados pela fal</a:t>
            </a:r>
            <a:r>
              <a:rPr sz="3600"/>
              <a:t>ta de informação Nas anotações</a:t>
            </a:r>
            <a:r>
              <a:rPr sz="3600"/>
              <a:t> e evoluções de enfermagem, de modo que afeta os dependentes dessas informações e descontinua a assistência ao paciente</a:t>
            </a:r>
            <a:r>
              <a:rPr sz="3600"/>
              <a:t> por outras equipes da instituição,</a:t>
            </a:r>
            <a:r>
              <a:rPr sz="3600"/>
              <a:t> incluindo a área de pesquisa Clinica.</a:t>
            </a:r>
            <a:endParaRPr sz="3600"/>
          </a:p>
        </p:txBody>
      </p:sp>
      <p:sp>
        <p:nvSpPr>
          <p:cNvPr id="32" name="" hidden="0"/>
          <p:cNvSpPr txBox="1"/>
          <p:nvPr isPhoto="0" userDrawn="0"/>
        </p:nvSpPr>
        <p:spPr bwMode="auto">
          <a:xfrm flipH="0" flipV="0">
            <a:off x="2922096" y="38714515"/>
            <a:ext cx="7558548" cy="405580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 sz="3400"/>
          </a:p>
        </p:txBody>
      </p:sp>
      <p:sp>
        <p:nvSpPr>
          <p:cNvPr id="33" name="" hidden="0"/>
          <p:cNvSpPr txBox="1"/>
          <p:nvPr isPhoto="0" userDrawn="0"/>
        </p:nvSpPr>
        <p:spPr bwMode="auto">
          <a:xfrm flipH="0" flipV="0">
            <a:off x="2097069" y="38817489"/>
            <a:ext cx="10644813" cy="2682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just">
              <a:defRPr/>
            </a:pPr>
            <a:r>
              <a:rPr sz="3600"/>
              <a:t>Trata-se de uma revisão bibliográfica sobre Os Problemas na Falta de Com</a:t>
            </a:r>
            <a:r>
              <a:rPr sz="3600"/>
              <a:t>pletude de Dados nas Anotações</a:t>
            </a:r>
            <a:r>
              <a:rPr sz="3600"/>
              <a:t> e Evoluções de Enfermagem. Foram realizadas buscas n</a:t>
            </a:r>
            <a:r>
              <a:rPr sz="3600"/>
              <a:t>a integra, entre os anos de 2005</a:t>
            </a:r>
            <a:r>
              <a:rPr sz="3600"/>
              <a:t> a 2019, utilizando as palavras chaves: Prontuário de Enfermagem, Prontuá</a:t>
            </a:r>
            <a:r>
              <a:rPr sz="3600"/>
              <a:t>rio Eletrônico, Dados Clínicos.</a:t>
            </a:r>
            <a:endParaRPr sz="3600"/>
          </a:p>
        </p:txBody>
      </p:sp>
      <p:sp>
        <p:nvSpPr>
          <p:cNvPr id="34" name="" hidden="0"/>
          <p:cNvSpPr txBox="1"/>
          <p:nvPr isPhoto="0" userDrawn="0"/>
        </p:nvSpPr>
        <p:spPr bwMode="auto">
          <a:xfrm flipH="0" flipV="0">
            <a:off x="15396774" y="13212096"/>
            <a:ext cx="10139515" cy="83881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 sz="3400"/>
          </a:p>
        </p:txBody>
      </p:sp>
      <p:sp>
        <p:nvSpPr>
          <p:cNvPr id="35" name="" hidden="0"/>
          <p:cNvSpPr txBox="1"/>
          <p:nvPr isPhoto="0" userDrawn="0"/>
        </p:nvSpPr>
        <p:spPr bwMode="auto">
          <a:xfrm flipH="0" flipV="0">
            <a:off x="14957604" y="12689757"/>
            <a:ext cx="10202762" cy="691330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just">
              <a:defRPr/>
            </a:pPr>
            <a:r>
              <a:rPr sz="3600"/>
              <a:t>Foram averiguados e escolhidos </a:t>
            </a:r>
            <a:r>
              <a:rPr sz="3600"/>
              <a:t>quatro</a:t>
            </a:r>
            <a:r>
              <a:rPr sz="3600"/>
              <a:t> tipos de pesquisas sendo artigos, trabalhos de conclusão e estudos de caso. Os estudos analisados apresentam o prontuário como uma forma de facilitar tanto o trabalho </a:t>
            </a:r>
            <a:r>
              <a:rPr sz="3600"/>
              <a:t>do profissional como a experiência do paciente dentro de um ambiente hospitalar, dando sugestões de melhorias e conceitos sobre o tal assunto, se vê que é muito comum o erro de dados, onde se dificulta em diversas áreas como na auditoria de dados e verbas.</a:t>
            </a:r>
            <a:endParaRPr sz="3600"/>
          </a:p>
        </p:txBody>
      </p:sp>
      <p:sp>
        <p:nvSpPr>
          <p:cNvPr id="36" name="" hidden="0"/>
          <p:cNvSpPr txBox="1"/>
          <p:nvPr isPhoto="0" userDrawn="0"/>
        </p:nvSpPr>
        <p:spPr bwMode="auto">
          <a:xfrm flipH="0" flipV="0">
            <a:off x="14896152" y="24181209"/>
            <a:ext cx="10047338" cy="76712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just">
              <a:defRPr/>
            </a:pPr>
            <a:r>
              <a:rPr sz="3600"/>
              <a:t>Foi examinado que os problemas dentro dos prontuários são </a:t>
            </a:r>
            <a:r>
              <a:rPr sz="3600"/>
              <a:t>extremamente</a:t>
            </a:r>
            <a:r>
              <a:rPr sz="3600"/>
              <a:t> complexos e enigmáticos, onde </a:t>
            </a:r>
            <a:r>
              <a:rPr sz="3600"/>
              <a:t>existem</a:t>
            </a:r>
            <a:r>
              <a:rPr sz="3600"/>
              <a:t> soluções valiosas, como o prontuário </a:t>
            </a:r>
            <a:r>
              <a:rPr sz="3600"/>
              <a:t>eletrônica sendo uma grande chave</a:t>
            </a:r>
            <a:r>
              <a:rPr sz="3600"/>
              <a:t> para exterminar tais situações. </a:t>
            </a:r>
            <a:r>
              <a:rPr sz="3600"/>
              <a:t>Tem-se</a:t>
            </a:r>
            <a:r>
              <a:rPr sz="3600"/>
              <a:t> uma grande responsabilidade do profissional quando se faz o tal papel, onde tem que existir uma seriedade e respeito profundo com o paciente</a:t>
            </a:r>
            <a:r>
              <a:rPr sz="3600"/>
              <a:t>.</a:t>
            </a:r>
            <a:endParaRPr sz="3600"/>
          </a:p>
        </p:txBody>
      </p:sp>
      <p:pic>
        <p:nvPicPr>
          <p:cNvPr id="3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22400661" y="1694071"/>
            <a:ext cx="3821704" cy="2059898"/>
          </a:xfrm>
          <a:prstGeom prst="rect">
            <a:avLst/>
          </a:prstGeom>
        </p:spPr>
      </p:pic>
      <p:sp>
        <p:nvSpPr>
          <p:cNvPr id="38" name="" hidden="0"/>
          <p:cNvSpPr txBox="1"/>
          <p:nvPr isPhoto="0" userDrawn="0"/>
        </p:nvSpPr>
        <p:spPr bwMode="auto">
          <a:xfrm flipH="0" flipV="0">
            <a:off x="14723864" y="34145203"/>
            <a:ext cx="10993213" cy="1079966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TAKAHASHI, Alda Akie; BARROS, Alba Lúcia Bottura Leite de; MICHEL, Jeanne Liliane Marlene; SOUZA, Mariana Fernandes de. Difficulties and facilities pointed out by nurses of a university hospital when applying the nursing process. </a:t>
            </a:r>
            <a:r>
              <a:rPr sz="2800" b="0" i="1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Acta Paul Enferm.</a:t>
            </a:r>
            <a: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, v. 21, n. 1, p. 32-38, Jan. 2008.</a:t>
            </a:r>
            <a:b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</a:br>
            <a:endParaRPr sz="2800" b="0" i="0" u="none" spc="14">
              <a:solidFill>
                <a:srgbClr val="323130"/>
              </a:solidFill>
              <a:latin typeface="Segoe UI"/>
              <a:ea typeface="Segoe UI"/>
              <a:cs typeface="Segoe UI"/>
            </a:endParaRPr>
          </a:p>
          <a:p>
            <a:pPr algn="l">
              <a:defRPr/>
            </a:pPr>
            <a: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GRACINDA IGNÁCIO SILVA, A. .; LEITE DIAS, B. R. .; RAMOS LEITE, M. . A elaboração de evoluções de enfermagem e possí­veis dificuldades: percepção do enfermeiro. </a:t>
            </a:r>
            <a:r>
              <a:rPr sz="2800" b="1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Nursing (São Paulo)</a:t>
            </a:r>
            <a: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, </a:t>
            </a:r>
            <a:r>
              <a:rPr sz="2800" b="0" i="1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[S. l.]</a:t>
            </a:r>
            <a: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, v. 22, n. 254, p. 3039–3040, 2019. DOI: 10.36489/nursing.2019v22i254p3039-3040. Disponível em: </a:t>
            </a:r>
            <a:r>
              <a:rPr sz="2800" b="0" i="0" spc="14">
                <a:latin typeface="Segoe UI"/>
                <a:ea typeface="Segoe UI"/>
                <a:cs typeface="Segoe UI"/>
              </a:rPr>
              <a:t>https://www.revistanursing.com.br/index.php/revistanursing/article/view/319</a:t>
            </a:r>
            <a: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. Acesso em: 4 abr. 2023.</a:t>
            </a:r>
            <a:b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</a:br>
            <a:endParaRPr sz="2800" b="0" i="0" u="none" spc="13">
              <a:solidFill>
                <a:srgbClr val="323130"/>
              </a:solidFill>
              <a:latin typeface="Segoe UI"/>
              <a:ea typeface="Segoe UI"/>
              <a:cs typeface="Segoe UI"/>
            </a:endParaRPr>
          </a:p>
          <a:p>
            <a:pPr algn="l">
              <a:defRPr/>
            </a:pPr>
            <a: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CARRIJO, A. R.; OGUISSO, T.. Trajetória das Anotações de Enfermagem: um levantamento em periódicos nacionais (1957-2005). </a:t>
            </a:r>
            <a:r>
              <a:rPr sz="2800" b="1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Revista Brasileira de Enfermagem</a:t>
            </a:r>
            <a: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, v. 59, n. Rev. Bras. Enferm., 2006 59(spe), p. 454–458, 2006.</a:t>
            </a:r>
            <a:b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</a:br>
            <a:endParaRPr sz="2800" b="0" i="0" u="none" spc="14">
              <a:solidFill>
                <a:srgbClr val="323130"/>
              </a:solidFill>
              <a:latin typeface="Segoe UI"/>
              <a:ea typeface="Segoe UI"/>
              <a:cs typeface="Segoe UI"/>
            </a:endParaRPr>
          </a:p>
          <a:p>
            <a:pPr algn="l">
              <a:defRPr/>
            </a:pPr>
            <a: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CAMPOS, GREYCE SILVA. </a:t>
            </a:r>
            <a:r>
              <a:rPr sz="2800" b="1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REGISTROS DE ENFERMAGEM: SUA IMPORTÂNCIA PARA A EQUIPE E PARA O PACIENTE</a:t>
            </a:r>
            <a: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. Orientador: Profª Luciane Berto Benedetti. 2016. Trabalho de Conclusão de Curso (Técnico em Enfermagem) - Centro de Educação Tecnológica e Pesquisa em Saúde - Escola GHC, [</a:t>
            </a:r>
            <a:r>
              <a:rPr sz="2800" b="0" i="1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S. l.</a:t>
            </a:r>
            <a:r>
              <a:rPr sz="2800" b="0" i="0" u="none" spc="14">
                <a:solidFill>
                  <a:srgbClr val="323130"/>
                </a:solidFill>
                <a:latin typeface="Segoe UI"/>
                <a:ea typeface="Segoe UI"/>
                <a:cs typeface="Segoe UI"/>
              </a:rPr>
              <a:t>], 2016.</a:t>
            </a:r>
            <a:endParaRPr sz="2800" b="0" i="0" u="none" spc="14">
              <a:solidFill>
                <a:srgbClr val="323130"/>
              </a:solidFill>
              <a:latin typeface="Segoe UI"/>
              <a:ea typeface="Segoe UI"/>
              <a:cs typeface="Segoe UI"/>
            </a:endParaRPr>
          </a:p>
          <a:p>
            <a:pPr algn="l">
              <a:defRPr/>
            </a:pPr>
            <a:endParaRPr sz="2600" b="0" i="0" u="none" spc="14">
              <a:solidFill>
                <a:srgbClr val="323130"/>
              </a:solidFill>
              <a:latin typeface="Segoe UI"/>
              <a:ea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chemeClr val="accent1"/>
          </a:solidFill>
          <a:prstDash val="solid"/>
          <a:round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ONLYOFFICE/6.3.1.56</Application>
  <DocSecurity>0</DocSecurity>
  <PresentationFormat>Personalizar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/>
  <dc:identifier/>
  <dc:language/>
  <cp:lastModifiedBy/>
  <cp:revision>7</cp:revision>
  <dcterms:modified xsi:type="dcterms:W3CDTF">2023-04-11T18:14:21Z</dcterms:modified>
  <cp:category/>
  <cp:contentStatus/>
  <cp:version/>
</cp:coreProperties>
</file>