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1" r:id="rId2"/>
    <p:sldId id="422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A9138-8C3D-46E1-BBF5-E0CF9B899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A53070-26E8-4951-8750-CB054EC97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6004D-25C5-4C71-8178-6F57E8D5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4C63-3099-4303-B7CD-9EC6477164BF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7E95D6-BB0F-4C81-B0B4-C7E0EBA3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9494DB-C919-4762-98E1-05859E27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008D-29A9-4460-8B51-9B066F365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16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4707E-D761-4DCD-BB11-4AB8516B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7FEB40-F620-4624-9736-A1D9A44B3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9B5FB2-26A9-4920-9731-19FFE626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4C63-3099-4303-B7CD-9EC6477164BF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B48952-3DE6-4F75-8DD4-D673110C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EAF702-B69D-4930-9D6E-BC3EAC56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008D-29A9-4460-8B51-9B066F365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4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42B802-259C-42AA-87F9-6A3F0F791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C87A5D-99D9-4BDD-9D5E-E21BF124D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9B4C82-2624-4678-9AD2-721A305F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4C63-3099-4303-B7CD-9EC6477164BF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5BA752-071D-4452-9B97-7B3D1177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141D24-9268-4C71-9273-EB998899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008D-29A9-4460-8B51-9B066F365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29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CC60E-CEAA-4BDB-B11E-B46EFF75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9ECFB3-FA99-4507-9D42-AA0CFA46C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F36398-AE94-4908-A449-4C32080E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4C63-3099-4303-B7CD-9EC6477164BF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547A6D-14B2-4C95-9F1A-C4532598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D0F435-88AA-405D-836A-B0D3FC74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008D-29A9-4460-8B51-9B066F365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30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51AB5-43B2-467A-A22D-62DFD196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721C95-E690-4E03-8443-C5EF28613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06F5A0-2AF8-4DC2-AD96-0F6F96AC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4C63-3099-4303-B7CD-9EC6477164BF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50321E-C64E-473F-AF8B-76A32FBE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1842D5-CA31-43B0-B0F3-070CA83A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008D-29A9-4460-8B51-9B066F365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68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FF21B-C487-46E3-8941-15FEC57E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CC737-992C-4285-8BA2-2C65CDE64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4EC689-E3F8-4F68-B88E-0DF400AAC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2F9A0C-B80A-433B-8D8D-B59AA95D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4C63-3099-4303-B7CD-9EC6477164BF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30BEAE-F7D1-4406-B717-CF27ABAD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F4A680-ACFB-4738-9EAF-0D14FDE3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008D-29A9-4460-8B51-9B066F365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92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D5732-1284-48FB-ACE9-F60B2DBB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7A7F05-88DF-4947-AF21-F3E14C35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308B3F-9D76-4CEB-8F79-17AFD0A1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E37F30-C9C8-44A8-8F7E-03DE627C2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D94D79-D936-4A79-954B-510A0FC5D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1190EE-0566-4C08-83FC-FFE34AA1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4C63-3099-4303-B7CD-9EC6477164BF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850944-E045-43F5-B1DA-6A051431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C91451-E023-40E1-B147-19500883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008D-29A9-4460-8B51-9B066F365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31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ED5B-8A6D-4D05-93FD-918D1D73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9ED9BD-98BA-4725-8AA0-9CD67C6C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4C63-3099-4303-B7CD-9EC6477164BF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369D97-70B0-4B11-8414-E854C7FB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EDC740-3279-4D24-BF2A-3916810F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008D-29A9-4460-8B51-9B066F365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81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7FAF191-CE26-4AB1-94CE-E4756307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4C63-3099-4303-B7CD-9EC6477164BF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4A61C6-E187-4FC4-A531-138F4373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3451D6-BFF1-4783-93BF-A63A2B07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008D-29A9-4460-8B51-9B066F365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12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BE6FE-8833-4324-8A50-BFA8175C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89F12-8302-4309-928B-8C111F36C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D775F0-1ED3-4251-B10D-F7BAD0873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9454FA-E4E9-4A04-BBF3-4DE7798E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4C63-3099-4303-B7CD-9EC6477164BF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E7E192-3C63-44A3-83FB-D97A941D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1E0F0E-E28C-41D4-8852-46E8ECD4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008D-29A9-4460-8B51-9B066F365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67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DEFCC-FD08-4356-A2D8-90C227D2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B9E2D9-C6EC-4784-8A34-FF4A13264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C7E8E9-77B3-4A1E-A620-D0CFA79FC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BF5E95-C1C5-4463-B3EC-1793A6FA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4C63-3099-4303-B7CD-9EC6477164BF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A9DB61-E877-4488-A9D9-4E117250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F171C6-8EC2-4D0D-8D06-85F87659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008D-29A9-4460-8B51-9B066F365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00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503E12-8B63-4888-AE46-227B3113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66207A-CCDB-49DA-9273-95FF46FF7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7922F6-FED2-474E-A0E9-2D49C2F21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F4C63-3099-4303-B7CD-9EC6477164BF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2B8C00-1B77-483B-BE22-AB798995A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315B4E-E7CA-4090-B32A-50CC364F1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1008D-29A9-4460-8B51-9B066F365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71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186361" y="452724"/>
            <a:ext cx="270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AuthJwt</a:t>
            </a:r>
            <a:r>
              <a:rPr lang="en-US" sz="1600" b="1" dirty="0"/>
              <a:t>:</a:t>
            </a:r>
          </a:p>
          <a:p>
            <a:r>
              <a:rPr lang="en-US" sz="1600" dirty="0"/>
              <a:t>Login (request token)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BE201-F682-0548-BA6B-42662072B066}"/>
              </a:ext>
            </a:extLst>
          </p:cNvPr>
          <p:cNvSpPr/>
          <p:nvPr/>
        </p:nvSpPr>
        <p:spPr>
          <a:xfrm>
            <a:off x="5093301" y="1532537"/>
            <a:ext cx="5798452" cy="38674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C204D33-A451-EF42-B17B-CE77B63E4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3302" y="1532538"/>
            <a:ext cx="330200" cy="330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8498156-136D-CD4E-93D2-73E18D06A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34987" y="3066779"/>
            <a:ext cx="483586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4245" y="2973307"/>
            <a:ext cx="711200" cy="711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845DED-0609-EA40-9E65-243A195EBF86}"/>
              </a:ext>
            </a:extLst>
          </p:cNvPr>
          <p:cNvSpPr txBox="1"/>
          <p:nvPr/>
        </p:nvSpPr>
        <p:spPr>
          <a:xfrm>
            <a:off x="7025945" y="3730950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LoginHandler</a:t>
            </a:r>
            <a:endParaRPr lang="en-U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1747520" y="3365525"/>
            <a:ext cx="390415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>
            <a:off x="6578573" y="3365525"/>
            <a:ext cx="7315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">
            <a:extLst>
              <a:ext uri="{FF2B5EF4-FFF2-40B4-BE49-F238E27FC236}">
                <a16:creationId xmlns:a16="http://schemas.microsoft.com/office/drawing/2014/main" id="{688BB7A0-D605-4592-92AF-A63F45C0F369}"/>
              </a:ext>
            </a:extLst>
          </p:cNvPr>
          <p:cNvSpPr txBox="1"/>
          <p:nvPr/>
        </p:nvSpPr>
        <p:spPr>
          <a:xfrm>
            <a:off x="4952767" y="374892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API Gateway</a:t>
            </a:r>
          </a:p>
        </p:txBody>
      </p:sp>
      <p:pic>
        <p:nvPicPr>
          <p:cNvPr id="33" name="Graphic 19">
            <a:extLst>
              <a:ext uri="{FF2B5EF4-FFF2-40B4-BE49-F238E27FC236}">
                <a16:creationId xmlns:a16="http://schemas.microsoft.com/office/drawing/2014/main" id="{3FB2D975-2B32-445C-8C1B-BA1C2D8F63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8119" y="2973307"/>
            <a:ext cx="711200" cy="711200"/>
          </a:xfrm>
          <a:prstGeom prst="rect">
            <a:avLst/>
          </a:prstGeom>
        </p:spPr>
      </p:pic>
      <p:sp>
        <p:nvSpPr>
          <p:cNvPr id="34" name="TextBox 9">
            <a:extLst>
              <a:ext uri="{FF2B5EF4-FFF2-40B4-BE49-F238E27FC236}">
                <a16:creationId xmlns:a16="http://schemas.microsoft.com/office/drawing/2014/main" id="{21AAA195-04C7-4B7D-9002-1817059B07A5}"/>
              </a:ext>
            </a:extLst>
          </p:cNvPr>
          <p:cNvSpPr txBox="1"/>
          <p:nvPr/>
        </p:nvSpPr>
        <p:spPr>
          <a:xfrm>
            <a:off x="8316471" y="368469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35" name="Graphic 47">
            <a:extLst>
              <a:ext uri="{FF2B5EF4-FFF2-40B4-BE49-F238E27FC236}">
                <a16:creationId xmlns:a16="http://schemas.microsoft.com/office/drawing/2014/main" id="{7BEB9B04-814F-44B7-B704-512181591A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11823" y="2978283"/>
            <a:ext cx="711200" cy="711200"/>
          </a:xfrm>
          <a:prstGeom prst="rect">
            <a:avLst/>
          </a:prstGeom>
        </p:spPr>
      </p:pic>
      <p:cxnSp>
        <p:nvCxnSpPr>
          <p:cNvPr id="36" name="Straight Arrow Connector 24">
            <a:extLst>
              <a:ext uri="{FF2B5EF4-FFF2-40B4-BE49-F238E27FC236}">
                <a16:creationId xmlns:a16="http://schemas.microsoft.com/office/drawing/2014/main" id="{089899F8-BB46-424C-8AF7-88EB5763893A}"/>
              </a:ext>
            </a:extLst>
          </p:cNvPr>
          <p:cNvCxnSpPr>
            <a:cxnSpLocks/>
          </p:cNvCxnSpPr>
          <p:nvPr/>
        </p:nvCxnSpPr>
        <p:spPr>
          <a:xfrm>
            <a:off x="8244813" y="3352456"/>
            <a:ext cx="7315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6">
            <a:extLst>
              <a:ext uri="{FF2B5EF4-FFF2-40B4-BE49-F238E27FC236}">
                <a16:creationId xmlns:a16="http://schemas.microsoft.com/office/drawing/2014/main" id="{6B36F5D8-A770-47A1-A39B-A0F6CA0F3C65}"/>
              </a:ext>
            </a:extLst>
          </p:cNvPr>
          <p:cNvSpPr txBox="1"/>
          <p:nvPr/>
        </p:nvSpPr>
        <p:spPr>
          <a:xfrm>
            <a:off x="8805822" y="4549422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Users</a:t>
            </a:r>
          </a:p>
        </p:txBody>
      </p:sp>
      <p:pic>
        <p:nvPicPr>
          <p:cNvPr id="48" name="Graphic 45">
            <a:extLst>
              <a:ext uri="{FF2B5EF4-FFF2-40B4-BE49-F238E27FC236}">
                <a16:creationId xmlns:a16="http://schemas.microsoft.com/office/drawing/2014/main" id="{AF43EAD7-1ED3-478E-9E43-2698375E23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36812" y="4103770"/>
            <a:ext cx="469900" cy="469900"/>
          </a:xfrm>
          <a:prstGeom prst="rect">
            <a:avLst/>
          </a:prstGeom>
        </p:spPr>
      </p:pic>
      <p:sp>
        <p:nvSpPr>
          <p:cNvPr id="49" name="TextBox 27">
            <a:extLst>
              <a:ext uri="{FF2B5EF4-FFF2-40B4-BE49-F238E27FC236}">
                <a16:creationId xmlns:a16="http://schemas.microsoft.com/office/drawing/2014/main" id="{806997EE-CB82-4970-8106-36AEA2492B84}"/>
              </a:ext>
            </a:extLst>
          </p:cNvPr>
          <p:cNvSpPr txBox="1"/>
          <p:nvPr/>
        </p:nvSpPr>
        <p:spPr>
          <a:xfrm>
            <a:off x="2651396" y="3105937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/login</a:t>
            </a:r>
          </a:p>
        </p:txBody>
      </p:sp>
      <p:sp>
        <p:nvSpPr>
          <p:cNvPr id="50" name="TextBox 57">
            <a:extLst>
              <a:ext uri="{FF2B5EF4-FFF2-40B4-BE49-F238E27FC236}">
                <a16:creationId xmlns:a16="http://schemas.microsoft.com/office/drawing/2014/main" id="{CE9932DB-A7E2-4F78-85C8-B1C92578AAFD}"/>
              </a:ext>
            </a:extLst>
          </p:cNvPr>
          <p:cNvSpPr txBox="1"/>
          <p:nvPr/>
        </p:nvSpPr>
        <p:spPr>
          <a:xfrm>
            <a:off x="1759979" y="4930105"/>
            <a:ext cx="120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Parameter Store</a:t>
            </a:r>
          </a:p>
        </p:txBody>
      </p:sp>
      <p:pic>
        <p:nvPicPr>
          <p:cNvPr id="51" name="Graphic 67">
            <a:extLst>
              <a:ext uri="{FF2B5EF4-FFF2-40B4-BE49-F238E27FC236}">
                <a16:creationId xmlns:a16="http://schemas.microsoft.com/office/drawing/2014/main" id="{F94163BC-96C7-42D6-B3A5-71E396FC56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81496" y="4470639"/>
            <a:ext cx="469900" cy="469900"/>
          </a:xfrm>
          <a:prstGeom prst="rect">
            <a:avLst/>
          </a:prstGeom>
        </p:spPr>
      </p:pic>
      <p:sp>
        <p:nvSpPr>
          <p:cNvPr id="52" name="TextBox 72">
            <a:extLst>
              <a:ext uri="{FF2B5EF4-FFF2-40B4-BE49-F238E27FC236}">
                <a16:creationId xmlns:a16="http://schemas.microsoft.com/office/drawing/2014/main" id="{44804445-BBDA-4E13-99D9-7F5F94A22F08}"/>
              </a:ext>
            </a:extLst>
          </p:cNvPr>
          <p:cNvSpPr txBox="1"/>
          <p:nvPr/>
        </p:nvSpPr>
        <p:spPr>
          <a:xfrm>
            <a:off x="2515379" y="4637480"/>
            <a:ext cx="226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* Store the configuration parameters.</a:t>
            </a:r>
          </a:p>
        </p:txBody>
      </p:sp>
      <p:sp>
        <p:nvSpPr>
          <p:cNvPr id="53" name="TextBox 72">
            <a:extLst>
              <a:ext uri="{FF2B5EF4-FFF2-40B4-BE49-F238E27FC236}">
                <a16:creationId xmlns:a16="http://schemas.microsoft.com/office/drawing/2014/main" id="{56155070-93E6-419C-8EF5-A286B7A06298}"/>
              </a:ext>
            </a:extLst>
          </p:cNvPr>
          <p:cNvSpPr txBox="1"/>
          <p:nvPr/>
        </p:nvSpPr>
        <p:spPr>
          <a:xfrm>
            <a:off x="8532497" y="4789880"/>
            <a:ext cx="226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* Has user and passwords, also the scope for JWT token.</a:t>
            </a:r>
          </a:p>
        </p:txBody>
      </p:sp>
      <p:sp>
        <p:nvSpPr>
          <p:cNvPr id="54" name="TextBox 72">
            <a:extLst>
              <a:ext uri="{FF2B5EF4-FFF2-40B4-BE49-F238E27FC236}">
                <a16:creationId xmlns:a16="http://schemas.microsoft.com/office/drawing/2014/main" id="{2DEE931B-5FF3-4557-BA22-FC3C43F7FAFA}"/>
              </a:ext>
            </a:extLst>
          </p:cNvPr>
          <p:cNvSpPr txBox="1"/>
          <p:nvPr/>
        </p:nvSpPr>
        <p:spPr>
          <a:xfrm>
            <a:off x="5040394" y="2423598"/>
            <a:ext cx="226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* </a:t>
            </a:r>
            <a:r>
              <a:rPr lang="en-US" sz="1200" b="1" dirty="0" err="1"/>
              <a:t>Api</a:t>
            </a:r>
            <a:r>
              <a:rPr lang="en-US" sz="1200" b="1" dirty="0"/>
              <a:t> Key enabled to identify the consumer. </a:t>
            </a:r>
          </a:p>
        </p:txBody>
      </p:sp>
    </p:spTree>
    <p:extLst>
      <p:ext uri="{BB962C8B-B14F-4D97-AF65-F5344CB8AC3E}">
        <p14:creationId xmlns:p14="http://schemas.microsoft.com/office/powerpoint/2010/main" val="138616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186361" y="452724"/>
            <a:ext cx="270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AuthJwt</a:t>
            </a:r>
            <a:r>
              <a:rPr lang="en-US" sz="1600" b="1" dirty="0"/>
              <a:t>:</a:t>
            </a:r>
          </a:p>
          <a:p>
            <a:r>
              <a:rPr lang="en-US" sz="1600" dirty="0"/>
              <a:t>Protected HelloWorld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BE201-F682-0548-BA6B-42662072B066}"/>
              </a:ext>
            </a:extLst>
          </p:cNvPr>
          <p:cNvSpPr/>
          <p:nvPr/>
        </p:nvSpPr>
        <p:spPr>
          <a:xfrm>
            <a:off x="5093301" y="1532537"/>
            <a:ext cx="5798452" cy="38674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C204D33-A451-EF42-B17B-CE77B63E4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3302" y="1532538"/>
            <a:ext cx="330200" cy="330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8498156-136D-CD4E-93D2-73E18D06A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355499" y="2774548"/>
            <a:ext cx="483586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4757" y="2681076"/>
            <a:ext cx="711200" cy="711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845DED-0609-EA40-9E65-243A195EBF86}"/>
              </a:ext>
            </a:extLst>
          </p:cNvPr>
          <p:cNvSpPr txBox="1"/>
          <p:nvPr/>
        </p:nvSpPr>
        <p:spPr>
          <a:xfrm>
            <a:off x="7346457" y="3438719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LoginHandler</a:t>
            </a:r>
            <a:endParaRPr lang="en-U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2068032" y="3073294"/>
            <a:ext cx="390415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</p:cNvCxnSpPr>
          <p:nvPr/>
        </p:nvCxnSpPr>
        <p:spPr>
          <a:xfrm>
            <a:off x="6899085" y="3073294"/>
            <a:ext cx="7315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35">
            <a:extLst>
              <a:ext uri="{FF2B5EF4-FFF2-40B4-BE49-F238E27FC236}">
                <a16:creationId xmlns:a16="http://schemas.microsoft.com/office/drawing/2014/main" id="{DD768077-C2AE-4D29-99BF-48EA98D70877}"/>
              </a:ext>
            </a:extLst>
          </p:cNvPr>
          <p:cNvSpPr txBox="1"/>
          <p:nvPr/>
        </p:nvSpPr>
        <p:spPr>
          <a:xfrm>
            <a:off x="6914303" y="47638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CustomAuthorizerHandler</a:t>
            </a:r>
            <a:endParaRPr lang="en-US" sz="1400" dirty="0"/>
          </a:p>
        </p:txBody>
      </p:sp>
      <p:pic>
        <p:nvPicPr>
          <p:cNvPr id="31" name="Graphic 42">
            <a:extLst>
              <a:ext uri="{FF2B5EF4-FFF2-40B4-BE49-F238E27FC236}">
                <a16:creationId xmlns:a16="http://schemas.microsoft.com/office/drawing/2014/main" id="{41106B5F-8046-42FB-BAE2-5ABE1081AA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30305" y="4206689"/>
            <a:ext cx="469900" cy="469900"/>
          </a:xfrm>
          <a:prstGeom prst="rect">
            <a:avLst/>
          </a:prstGeom>
        </p:spPr>
      </p:pic>
      <p:sp>
        <p:nvSpPr>
          <p:cNvPr id="32" name="TextBox 4">
            <a:extLst>
              <a:ext uri="{FF2B5EF4-FFF2-40B4-BE49-F238E27FC236}">
                <a16:creationId xmlns:a16="http://schemas.microsoft.com/office/drawing/2014/main" id="{688BB7A0-D605-4592-92AF-A63F45C0F369}"/>
              </a:ext>
            </a:extLst>
          </p:cNvPr>
          <p:cNvSpPr txBox="1"/>
          <p:nvPr/>
        </p:nvSpPr>
        <p:spPr>
          <a:xfrm>
            <a:off x="5273279" y="345669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API Gateway</a:t>
            </a:r>
          </a:p>
        </p:txBody>
      </p:sp>
      <p:pic>
        <p:nvPicPr>
          <p:cNvPr id="33" name="Graphic 19">
            <a:extLst>
              <a:ext uri="{FF2B5EF4-FFF2-40B4-BE49-F238E27FC236}">
                <a16:creationId xmlns:a16="http://schemas.microsoft.com/office/drawing/2014/main" id="{3FB2D975-2B32-445C-8C1B-BA1C2D8F63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68631" y="2681076"/>
            <a:ext cx="711200" cy="711200"/>
          </a:xfrm>
          <a:prstGeom prst="rect">
            <a:avLst/>
          </a:prstGeom>
        </p:spPr>
      </p:pic>
      <p:sp>
        <p:nvSpPr>
          <p:cNvPr id="49" name="TextBox 27">
            <a:extLst>
              <a:ext uri="{FF2B5EF4-FFF2-40B4-BE49-F238E27FC236}">
                <a16:creationId xmlns:a16="http://schemas.microsoft.com/office/drawing/2014/main" id="{806997EE-CB82-4970-8106-36AEA2492B84}"/>
              </a:ext>
            </a:extLst>
          </p:cNvPr>
          <p:cNvSpPr txBox="1"/>
          <p:nvPr/>
        </p:nvSpPr>
        <p:spPr>
          <a:xfrm>
            <a:off x="2971908" y="2813706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/HelloWorld</a:t>
            </a:r>
          </a:p>
        </p:txBody>
      </p:sp>
      <p:sp>
        <p:nvSpPr>
          <p:cNvPr id="50" name="TextBox 57">
            <a:extLst>
              <a:ext uri="{FF2B5EF4-FFF2-40B4-BE49-F238E27FC236}">
                <a16:creationId xmlns:a16="http://schemas.microsoft.com/office/drawing/2014/main" id="{CE9932DB-A7E2-4F78-85C8-B1C92578AAFD}"/>
              </a:ext>
            </a:extLst>
          </p:cNvPr>
          <p:cNvSpPr txBox="1"/>
          <p:nvPr/>
        </p:nvSpPr>
        <p:spPr>
          <a:xfrm>
            <a:off x="996150" y="4902554"/>
            <a:ext cx="120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Parameter Store</a:t>
            </a:r>
          </a:p>
        </p:txBody>
      </p:sp>
      <p:pic>
        <p:nvPicPr>
          <p:cNvPr id="51" name="Graphic 67">
            <a:extLst>
              <a:ext uri="{FF2B5EF4-FFF2-40B4-BE49-F238E27FC236}">
                <a16:creationId xmlns:a16="http://schemas.microsoft.com/office/drawing/2014/main" id="{F94163BC-96C7-42D6-B3A5-71E396FC56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17667" y="4443088"/>
            <a:ext cx="469900" cy="469900"/>
          </a:xfrm>
          <a:prstGeom prst="rect">
            <a:avLst/>
          </a:prstGeom>
        </p:spPr>
      </p:pic>
      <p:sp>
        <p:nvSpPr>
          <p:cNvPr id="52" name="TextBox 72">
            <a:extLst>
              <a:ext uri="{FF2B5EF4-FFF2-40B4-BE49-F238E27FC236}">
                <a16:creationId xmlns:a16="http://schemas.microsoft.com/office/drawing/2014/main" id="{44804445-BBDA-4E13-99D9-7F5F94A22F08}"/>
              </a:ext>
            </a:extLst>
          </p:cNvPr>
          <p:cNvSpPr txBox="1"/>
          <p:nvPr/>
        </p:nvSpPr>
        <p:spPr>
          <a:xfrm>
            <a:off x="1751550" y="4609929"/>
            <a:ext cx="226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* Store the configuration parameters.</a:t>
            </a:r>
          </a:p>
        </p:txBody>
      </p:sp>
      <p:cxnSp>
        <p:nvCxnSpPr>
          <p:cNvPr id="26" name="Straight Arrow Connector 21">
            <a:extLst>
              <a:ext uri="{FF2B5EF4-FFF2-40B4-BE49-F238E27FC236}">
                <a16:creationId xmlns:a16="http://schemas.microsoft.com/office/drawing/2014/main" id="{EE5C1AA9-9D14-4C4A-8F65-19EA4E044155}"/>
              </a:ext>
            </a:extLst>
          </p:cNvPr>
          <p:cNvCxnSpPr>
            <a:cxnSpLocks/>
          </p:cNvCxnSpPr>
          <p:nvPr/>
        </p:nvCxnSpPr>
        <p:spPr>
          <a:xfrm flipV="1">
            <a:off x="8053188" y="3746496"/>
            <a:ext cx="0" cy="36542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72">
            <a:extLst>
              <a:ext uri="{FF2B5EF4-FFF2-40B4-BE49-F238E27FC236}">
                <a16:creationId xmlns:a16="http://schemas.microsoft.com/office/drawing/2014/main" id="{2D8C9BC1-A619-4998-8543-8D1BF53CEBAD}"/>
              </a:ext>
            </a:extLst>
          </p:cNvPr>
          <p:cNvSpPr txBox="1"/>
          <p:nvPr/>
        </p:nvSpPr>
        <p:spPr>
          <a:xfrm>
            <a:off x="2514523" y="3080766"/>
            <a:ext cx="2269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* With JWT token.</a:t>
            </a:r>
          </a:p>
        </p:txBody>
      </p:sp>
    </p:spTree>
    <p:extLst>
      <p:ext uri="{BB962C8B-B14F-4D97-AF65-F5344CB8AC3E}">
        <p14:creationId xmlns:p14="http://schemas.microsoft.com/office/powerpoint/2010/main" val="1896080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74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Lenfers</dc:creator>
  <cp:lastModifiedBy>Filipe Lenfers</cp:lastModifiedBy>
  <cp:revision>1</cp:revision>
  <dcterms:created xsi:type="dcterms:W3CDTF">2019-03-09T16:14:51Z</dcterms:created>
  <dcterms:modified xsi:type="dcterms:W3CDTF">2019-03-09T16:18:57Z</dcterms:modified>
</cp:coreProperties>
</file>