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95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Desenvolvimento para iPhone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Objective</a:t>
            </a:r>
            <a:r>
              <a:rPr lang="pt-BR" dirty="0" smtClean="0"/>
              <a:t>-C e </a:t>
            </a:r>
            <a:r>
              <a:rPr lang="pt-BR" dirty="0" err="1" smtClean="0"/>
              <a:t>iOS</a:t>
            </a:r>
            <a:r>
              <a:rPr lang="pt-BR" dirty="0" smtClean="0"/>
              <a:t> SDK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97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Data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64548" cy="3508977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Como obter o contexto?</a:t>
            </a:r>
          </a:p>
          <a:p>
            <a:pPr>
              <a:buFont typeface="Arial"/>
              <a:buChar char="•"/>
            </a:pPr>
            <a:r>
              <a:rPr lang="pt-BR" dirty="0" smtClean="0"/>
              <a:t>Duas formas: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Criando um </a:t>
            </a:r>
            <a:r>
              <a:rPr lang="pt-BR" b="1" dirty="0" err="1" smtClean="0">
                <a:solidFill>
                  <a:srgbClr val="660066"/>
                </a:solidFill>
              </a:rPr>
              <a:t>UIManagedDocument</a:t>
            </a:r>
            <a:r>
              <a:rPr lang="pt-BR" dirty="0" smtClean="0">
                <a:solidFill>
                  <a:srgbClr val="660066"/>
                </a:solidFill>
              </a:rPr>
              <a:t> </a:t>
            </a:r>
            <a:r>
              <a:rPr lang="pt-BR" dirty="0" smtClean="0"/>
              <a:t>e acessando a </a:t>
            </a:r>
            <a:r>
              <a:rPr lang="pt-BR" b="1" dirty="0" smtClean="0">
                <a:solidFill>
                  <a:srgbClr val="FF00FF"/>
                </a:solidFill>
              </a:rPr>
              <a:t>@</a:t>
            </a:r>
            <a:r>
              <a:rPr lang="pt-BR" b="1" dirty="0" err="1" smtClean="0">
                <a:solidFill>
                  <a:srgbClr val="FF00FF"/>
                </a:solidFill>
              </a:rPr>
              <a:t>property</a:t>
            </a:r>
            <a:r>
              <a:rPr lang="pt-BR" b="1" dirty="0" smtClean="0">
                <a:solidFill>
                  <a:srgbClr val="FF00FF"/>
                </a:solidFill>
              </a:rPr>
              <a:t> </a:t>
            </a:r>
            <a:r>
              <a:rPr lang="pt-BR" b="1" dirty="0" err="1" smtClean="0"/>
              <a:t>managedObjectContext</a:t>
            </a:r>
            <a:r>
              <a:rPr lang="pt-BR" dirty="0" smtClean="0"/>
              <a:t>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Ao criar um novo projeto, marcar a op</a:t>
            </a:r>
            <a:r>
              <a:rPr lang="pt-BR" dirty="0" smtClean="0"/>
              <a:t>ção “Use Core Data”</a:t>
            </a:r>
          </a:p>
          <a:p>
            <a:pPr marL="525780" indent="-457200">
              <a:buFont typeface="+mj-lt"/>
              <a:buAutoNum type="arabicPeriod"/>
            </a:pPr>
            <a:endParaRPr lang="pt-BR" dirty="0"/>
          </a:p>
          <a:p>
            <a:pPr>
              <a:buFont typeface="Arial"/>
              <a:buChar char="•"/>
            </a:pPr>
            <a:r>
              <a:rPr lang="pt-BR" dirty="0" smtClean="0"/>
              <a:t>Na prática de hoje, veremos como fazer a primeira opção.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11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UIManagedDocument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Herda de </a:t>
            </a:r>
            <a:r>
              <a:rPr lang="pt-BR" b="1" dirty="0" err="1" smtClean="0">
                <a:solidFill>
                  <a:srgbClr val="660066"/>
                </a:solidFill>
              </a:rPr>
              <a:t>UIDocument</a:t>
            </a:r>
            <a:r>
              <a:rPr lang="pt-BR" dirty="0" smtClean="0"/>
              <a:t>, que oferece uma s</a:t>
            </a:r>
            <a:r>
              <a:rPr lang="pt-BR" dirty="0" smtClean="0"/>
              <a:t>érie de mecanismos para persistência;</a:t>
            </a:r>
          </a:p>
          <a:p>
            <a:pPr>
              <a:buFont typeface="Arial"/>
              <a:buChar char="•"/>
            </a:pPr>
            <a:r>
              <a:rPr lang="pt-BR" dirty="0" smtClean="0"/>
              <a:t>Quando você usa o </a:t>
            </a:r>
            <a:r>
              <a:rPr lang="pt-BR" b="1" dirty="0" err="1" smtClean="0">
                <a:solidFill>
                  <a:srgbClr val="660066"/>
                </a:solidFill>
              </a:rPr>
              <a:t>UIManagedDocument</a:t>
            </a:r>
            <a:r>
              <a:rPr lang="pt-BR" dirty="0" smtClean="0"/>
              <a:t>, você tem meio caminho andado para integrar com o </a:t>
            </a:r>
            <a:r>
              <a:rPr lang="pt-BR" b="1" dirty="0" err="1" smtClean="0"/>
              <a:t>iCloud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Entenda-o como sendo um simples contêiner  para seu banco de dados Core Data.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9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UIManagedDocument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Criando um </a:t>
            </a:r>
            <a:r>
              <a:rPr lang="pt-BR" dirty="0" err="1" smtClean="0"/>
              <a:t>UIManagedDocument</a:t>
            </a:r>
            <a:endParaRPr lang="pt-BR" dirty="0"/>
          </a:p>
        </p:txBody>
      </p:sp>
      <p:pic>
        <p:nvPicPr>
          <p:cNvPr id="4" name="Picture 3" descr="Captura de Tela 2015-06-24 às 14.0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1" y="1110350"/>
            <a:ext cx="8089738" cy="51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5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UIManagedDocument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Salvam a si mesmos sozinhos!</a:t>
            </a:r>
          </a:p>
          <a:p>
            <a:pPr>
              <a:buFont typeface="Arial"/>
              <a:buChar char="•"/>
            </a:pPr>
            <a:r>
              <a:rPr lang="pt-BR" dirty="0" smtClean="0"/>
              <a:t>Se, por ventura, voc</a:t>
            </a:r>
            <a:r>
              <a:rPr lang="pt-BR" dirty="0" smtClean="0"/>
              <a:t>ê quiser salvar manualmente, a operação será assíncrona;</a:t>
            </a:r>
          </a:p>
          <a:p>
            <a:pPr>
              <a:buFont typeface="Arial"/>
              <a:buChar char="•"/>
            </a:pPr>
            <a:r>
              <a:rPr lang="pt-BR" dirty="0" smtClean="0"/>
              <a:t>Eles se fecham sozinhos, quando não existir mais nenhum ponteiro </a:t>
            </a:r>
            <a:r>
              <a:rPr lang="pt-BR" b="1" dirty="0" err="1" smtClean="0">
                <a:solidFill>
                  <a:srgbClr val="FF00FF"/>
                </a:solidFill>
              </a:rPr>
              <a:t>strong</a:t>
            </a:r>
            <a:r>
              <a:rPr lang="pt-BR" dirty="0" smtClean="0"/>
              <a:t>!</a:t>
            </a:r>
          </a:p>
          <a:p>
            <a:pPr>
              <a:buFont typeface="Arial"/>
              <a:buChar char="•"/>
            </a:pPr>
            <a:r>
              <a:rPr lang="pt-BR" dirty="0" smtClean="0"/>
              <a:t>Se, por ventura, você quiser fechar manualmente, a operação será assíncrona.</a:t>
            </a:r>
          </a:p>
        </p:txBody>
      </p:sp>
    </p:spTree>
    <p:extLst>
      <p:ext uri="{BB962C8B-B14F-4D97-AF65-F5344CB8AC3E}">
        <p14:creationId xmlns:p14="http://schemas.microsoft.com/office/powerpoint/2010/main" val="18602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6-24 às 14.16.4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" b="1467"/>
          <a:stretch>
            <a:fillRect/>
          </a:stretch>
        </p:blipFill>
        <p:spPr>
          <a:xfrm>
            <a:off x="459682" y="1046381"/>
            <a:ext cx="8227519" cy="4259268"/>
          </a:xfrm>
        </p:spPr>
      </p:pic>
    </p:spTree>
    <p:extLst>
      <p:ext uri="{BB962C8B-B14F-4D97-AF65-F5344CB8AC3E}">
        <p14:creationId xmlns:p14="http://schemas.microsoft.com/office/powerpoint/2010/main" val="233278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UIManagedDocument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Cuidado com m</a:t>
            </a:r>
            <a:r>
              <a:rPr lang="pt-BR" dirty="0" smtClean="0"/>
              <a:t>últiplas instâncias de </a:t>
            </a:r>
            <a:r>
              <a:rPr lang="pt-BR" b="1" dirty="0" err="1" smtClean="0">
                <a:solidFill>
                  <a:srgbClr val="660066"/>
                </a:solidFill>
              </a:rPr>
              <a:t>UIManagedDocument</a:t>
            </a:r>
            <a:r>
              <a:rPr lang="pt-BR" dirty="0" smtClean="0">
                <a:solidFill>
                  <a:srgbClr val="660066"/>
                </a:solidFill>
              </a:rPr>
              <a:t> </a:t>
            </a:r>
            <a:r>
              <a:rPr lang="pt-BR" dirty="0" smtClean="0"/>
              <a:t>que apontam para o mesmo arquivo!</a:t>
            </a:r>
          </a:p>
          <a:p>
            <a:pPr>
              <a:buFont typeface="Arial"/>
              <a:buChar char="•"/>
            </a:pPr>
            <a:r>
              <a:rPr lang="pt-BR" dirty="0" smtClean="0"/>
              <a:t>Elas não vão compartilhar o mesmo contexto;</a:t>
            </a:r>
          </a:p>
          <a:p>
            <a:pPr>
              <a:buFont typeface="Arial"/>
              <a:buChar char="•"/>
            </a:pPr>
            <a:r>
              <a:rPr lang="pt-BR" dirty="0" smtClean="0"/>
              <a:t>Mudanças em uma instância não serão refletidas automaticamente em outra;</a:t>
            </a:r>
          </a:p>
          <a:p>
            <a:pPr>
              <a:buFont typeface="Arial"/>
              <a:buChar char="•"/>
            </a:pPr>
            <a:r>
              <a:rPr lang="pt-BR" dirty="0" smtClean="0"/>
              <a:t>Eventuais conflitos terão que ser tratados individualmente pelo programador.</a:t>
            </a:r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044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Data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Agora que voc</a:t>
            </a:r>
            <a:r>
              <a:rPr lang="pt-BR" dirty="0" smtClean="0"/>
              <a:t>ê já tem um </a:t>
            </a:r>
            <a:r>
              <a:rPr lang="pt-BR" b="1" dirty="0" err="1" smtClean="0">
                <a:solidFill>
                  <a:srgbClr val="660066"/>
                </a:solidFill>
              </a:rPr>
              <a:t>NSManagedObjectContext</a:t>
            </a:r>
            <a:r>
              <a:rPr lang="pt-BR" dirty="0" smtClean="0"/>
              <a:t>... O que fazer?</a:t>
            </a:r>
          </a:p>
          <a:p>
            <a:pPr>
              <a:buFont typeface="Arial"/>
              <a:buChar char="•"/>
            </a:pPr>
            <a:r>
              <a:rPr lang="pt-BR" dirty="0" smtClean="0"/>
              <a:t>Definir um modelo de dados, graficamente através do </a:t>
            </a:r>
            <a:r>
              <a:rPr lang="pt-BR" dirty="0" err="1" smtClean="0"/>
              <a:t>Xcode</a:t>
            </a:r>
            <a:r>
              <a:rPr lang="pt-BR" dirty="0" smtClean="0"/>
              <a:t>; e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dirty="0" smtClean="0"/>
              <a:t>Agora você está pronto para fazer todas as operações do CRUD!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5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</a:t>
            </a:r>
            <a:r>
              <a:rPr lang="pt-BR" dirty="0" smtClean="0"/>
              <a:t>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Criar um modelo de dados (</a:t>
            </a:r>
            <a:r>
              <a:rPr lang="pt-BR" dirty="0" err="1" smtClean="0"/>
              <a:t>xcdatamodel</a:t>
            </a:r>
            <a:r>
              <a:rPr lang="pt-BR" dirty="0" smtClean="0"/>
              <a:t>);</a:t>
            </a:r>
          </a:p>
          <a:p>
            <a:pPr>
              <a:buFont typeface="Arial"/>
              <a:buChar char="•"/>
            </a:pPr>
            <a:r>
              <a:rPr lang="pt-BR" dirty="0" smtClean="0"/>
              <a:t>Criar o contexto e fazer todas as opera</a:t>
            </a:r>
            <a:r>
              <a:rPr lang="pt-BR" dirty="0" smtClean="0"/>
              <a:t>ções do CRUD;</a:t>
            </a:r>
          </a:p>
          <a:p>
            <a:pPr>
              <a:buFont typeface="Arial"/>
              <a:buChar char="•"/>
            </a:pPr>
            <a:r>
              <a:rPr lang="pt-BR" dirty="0" smtClean="0"/>
              <a:t>Integrar com o </a:t>
            </a:r>
            <a:r>
              <a:rPr lang="pt-BR" dirty="0" err="1" smtClean="0"/>
              <a:t>UITableViewController</a:t>
            </a:r>
            <a:r>
              <a:rPr lang="pt-BR" dirty="0" smtClean="0"/>
              <a:t> usando o </a:t>
            </a:r>
            <a:r>
              <a:rPr lang="pt-BR" dirty="0" err="1" smtClean="0"/>
              <a:t>NSFetchedResultsController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48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Recuperar do </a:t>
            </a:r>
            <a:r>
              <a:rPr lang="pt-BR" dirty="0" err="1" smtClean="0"/>
              <a:t>Flickr</a:t>
            </a:r>
            <a:r>
              <a:rPr lang="pt-BR" dirty="0" smtClean="0"/>
              <a:t> (esta parte ser</a:t>
            </a:r>
            <a:r>
              <a:rPr lang="pt-BR" dirty="0" smtClean="0"/>
              <a:t>á fornecida pelo professor, já que ainda não vimos a parte de chamada a webservices) uma lista de fotos recentes;</a:t>
            </a:r>
          </a:p>
          <a:p>
            <a:pPr>
              <a:buFont typeface="Arial"/>
              <a:buChar char="•"/>
            </a:pPr>
            <a:r>
              <a:rPr lang="pt-BR" dirty="0" smtClean="0"/>
              <a:t>Armazenar, usando Core Data com duas entidades: Foto e Fotógrafo;</a:t>
            </a:r>
          </a:p>
          <a:p>
            <a:pPr>
              <a:buFont typeface="Arial"/>
              <a:buChar char="•"/>
            </a:pPr>
            <a:r>
              <a:rPr lang="pt-BR" dirty="0" smtClean="0"/>
              <a:t>Num </a:t>
            </a:r>
            <a:r>
              <a:rPr lang="pt-BR" dirty="0" err="1" smtClean="0"/>
              <a:t>UITableView</a:t>
            </a:r>
            <a:r>
              <a:rPr lang="pt-BR" dirty="0" smtClean="0"/>
              <a:t>, mostrar uma lista de fotógrafos. Ao clicar em um, mostrar as fotos em um </a:t>
            </a:r>
            <a:r>
              <a:rPr lang="pt-BR" dirty="0" err="1" smtClean="0"/>
              <a:t>UICollectionView</a:t>
            </a:r>
            <a:r>
              <a:rPr lang="pt-BR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Em ambos, usar o </a:t>
            </a:r>
            <a:r>
              <a:rPr lang="pt-BR" dirty="0" err="1" smtClean="0"/>
              <a:t>NSFetchedResultsController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75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25591" cy="4057151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Core Data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Quando usar e Como usar;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Entidades;</a:t>
            </a:r>
          </a:p>
          <a:p>
            <a:pPr>
              <a:buFont typeface="Arial"/>
              <a:buChar char="•"/>
            </a:pPr>
            <a:r>
              <a:rPr lang="pt-BR" dirty="0" smtClean="0"/>
              <a:t>Atributos;</a:t>
            </a:r>
          </a:p>
          <a:p>
            <a:pPr>
              <a:buFont typeface="Arial"/>
              <a:buChar char="•"/>
            </a:pPr>
            <a:r>
              <a:rPr lang="pt-BR" dirty="0" smtClean="0"/>
              <a:t>Relacionamentos;</a:t>
            </a:r>
          </a:p>
          <a:p>
            <a:pPr>
              <a:buFont typeface="Arial"/>
              <a:buChar char="•"/>
            </a:pPr>
            <a:r>
              <a:rPr lang="pt-BR" dirty="0" smtClean="0"/>
              <a:t>CRUD</a:t>
            </a:r>
          </a:p>
          <a:p>
            <a:pPr>
              <a:buFont typeface="Arial"/>
              <a:buChar char="•"/>
            </a:pPr>
            <a:r>
              <a:rPr lang="pt-BR" dirty="0" smtClean="0"/>
              <a:t>Integra</a:t>
            </a:r>
            <a:r>
              <a:rPr lang="pt-BR" dirty="0" smtClean="0"/>
              <a:t>ção com </a:t>
            </a:r>
            <a:r>
              <a:rPr lang="pt-BR" dirty="0" err="1" smtClean="0"/>
              <a:t>UITableView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Prática</a:t>
            </a:r>
          </a:p>
          <a:p>
            <a:pPr>
              <a:buFont typeface="Arial"/>
              <a:buChar char="•"/>
            </a:pPr>
            <a:r>
              <a:rPr lang="pt-BR" dirty="0" smtClean="0"/>
              <a:t>Se der tempo...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UIManagedDocument</a:t>
            </a:r>
            <a:r>
              <a:rPr lang="pt-BR" dirty="0" smtClean="0"/>
              <a:t> e </a:t>
            </a:r>
            <a:r>
              <a:rPr lang="pt-BR" dirty="0" err="1" smtClean="0"/>
              <a:t>iCloud</a:t>
            </a:r>
            <a:r>
              <a:rPr lang="pt-BR" dirty="0" smtClean="0"/>
              <a:t> (requer </a:t>
            </a:r>
            <a:r>
              <a:rPr lang="pt-BR" dirty="0" err="1" smtClean="0"/>
              <a:t>iDevice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4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Dominar o Core Data.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24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7800" cy="3955869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Em algum momento, voc</a:t>
            </a:r>
            <a:r>
              <a:rPr lang="pt-BR" dirty="0" smtClean="0"/>
              <a:t>ê vai precisar guardar uma quantidade maior de dados e/ou precisar buscar dados de uma forma mais sofisticada;</a:t>
            </a:r>
          </a:p>
          <a:p>
            <a:pPr>
              <a:buFont typeface="Arial"/>
              <a:buChar char="•"/>
            </a:pPr>
            <a:r>
              <a:rPr lang="pt-BR" dirty="0" smtClean="0"/>
              <a:t>Essa é a hora de adotar um banco de dados local!;</a:t>
            </a:r>
          </a:p>
          <a:p>
            <a:pPr>
              <a:buFont typeface="Arial"/>
              <a:buChar char="•"/>
            </a:pPr>
            <a:r>
              <a:rPr lang="pt-BR" dirty="0" smtClean="0"/>
              <a:t>Os arquivos PLIST são bons para uma pequena massa de dados e não são têm capacidade de indexação. Portanto, </a:t>
            </a:r>
            <a:r>
              <a:rPr lang="pt-BR" b="1" dirty="0" smtClean="0"/>
              <a:t>os arquivos PLIST não são adequados</a:t>
            </a:r>
            <a:r>
              <a:rPr lang="pt-BR" dirty="0" smtClean="0"/>
              <a:t> para armazenar dados transacionais e complexos inerentes ao </a:t>
            </a:r>
            <a:r>
              <a:rPr lang="pt-BR" dirty="0" err="1" smtClean="0"/>
              <a:t>app</a:t>
            </a:r>
            <a:r>
              <a:rPr lang="pt-BR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089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 (Core Data)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A abordagem padr</a:t>
            </a:r>
            <a:r>
              <a:rPr lang="pt-BR" dirty="0" smtClean="0"/>
              <a:t>ão para banco de dados local na plataforma </a:t>
            </a:r>
            <a:r>
              <a:rPr lang="pt-BR" dirty="0" err="1" smtClean="0"/>
              <a:t>iOS</a:t>
            </a:r>
            <a:r>
              <a:rPr lang="pt-BR" dirty="0" smtClean="0"/>
              <a:t> é o Core Data;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Um framework extremamente poderoso que fornece um banco de dados orientado à objetos!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25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Data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Oferece um meio para criar sua </a:t>
            </a:r>
            <a:r>
              <a:rPr lang="pt-BR" dirty="0" smtClean="0"/>
              <a:t>árvore de objetos suportada por um banco de dados;</a:t>
            </a:r>
          </a:p>
          <a:p>
            <a:pPr>
              <a:buFont typeface="Arial"/>
              <a:buChar char="•"/>
            </a:pPr>
            <a:r>
              <a:rPr lang="pt-BR" dirty="0" smtClean="0"/>
              <a:t>Na frieza dos bits, os dados podem ser armazenados em </a:t>
            </a:r>
            <a:r>
              <a:rPr lang="pt-BR" dirty="0" err="1" smtClean="0"/>
              <a:t>SQLite</a:t>
            </a:r>
            <a:r>
              <a:rPr lang="pt-BR" dirty="0" smtClean="0"/>
              <a:t>, XML ou mesmo em memória, mas, na maioria dos casos, isso é transparente para o programador.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87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funciona o Core Data?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46393" cy="3870168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Em quatro passos b</a:t>
            </a:r>
            <a:r>
              <a:rPr lang="pt-BR" dirty="0" smtClean="0"/>
              <a:t>ásicos: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Criar um mapeamento visual com o </a:t>
            </a:r>
            <a:r>
              <a:rPr lang="pt-BR" dirty="0" err="1" smtClean="0"/>
              <a:t>Xcode</a:t>
            </a:r>
            <a:r>
              <a:rPr lang="pt-BR" dirty="0" smtClean="0"/>
              <a:t>, onde a relação entre entidades de objetos é definida;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Criar objetos (registros) e queries através da API orientada à objetos;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Acessar as “colunas” da “tabela” usando as </a:t>
            </a:r>
            <a:r>
              <a:rPr lang="pt-BR" b="1" dirty="0" smtClean="0">
                <a:solidFill>
                  <a:srgbClr val="FF00FF"/>
                </a:solidFill>
              </a:rPr>
              <a:t>@</a:t>
            </a:r>
            <a:r>
              <a:rPr lang="pt-BR" b="1" dirty="0" err="1" smtClean="0">
                <a:solidFill>
                  <a:srgbClr val="FF00FF"/>
                </a:solidFill>
              </a:rPr>
              <a:t>property</a:t>
            </a:r>
            <a:r>
              <a:rPr lang="pt-BR" b="1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do objeto (registro);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Ser feliz!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61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Data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Na pr</a:t>
            </a:r>
            <a:r>
              <a:rPr lang="pt-BR" dirty="0" smtClean="0"/>
              <a:t>ática, vamos focar em criar entidades, atributos e relacionamentos;</a:t>
            </a:r>
          </a:p>
          <a:p>
            <a:pPr>
              <a:buFont typeface="Arial"/>
              <a:buChar char="•"/>
            </a:pPr>
            <a:r>
              <a:rPr lang="pt-BR" dirty="0" smtClean="0"/>
              <a:t>Para acessar todas essas coisas maravilhosas, precisamos de um contexto: o </a:t>
            </a:r>
            <a:r>
              <a:rPr lang="pt-BR" b="1" dirty="0" err="1" smtClean="0">
                <a:solidFill>
                  <a:srgbClr val="660066"/>
                </a:solidFill>
              </a:rPr>
              <a:t>NSManagedObjectContext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Ele </a:t>
            </a:r>
            <a:r>
              <a:rPr lang="pt-BR" dirty="0" smtClean="0"/>
              <a:t>é o centralizador de todas as interações com o Core Data.</a:t>
            </a:r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5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752600"/>
            <a:ext cx="6819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121</TotalTime>
  <Words>655</Words>
  <Application>Microsoft Macintosh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Desenvolvimento para iPhone</vt:lpstr>
      <vt:lpstr>Agenda</vt:lpstr>
      <vt:lpstr>Objetivo do Dia</vt:lpstr>
      <vt:lpstr>Banco de Dados</vt:lpstr>
      <vt:lpstr>Banco de Dados (Core Data)</vt:lpstr>
      <vt:lpstr>Core Data</vt:lpstr>
      <vt:lpstr>Como funciona o Core Data?</vt:lpstr>
      <vt:lpstr>Core Data</vt:lpstr>
      <vt:lpstr>PowerPoint Presentation</vt:lpstr>
      <vt:lpstr>Core Data</vt:lpstr>
      <vt:lpstr>UIManagedDocument</vt:lpstr>
      <vt:lpstr>UIManagedDocument</vt:lpstr>
      <vt:lpstr>UIManagedDocument</vt:lpstr>
      <vt:lpstr>PowerPoint Presentation</vt:lpstr>
      <vt:lpstr>UIManagedDocument</vt:lpstr>
      <vt:lpstr>Core Data</vt:lpstr>
      <vt:lpstr>Prática</vt:lpstr>
      <vt:lpstr>Desafio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9</cp:revision>
  <dcterms:created xsi:type="dcterms:W3CDTF">2015-06-24T16:17:05Z</dcterms:created>
  <dcterms:modified xsi:type="dcterms:W3CDTF">2015-06-24T18:18:15Z</dcterms:modified>
</cp:coreProperties>
</file>