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4C93CC4-4521-BF4D-BAE5-B501DD236F94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legation_pattern" TargetMode="External"/><Relationship Id="rId4" Type="http://schemas.openxmlformats.org/officeDocument/2006/relationships/hyperlink" Target="https://developer.apple.com/library/ios/featuredarticles/ViewControllerPGforiPhoneOS/AboutViewControllers/AboutViewControllers.html%23//apple_ref/doc/uid/TP40007457-CH112-SW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shipster.com/key-value-observin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ao</a:t>
            </a:r>
            <a:r>
              <a:rPr lang="en-US" dirty="0" smtClean="0"/>
              <a:t> SDK do </a:t>
            </a:r>
            <a:r>
              <a:rPr lang="en-US" dirty="0" err="1" smtClean="0"/>
              <a:t>iOS</a:t>
            </a:r>
            <a:r>
              <a:rPr lang="en-US" dirty="0" smtClean="0"/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3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Navegar para uma terceira tela, trafegando informa</a:t>
            </a:r>
            <a:r>
              <a:rPr lang="pt-BR" dirty="0" smtClean="0"/>
              <a:t>ção;</a:t>
            </a:r>
          </a:p>
          <a:p>
            <a:pPr>
              <a:buFont typeface="Arial"/>
              <a:buChar char="•"/>
            </a:pPr>
            <a:r>
              <a:rPr lang="pt-BR" dirty="0" smtClean="0"/>
              <a:t>Na terceira tela a informação sofre </a:t>
            </a:r>
            <a:r>
              <a:rPr lang="pt-BR" smtClean="0"/>
              <a:t>mudança;</a:t>
            </a:r>
          </a:p>
          <a:p>
            <a:pPr>
              <a:buFont typeface="Arial"/>
              <a:buChar char="•"/>
            </a:pPr>
            <a:r>
              <a:rPr lang="pt-BR" smtClean="0"/>
              <a:t>A </a:t>
            </a:r>
            <a:r>
              <a:rPr lang="pt-BR" dirty="0" smtClean="0"/>
              <a:t>mudança é refletida na tela anterior.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41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Arquitetura</a:t>
            </a:r>
            <a:r>
              <a:rPr lang="en-US" dirty="0" smtClean="0"/>
              <a:t> MVVC;</a:t>
            </a:r>
          </a:p>
          <a:p>
            <a:pPr>
              <a:buFont typeface="Arial"/>
              <a:buChar char="•"/>
            </a:pPr>
            <a:r>
              <a:rPr lang="en-US" dirty="0" smtClean="0"/>
              <a:t>Outlet;</a:t>
            </a:r>
          </a:p>
          <a:p>
            <a:pPr>
              <a:buFont typeface="Arial"/>
              <a:buChar char="•"/>
            </a:pPr>
            <a:r>
              <a:rPr lang="en-US" dirty="0" smtClean="0"/>
              <a:t>Delegate;</a:t>
            </a:r>
          </a:p>
          <a:p>
            <a:pPr>
              <a:buFont typeface="Arial"/>
              <a:buChar char="•"/>
            </a:pPr>
            <a:r>
              <a:rPr lang="en-US" dirty="0" smtClean="0"/>
              <a:t>Data source;</a:t>
            </a:r>
          </a:p>
          <a:p>
            <a:pPr>
              <a:buFont typeface="Arial"/>
              <a:buChar char="•"/>
            </a:pPr>
            <a:r>
              <a:rPr lang="en-US" dirty="0" smtClean="0"/>
              <a:t>Protocol;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Brincar</a:t>
            </a:r>
            <a:r>
              <a:rPr lang="en-US" dirty="0" smtClean="0"/>
              <a:t>!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Mudança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UITableViewController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76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Entender</a:t>
            </a:r>
            <a:r>
              <a:rPr lang="en-US" dirty="0" smtClean="0"/>
              <a:t> o </a:t>
            </a:r>
            <a:r>
              <a:rPr lang="en-US" dirty="0" err="1" smtClean="0"/>
              <a:t>funcionamento</a:t>
            </a:r>
            <a:r>
              <a:rPr lang="en-US" dirty="0" smtClean="0"/>
              <a:t> da </a:t>
            </a:r>
            <a:r>
              <a:rPr lang="en-US" dirty="0" err="1" smtClean="0"/>
              <a:t>arquitetura</a:t>
            </a:r>
            <a:r>
              <a:rPr lang="en-US" dirty="0" smtClean="0"/>
              <a:t> MVVC do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Entender</a:t>
            </a:r>
            <a:r>
              <a:rPr lang="en-US" dirty="0" smtClean="0"/>
              <a:t> a </a:t>
            </a:r>
            <a:r>
              <a:rPr lang="en-US" dirty="0" err="1" smtClean="0"/>
              <a:t>comunicação</a:t>
            </a:r>
            <a:r>
              <a:rPr lang="en-US" dirty="0" smtClean="0"/>
              <a:t> entre as </a:t>
            </a:r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 (Data source, Delegate) e Outlets;</a:t>
            </a:r>
          </a:p>
        </p:txBody>
      </p:sp>
    </p:spTree>
    <p:extLst>
      <p:ext uri="{BB962C8B-B14F-4D97-AF65-F5344CB8AC3E}">
        <p14:creationId xmlns:p14="http://schemas.microsoft.com/office/powerpoint/2010/main" val="415082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MVVC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8952" y="5285620"/>
            <a:ext cx="2854476" cy="10280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575904" y="5285620"/>
            <a:ext cx="2951238" cy="10280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055251" y="2255329"/>
            <a:ext cx="2951239" cy="102809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ViewController</a:t>
            </a:r>
            <a:endParaRPr lang="en-US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1439333" y="3168952"/>
            <a:ext cx="6628901" cy="3144763"/>
            <a:chOff x="1439333" y="3168952"/>
            <a:chExt cx="6628901" cy="3144763"/>
          </a:xfrm>
        </p:grpSpPr>
        <p:grpSp>
          <p:nvGrpSpPr>
            <p:cNvPr id="15" name="Group 14"/>
            <p:cNvGrpSpPr/>
            <p:nvPr/>
          </p:nvGrpSpPr>
          <p:grpSpPr>
            <a:xfrm>
              <a:off x="4414756" y="4451048"/>
              <a:ext cx="128210" cy="1862667"/>
              <a:chOff x="4414756" y="4451048"/>
              <a:chExt cx="128210" cy="186266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4414756" y="4451048"/>
                <a:ext cx="0" cy="1862667"/>
              </a:xfrm>
              <a:prstGeom prst="line">
                <a:avLst/>
              </a:prstGeom>
              <a:ln w="57150" cmpd="sng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42966" y="4451048"/>
                <a:ext cx="0" cy="1862667"/>
              </a:xfrm>
              <a:prstGeom prst="line">
                <a:avLst/>
              </a:prstGeom>
              <a:ln w="57150" cmpd="sng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4668762" y="3283424"/>
              <a:ext cx="3399472" cy="11676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439333" y="3168952"/>
              <a:ext cx="2878667" cy="119742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632478" y="3181047"/>
              <a:ext cx="3411566" cy="120468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454633" y="3260471"/>
              <a:ext cx="2821874" cy="11676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68080" y="5439730"/>
            <a:ext cx="7643044" cy="687958"/>
            <a:chOff x="768080" y="5439730"/>
            <a:chExt cx="7643044" cy="687958"/>
          </a:xfrm>
        </p:grpSpPr>
        <p:sp>
          <p:nvSpPr>
            <p:cNvPr id="32" name="Oval 31"/>
            <p:cNvSpPr/>
            <p:nvPr/>
          </p:nvSpPr>
          <p:spPr>
            <a:xfrm>
              <a:off x="768080" y="5439730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02723" y="5859909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55251" y="5439730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779841" y="5859909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03530" y="5439730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094107" y="5859909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135714" y="5439730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792824" y="5859909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03530" y="3006771"/>
            <a:ext cx="2206862" cy="2566849"/>
            <a:chOff x="5703530" y="3006771"/>
            <a:chExt cx="2206862" cy="2566849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5703530" y="3006771"/>
              <a:ext cx="2206862" cy="256684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3004240">
              <a:off x="6526169" y="4054468"/>
              <a:ext cx="106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IBOutlet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02607" y="3181048"/>
            <a:ext cx="1040023" cy="2801890"/>
            <a:chOff x="5202607" y="3181048"/>
            <a:chExt cx="1040023" cy="2801890"/>
          </a:xfrm>
        </p:grpSpPr>
        <p:cxnSp>
          <p:nvCxnSpPr>
            <p:cNvPr id="50" name="Straight Arrow Connector 49"/>
            <p:cNvCxnSpPr/>
            <p:nvPr/>
          </p:nvCxnSpPr>
          <p:spPr>
            <a:xfrm flipH="1" flipV="1">
              <a:off x="5202607" y="3181048"/>
              <a:ext cx="1040023" cy="280189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4072863">
              <a:off x="5326377" y="4456286"/>
              <a:ext cx="124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Delegate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457143" y="2967649"/>
            <a:ext cx="173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did should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243720" y="3168952"/>
            <a:ext cx="2500143" cy="2309993"/>
            <a:chOff x="3243720" y="3168952"/>
            <a:chExt cx="2500143" cy="2309993"/>
          </a:xfrm>
        </p:grpSpPr>
        <p:cxnSp>
          <p:nvCxnSpPr>
            <p:cNvPr id="57" name="Straight Arrow Connector 56"/>
            <p:cNvCxnSpPr>
              <a:stCxn id="36" idx="1"/>
            </p:cNvCxnSpPr>
            <p:nvPr/>
          </p:nvCxnSpPr>
          <p:spPr>
            <a:xfrm flipH="1" flipV="1">
              <a:off x="3243720" y="3168952"/>
              <a:ext cx="2500143" cy="23099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2640929">
              <a:off x="3573799" y="3665211"/>
              <a:ext cx="1498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Datasource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60434" y="2039687"/>
            <a:ext cx="2690035" cy="3453600"/>
            <a:chOff x="5560434" y="2039687"/>
            <a:chExt cx="2690035" cy="3453600"/>
          </a:xfrm>
        </p:grpSpPr>
        <p:grpSp>
          <p:nvGrpSpPr>
            <p:cNvPr id="48" name="Group 47"/>
            <p:cNvGrpSpPr/>
            <p:nvPr/>
          </p:nvGrpSpPr>
          <p:grpSpPr>
            <a:xfrm>
              <a:off x="5560434" y="2039687"/>
              <a:ext cx="2660702" cy="760512"/>
              <a:chOff x="5560434" y="2039687"/>
              <a:chExt cx="2660702" cy="760512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60434" y="2039687"/>
                <a:ext cx="760512" cy="760512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6158477" y="2240027"/>
                <a:ext cx="2062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IBAction</a:t>
                </a:r>
                <a:r>
                  <a:rPr lang="en-US" dirty="0" smtClean="0"/>
                  <a:t> e outros</a:t>
                </a:r>
                <a:endParaRPr lang="en-US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8021095" y="4818802"/>
              <a:ext cx="229374" cy="674485"/>
            </a:xfrm>
            <a:prstGeom prst="straightConnector1">
              <a:avLst/>
            </a:prstGeom>
            <a:ln w="381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>
            <a:off x="2310385" y="2609359"/>
            <a:ext cx="933335" cy="2830371"/>
          </a:xfrm>
          <a:prstGeom prst="straightConnector1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41449" y="2327649"/>
            <a:ext cx="2605771" cy="3012582"/>
            <a:chOff x="441449" y="2327649"/>
            <a:chExt cx="2605771" cy="3012582"/>
          </a:xfrm>
        </p:grpSpPr>
        <p:grpSp>
          <p:nvGrpSpPr>
            <p:cNvPr id="76" name="Group 75"/>
            <p:cNvGrpSpPr/>
            <p:nvPr/>
          </p:nvGrpSpPr>
          <p:grpSpPr>
            <a:xfrm>
              <a:off x="441449" y="3579904"/>
              <a:ext cx="1868936" cy="1760327"/>
              <a:chOff x="441449" y="3579904"/>
              <a:chExt cx="1868936" cy="176032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080" y="4374040"/>
                <a:ext cx="824009" cy="966191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441449" y="3579904"/>
                <a:ext cx="18689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Notificações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Locais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 KVO</a:t>
                </a:r>
                <a:endParaRPr lang="en-US" dirty="0"/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7942889">
              <a:off x="2208105" y="2220274"/>
              <a:ext cx="731740" cy="946490"/>
            </a:xfrm>
            <a:prstGeom prst="rect">
              <a:avLst/>
            </a:prstGeom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5950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</a:t>
            </a:r>
            <a:r>
              <a:rPr lang="en-US" dirty="0" err="1" smtClean="0"/>
              <a:t>Legais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Sobre</a:t>
            </a:r>
            <a:r>
              <a:rPr lang="en-US" dirty="0" smtClean="0"/>
              <a:t> KVO (Key-Value Observing)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2"/>
              </a:rPr>
              <a:t>http://nshipster.com/key-value-observing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Padrão</a:t>
            </a:r>
            <a:r>
              <a:rPr lang="en-US" dirty="0" smtClean="0"/>
              <a:t> Delegate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Delegation_pattern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View Controller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4"/>
              </a:rPr>
              <a:t>https://developer.apple.com/library/ios/featuredarticles/ViewControllerPGforiPhoneOS/AboutViewControllers/AboutViewControllers.html#//apple_ref/doc/uid/TP40007457-CH112-</a:t>
            </a:r>
            <a:r>
              <a:rPr lang="en-US" dirty="0" smtClean="0">
                <a:hlinkClick r:id="rId4"/>
              </a:rPr>
              <a:t>SW10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1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77" y="790483"/>
            <a:ext cx="7673233" cy="68611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do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18" y="1548735"/>
            <a:ext cx="5332662" cy="48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77" y="790483"/>
            <a:ext cx="7673233" cy="68611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do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84" y="1536859"/>
            <a:ext cx="6693997" cy="53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7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Define um </a:t>
            </a: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entre as </a:t>
            </a:r>
            <a:r>
              <a:rPr lang="en-US" dirty="0" err="1" smtClean="0"/>
              <a:t>camadas</a:t>
            </a:r>
            <a:r>
              <a:rPr lang="en-US" dirty="0" smtClean="0"/>
              <a:t>, de </a:t>
            </a:r>
            <a:r>
              <a:rPr lang="en-US" dirty="0" err="1" smtClean="0"/>
              <a:t>modo</a:t>
            </a:r>
            <a:r>
              <a:rPr lang="en-US" dirty="0" smtClean="0"/>
              <a:t> a </a:t>
            </a:r>
            <a:r>
              <a:rPr lang="en-US" dirty="0" err="1" smtClean="0"/>
              <a:t>minimizar</a:t>
            </a:r>
            <a:r>
              <a:rPr lang="en-US" dirty="0" smtClean="0"/>
              <a:t> o </a:t>
            </a:r>
            <a:r>
              <a:rPr lang="en-US" dirty="0" err="1" smtClean="0"/>
              <a:t>acoplamento</a:t>
            </a:r>
            <a:r>
              <a:rPr lang="en-US" dirty="0" smtClean="0"/>
              <a:t> entre as </a:t>
            </a:r>
            <a:r>
              <a:rPr lang="en-US" dirty="0" err="1" smtClean="0"/>
              <a:t>mesmas</a:t>
            </a:r>
            <a:r>
              <a:rPr lang="en-US" dirty="0" smtClean="0"/>
              <a:t>;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Promove</a:t>
            </a:r>
            <a:r>
              <a:rPr lang="en-US" dirty="0" smtClean="0"/>
              <a:t>, </a:t>
            </a: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cega</a:t>
            </a:r>
            <a:r>
              <a:rPr lang="en-US" dirty="0" smtClean="0"/>
              <a:t>. </a:t>
            </a:r>
            <a:r>
              <a:rPr lang="en-US" dirty="0" err="1" smtClean="0"/>
              <a:t>Lembrar</a:t>
            </a:r>
            <a:r>
              <a:rPr lang="en-US" dirty="0" smtClean="0"/>
              <a:t> do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1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Protocolo</a:t>
            </a:r>
            <a:r>
              <a:rPr lang="en-US" dirty="0" smtClean="0"/>
              <a:t> (</a:t>
            </a:r>
            <a:r>
              <a:rPr lang="en-US" dirty="0" err="1" smtClean="0"/>
              <a:t>Exemplo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Captura de Tela 2015-04-24 às 16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6" y="833939"/>
            <a:ext cx="7977481" cy="58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5757</TotalTime>
  <Words>222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Introdução ao Objective-C</vt:lpstr>
      <vt:lpstr>Agenda</vt:lpstr>
      <vt:lpstr>Objetivos do dia</vt:lpstr>
      <vt:lpstr>Arquitetura MVVC</vt:lpstr>
      <vt:lpstr>Links Legais!</vt:lpstr>
      <vt:lpstr>Ciclo de Vida do ViewController</vt:lpstr>
      <vt:lpstr>Ciclo de Vida do ViewController</vt:lpstr>
      <vt:lpstr>Protocol</vt:lpstr>
      <vt:lpstr>Protocolo (Exemplo)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Objective-C</dc:title>
  <dc:creator>Pedro Henrique Ferreira Figueiredo</dc:creator>
  <cp:lastModifiedBy>Pedro Henrique Ferreira Figueiredo</cp:lastModifiedBy>
  <cp:revision>22</cp:revision>
  <dcterms:created xsi:type="dcterms:W3CDTF">2015-04-24T14:09:28Z</dcterms:created>
  <dcterms:modified xsi:type="dcterms:W3CDTF">2015-06-17T19:05:12Z</dcterms:modified>
</cp:coreProperties>
</file>