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9f568a52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59f568a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4d54339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4d5433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4d54339e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44d5433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44d54339e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44d54339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44d54339e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44d54339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4d54339e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44d54339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44d54339e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44d54339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44d54339e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44d54339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44d54339e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44d54339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44d54339e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44d54339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44d54339e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44d54339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44d54339e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44d54339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4d54339e_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4d54339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44d54339e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44d54339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44d54339e_1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44d54339e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44d54339e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44d54339e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44d54339e_1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44d54339e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44d54339e_1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44d54339e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59f568a5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59f568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9f568a5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59f568a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59f568a52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59f568a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59f568a52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59f568a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59f568a52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59f568a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59f568a5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59f568a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59f568a5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59f568a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43125"/>
            <a:ext cx="7772400" cy="177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3900"/>
              <a:t>Projeto Final POO:</a:t>
            </a:r>
            <a:endParaRPr b="1" sz="39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3900"/>
              <a:t>Implementação de um sistema de gerenciamento de água e esgoto para uma prefeitura em JAVA.</a:t>
            </a:r>
            <a:endParaRPr b="1" sz="39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85800" y="4305300"/>
            <a:ext cx="7772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Alunos:Daniel Martins de Carvalho RA:2321386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Filipe Augusto Parreira RA:2320622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João Pedro Cavani Meireles RA:2321424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92850" y="-205250"/>
            <a:ext cx="7886700" cy="11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Teste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92850" y="901750"/>
            <a:ext cx="7886700" cy="51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914400" rtl="0" algn="l">
              <a:spcBef>
                <a:spcPts val="100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Realizar Cadastro</a:t>
            </a:r>
            <a:endParaRPr sz="2700"/>
          </a:p>
          <a:p>
            <a:pPr indent="-374650" lvl="1" marL="13716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Realizar Cadastro do Imóvel</a:t>
            </a:r>
            <a:endParaRPr sz="2300"/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Realizar Login</a:t>
            </a:r>
            <a:endParaRPr sz="2700"/>
          </a:p>
          <a:p>
            <a:pPr indent="-374650" lvl="1" marL="13716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Janela Principal</a:t>
            </a:r>
            <a:endParaRPr sz="2300"/>
          </a:p>
          <a:p>
            <a:pPr indent="-374650" lvl="1" marL="13716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Dados do Usuário</a:t>
            </a:r>
            <a:endParaRPr sz="2300"/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Cadastrar outro Imóvel</a:t>
            </a:r>
            <a:endParaRPr sz="2700"/>
          </a:p>
          <a:p>
            <a:pPr indent="-374650" lvl="1" marL="13716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Imovel Cadastrado</a:t>
            </a:r>
            <a:endParaRPr sz="2300"/>
          </a:p>
          <a:p>
            <a:pPr indent="-374650" lvl="1" marL="13716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Dados do Usuário atualizados</a:t>
            </a:r>
            <a:endParaRPr sz="2300"/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Realizar </a:t>
            </a:r>
            <a:r>
              <a:rPr lang="en-US" sz="2700"/>
              <a:t>Solicitação</a:t>
            </a:r>
            <a:r>
              <a:rPr lang="en-US" sz="2700"/>
              <a:t> de Vazamento</a:t>
            </a:r>
            <a:endParaRPr sz="2700"/>
          </a:p>
          <a:p>
            <a:pPr indent="-374650" lvl="1" marL="13716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Vazamento Informado</a:t>
            </a:r>
            <a:endParaRPr sz="2300"/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Realizar Login </a:t>
            </a:r>
            <a:r>
              <a:rPr lang="en-US" sz="2700"/>
              <a:t>Funcionário</a:t>
            </a:r>
            <a:endParaRPr sz="2700"/>
          </a:p>
          <a:p>
            <a:pPr indent="-374650" lvl="1" marL="13716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Tela Principal Funcionários</a:t>
            </a:r>
            <a:endParaRPr sz="2300"/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Verificar Solicitações</a:t>
            </a:r>
            <a:endParaRPr sz="2700"/>
          </a:p>
          <a:p>
            <a:pPr indent="-374650" lvl="1" marL="13716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Visualizar Solicitação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1.Realizar Cadastro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751" y="1023950"/>
            <a:ext cx="6390500" cy="558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1.1Realizar Cadastro do imóvel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38" y="1023950"/>
            <a:ext cx="6640124" cy="56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1.1Finalizar Cadastro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187" y="1023950"/>
            <a:ext cx="6595625" cy="551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2.Realizar Login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162" y="1023950"/>
            <a:ext cx="6639676" cy="53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 Janela Principal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13" y="1023950"/>
            <a:ext cx="6811575" cy="55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 Dados do Usuário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13" y="1105350"/>
            <a:ext cx="6753024" cy="54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Realizar Cadastro do Imóvel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388" y="1023950"/>
            <a:ext cx="6891225" cy="55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3.1 Imovel Cadastrado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09" y="1023950"/>
            <a:ext cx="7033178" cy="55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3.2.Dados do Usuário atualizado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613" y="1023950"/>
            <a:ext cx="6778775" cy="545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170776"/>
            <a:ext cx="7886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Proposta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420800"/>
            <a:ext cx="78867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Serviços de Autoatendimento Cliente:</a:t>
            </a:r>
            <a:endParaRPr/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Cadastro</a:t>
            </a:r>
            <a:endParaRPr/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Solicitação de Segunda Via</a:t>
            </a:r>
            <a:endParaRPr/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Solicitar Religamento</a:t>
            </a:r>
            <a:endParaRPr/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Cadastro de Imóvel</a:t>
            </a:r>
            <a:endParaRPr/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Débito </a:t>
            </a:r>
            <a:r>
              <a:rPr lang="en-US"/>
              <a:t>Automático</a:t>
            </a:r>
            <a:endParaRPr/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Solicitar Atendimento</a:t>
            </a:r>
            <a:endParaRPr/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Informar Vazamento</a:t>
            </a:r>
            <a:endParaRPr/>
          </a:p>
          <a:p>
            <a:pPr indent="-4064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Serviços </a:t>
            </a:r>
            <a:r>
              <a:rPr lang="en-US"/>
              <a:t>Funcionário</a:t>
            </a:r>
            <a:r>
              <a:rPr lang="en-US"/>
              <a:t>:</a:t>
            </a:r>
            <a:endParaRPr/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Verificar Solicitações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4.Informar Vazamento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950" y="1023950"/>
            <a:ext cx="6982100" cy="55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4.1.Vazamento Informado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88" y="942475"/>
            <a:ext cx="7744025" cy="55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4.2 Sair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375" y="1023950"/>
            <a:ext cx="6424626" cy="53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Login como </a:t>
            </a:r>
            <a:r>
              <a:rPr lang="en-US"/>
              <a:t>Funcionário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10346" l="0" r="0" t="0"/>
          <a:stretch/>
        </p:blipFill>
        <p:spPr>
          <a:xfrm>
            <a:off x="1128063" y="903088"/>
            <a:ext cx="6887874" cy="50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5.1.Tela Principal </a:t>
            </a:r>
            <a:r>
              <a:rPr lang="en-US"/>
              <a:t>Funcionários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038" y="956050"/>
            <a:ext cx="6475925" cy="53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628650" y="66350"/>
            <a:ext cx="7886700" cy="9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6.Verificar Solicitações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50" y="907700"/>
            <a:ext cx="6598101" cy="52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628650" y="215750"/>
            <a:ext cx="7886700" cy="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6.1.</a:t>
            </a:r>
            <a:r>
              <a:rPr lang="en-US"/>
              <a:t>Visualizar</a:t>
            </a:r>
            <a:r>
              <a:rPr lang="en-US"/>
              <a:t> solicitação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337" y="1051250"/>
            <a:ext cx="7031325" cy="52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628650" y="252437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Obrigado !!!</a:t>
            </a:r>
            <a:endParaRPr sz="5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3725" y="-217299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Diagrama de Casos de Usos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900" y="930213"/>
            <a:ext cx="7110351" cy="49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8650" y="-83024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Diagrama de Classe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75" y="939725"/>
            <a:ext cx="8460449" cy="501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79250" y="-110199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Diagrama de Sequência:Cadastrar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88" y="2028850"/>
            <a:ext cx="8837426" cy="29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79250" y="-110199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Diagrama de Sequência:Informar Vazamento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75" y="2151975"/>
            <a:ext cx="8571450" cy="25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60750" y="-110200"/>
            <a:ext cx="87999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Diagrama de Sequência:Realizar Login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5" y="1865738"/>
            <a:ext cx="8908250" cy="3126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79250" y="-110199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Diagrama de Sequência:Verificar Solicitação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50" y="2179125"/>
            <a:ext cx="8651900" cy="24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Implementação do Polimorfismo e Design Patterns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Polimorfismo: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Classes Cliente e </a:t>
            </a:r>
            <a:r>
              <a:rPr lang="en-US"/>
              <a:t>Funcionário</a:t>
            </a:r>
            <a:r>
              <a:rPr lang="en-US"/>
              <a:t> implementam a interface iUsuario.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Design Patterns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Singleton: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Classes Cliente e Controller.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