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5D4E-F2A4-4CE6-9C54-C0F2A5A16FB8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CDEF-02B3-47F4-815E-E236E060E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81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5D4E-F2A4-4CE6-9C54-C0F2A5A16FB8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CDEF-02B3-47F4-815E-E236E060E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5D4E-F2A4-4CE6-9C54-C0F2A5A16FB8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CDEF-02B3-47F4-815E-E236E060E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56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5D4E-F2A4-4CE6-9C54-C0F2A5A16FB8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CDEF-02B3-47F4-815E-E236E060E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81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5D4E-F2A4-4CE6-9C54-C0F2A5A16FB8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CDEF-02B3-47F4-815E-E236E060E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65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5D4E-F2A4-4CE6-9C54-C0F2A5A16FB8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CDEF-02B3-47F4-815E-E236E060E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22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5D4E-F2A4-4CE6-9C54-C0F2A5A16FB8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CDEF-02B3-47F4-815E-E236E060E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49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5D4E-F2A4-4CE6-9C54-C0F2A5A16FB8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CDEF-02B3-47F4-815E-E236E060E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82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5D4E-F2A4-4CE6-9C54-C0F2A5A16FB8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CDEF-02B3-47F4-815E-E236E060E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82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5D4E-F2A4-4CE6-9C54-C0F2A5A16FB8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CDEF-02B3-47F4-815E-E236E060E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64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5D4E-F2A4-4CE6-9C54-C0F2A5A16FB8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CDEF-02B3-47F4-815E-E236E060E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79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35D4E-F2A4-4CE6-9C54-C0F2A5A16FB8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BCDEF-02B3-47F4-815E-E236E060E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49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maravilhosas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1343474" y="1787218"/>
          <a:ext cx="1987419" cy="16417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261"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A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D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G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B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E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H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C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F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I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4886266" y="1787218"/>
          <a:ext cx="1987419" cy="16417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261">
                <a:tc gridSpan="3">
                  <a:txBody>
                    <a:bodyPr/>
                    <a:lstStyle/>
                    <a:p>
                      <a:r>
                        <a:rPr lang="pt-BR" sz="2200" dirty="0" smtClean="0"/>
                        <a:t>A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B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C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D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E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F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G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/>
          </p:nvPr>
        </p:nvGraphicFramePr>
        <p:xfrm>
          <a:off x="8342650" y="1787218"/>
          <a:ext cx="1987419" cy="16417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261">
                <a:tc rowSpan="3">
                  <a:txBody>
                    <a:bodyPr/>
                    <a:lstStyle/>
                    <a:p>
                      <a:r>
                        <a:rPr lang="pt-BR" sz="2200" dirty="0" smtClean="0"/>
                        <a:t>A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B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C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261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D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E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261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F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G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/>
          </p:nvPr>
        </p:nvGraphicFramePr>
        <p:xfrm>
          <a:off x="1343474" y="4033868"/>
          <a:ext cx="1987419" cy="16417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261"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A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pt-BR" sz="2200" dirty="0" smtClean="0"/>
                        <a:t>D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F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B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G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C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H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731066" y="1700808"/>
            <a:ext cx="434734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840" dirty="0">
                <a:solidFill>
                  <a:srgbClr val="FF0000"/>
                </a:solidFill>
              </a:rPr>
              <a:t>1</a:t>
            </a:r>
            <a:endParaRPr lang="pt-BR" sz="3840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367808" y="1700808"/>
            <a:ext cx="434734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840" dirty="0">
                <a:solidFill>
                  <a:srgbClr val="FF0000"/>
                </a:solidFill>
              </a:rPr>
              <a:t>2</a:t>
            </a:r>
            <a:endParaRPr lang="pt-BR" sz="3840" dirty="0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768716" y="1700808"/>
            <a:ext cx="434734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840" dirty="0">
                <a:solidFill>
                  <a:srgbClr val="FF0000"/>
                </a:solidFill>
              </a:rPr>
              <a:t>3</a:t>
            </a:r>
            <a:endParaRPr lang="pt-BR" sz="3840" dirty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37894" y="4033867"/>
            <a:ext cx="434734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840" dirty="0">
                <a:solidFill>
                  <a:srgbClr val="FF0000"/>
                </a:solidFill>
              </a:rPr>
              <a:t>4</a:t>
            </a:r>
            <a:endParaRPr lang="pt-BR" sz="3840" dirty="0">
              <a:solidFill>
                <a:srgbClr val="FF0000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/>
          </p:nvPr>
        </p:nvGraphicFramePr>
        <p:xfrm>
          <a:off x="4853192" y="4033868"/>
          <a:ext cx="1987419" cy="16417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261"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A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D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pt-BR" sz="2200" dirty="0" smtClean="0"/>
                        <a:t>F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261">
                <a:tc gridSpan="2">
                  <a:txBody>
                    <a:bodyPr/>
                    <a:lstStyle/>
                    <a:p>
                      <a:r>
                        <a:rPr lang="pt-BR" sz="2200" dirty="0" smtClean="0"/>
                        <a:t>B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C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E</a:t>
                      </a:r>
                      <a:endParaRPr lang="pt-BR" sz="2200" dirty="0"/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4247612" y="4033867"/>
            <a:ext cx="434734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840" dirty="0">
                <a:solidFill>
                  <a:srgbClr val="FF0000"/>
                </a:solidFill>
              </a:rPr>
              <a:t>5</a:t>
            </a:r>
            <a:endParaRPr lang="pt-BR" sz="384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69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Atividades maravilhosas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Atividades maravilhosas</dc:title>
  <dc:creator>Weskley Bezerra</dc:creator>
  <cp:lastModifiedBy>Weskley Bezerra</cp:lastModifiedBy>
  <cp:revision>1</cp:revision>
  <dcterms:created xsi:type="dcterms:W3CDTF">2019-06-04T23:57:59Z</dcterms:created>
  <dcterms:modified xsi:type="dcterms:W3CDTF">2019-06-04T23:58:41Z</dcterms:modified>
</cp:coreProperties>
</file>