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2" r:id="rId3"/>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Inter Light"/>
      <p:regular r:id="rId15"/>
      <p:bold r:id="rId16"/>
    </p:embeddedFont>
    <p:embeddedFont>
      <p:font typeface="Inter SemiBold"/>
      <p:regular r:id="rId17"/>
      <p:bold r:id="rId18"/>
    </p:embeddedFont>
    <p:embeddedFont>
      <p:font typeface="Inter"/>
      <p:regular r:id="rId19"/>
      <p:bold r:id="rId20"/>
    </p:embeddedFont>
    <p:embeddedFont>
      <p:font typeface="Open Sans SemiBold"/>
      <p:regular r:id="rId21"/>
      <p:bold r:id="rId22"/>
      <p:italic r:id="rId23"/>
      <p:boldItalic r:id="rId24"/>
    </p:embeddedFont>
    <p:embeddedFont>
      <p:font typeface="Bitter"/>
      <p:regular r:id="rId25"/>
      <p:bold r:id="rId26"/>
      <p:italic r:id="rId27"/>
      <p:boldItalic r:id="rId28"/>
    </p:embeddedFont>
    <p:embeddedFont>
      <p:font typeface="Open Sans ExtraBold"/>
      <p:bold r:id="rId29"/>
      <p:boldItalic r:id="rId30"/>
    </p:embeddedFont>
    <p:embeddedFont>
      <p:font typeface="Helvetica Neue"/>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font" Target="fonts/Inter-bold.fntdata"/><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font" Target="fonts/OpenSansSemiBold-bold.fntdata"/><Relationship Id="rId21" Type="http://schemas.openxmlformats.org/officeDocument/2006/relationships/font" Target="fonts/OpenSansSemiBold-regular.fntdata"/><Relationship Id="rId24" Type="http://schemas.openxmlformats.org/officeDocument/2006/relationships/font" Target="fonts/OpenSansSemiBold-boldItalic.fntdata"/><Relationship Id="rId23" Type="http://schemas.openxmlformats.org/officeDocument/2006/relationships/font" Target="fonts/OpenSans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Bitter-bold.fntdata"/><Relationship Id="rId25" Type="http://schemas.openxmlformats.org/officeDocument/2006/relationships/font" Target="fonts/Bitter-regular.fntdata"/><Relationship Id="rId28" Type="http://schemas.openxmlformats.org/officeDocument/2006/relationships/font" Target="fonts/Bitter-boldItalic.fntdata"/><Relationship Id="rId27" Type="http://schemas.openxmlformats.org/officeDocument/2006/relationships/font" Target="fonts/Bitt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OpenSansExtraBold-boldItalic.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OpenSansLight-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font" Target="fonts/InterLight-regular.fntdata"/><Relationship Id="rId37" Type="http://schemas.openxmlformats.org/officeDocument/2006/relationships/font" Target="fonts/OpenSansLight-italic.fntdata"/><Relationship Id="rId14" Type="http://schemas.openxmlformats.org/officeDocument/2006/relationships/slide" Target="slides/slide9.xml"/><Relationship Id="rId36" Type="http://schemas.openxmlformats.org/officeDocument/2006/relationships/font" Target="fonts/OpenSansLight-bold.fntdata"/><Relationship Id="rId17" Type="http://schemas.openxmlformats.org/officeDocument/2006/relationships/font" Target="fonts/InterSemiBold-regular.fntdata"/><Relationship Id="rId39" Type="http://schemas.openxmlformats.org/officeDocument/2006/relationships/font" Target="fonts/OpenSans-regular.fntdata"/><Relationship Id="rId16" Type="http://schemas.openxmlformats.org/officeDocument/2006/relationships/font" Target="fonts/InterLight-bold.fntdata"/><Relationship Id="rId38" Type="http://schemas.openxmlformats.org/officeDocument/2006/relationships/font" Target="fonts/OpenSansLight-boldItalic.fntdata"/><Relationship Id="rId19" Type="http://schemas.openxmlformats.org/officeDocument/2006/relationships/font" Target="fonts/Inter-regular.fntdata"/><Relationship Id="rId18" Type="http://schemas.openxmlformats.org/officeDocument/2006/relationships/font" Target="fonts/Inter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983b5c1e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983b5c1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Last updates: 09/09/2023</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983b5c1e3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983b5c1e3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983b5c1e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983b5c1e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d0d1cb9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d0d1cb9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d0d1cb96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d0d1cb96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d0d1cb96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d0d1cb96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cfe0d254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cfe0d254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d0d1cb96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d0d1cb96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983b5c1e3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983b5c1e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rtl="0">
              <a:spcBef>
                <a:spcPts val="0"/>
              </a:spcBef>
              <a:spcAft>
                <a:spcPts val="0"/>
              </a:spcAft>
              <a:buClr>
                <a:srgbClr val="FFFFFF"/>
              </a:buClr>
              <a:buSzPts val="4400"/>
              <a:buNone/>
              <a:defRPr sz="44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2"/>
              </a:buClr>
              <a:buSzPts val="2200"/>
              <a:buFont typeface="Inter SemiBold"/>
              <a:buNone/>
              <a:defRPr sz="2200">
                <a:solidFill>
                  <a:schemeClr val="accent2"/>
                </a:solidFill>
                <a:latin typeface="Inter SemiBold"/>
                <a:ea typeface="Inter SemiBold"/>
                <a:cs typeface="Inter SemiBold"/>
                <a:sym typeface="Inter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Inter SemiBold"/>
              <a:buNone/>
              <a:defRPr sz="1600">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sz="3200"/>
            </a:lvl1pPr>
            <a:lvl2pPr lvl="1" rtl="0">
              <a:spcBef>
                <a:spcPts val="0"/>
              </a:spcBef>
              <a:spcAft>
                <a:spcPts val="0"/>
              </a:spcAft>
              <a:buSzPts val="4100"/>
              <a:buNone/>
              <a:defRPr sz="4100"/>
            </a:lvl2pPr>
            <a:lvl3pPr lvl="2" rtl="0">
              <a:spcBef>
                <a:spcPts val="0"/>
              </a:spcBef>
              <a:spcAft>
                <a:spcPts val="0"/>
              </a:spcAft>
              <a:buSzPts val="4100"/>
              <a:buNone/>
              <a:defRPr sz="4100"/>
            </a:lvl3pPr>
            <a:lvl4pPr lvl="3" rtl="0">
              <a:spcBef>
                <a:spcPts val="0"/>
              </a:spcBef>
              <a:spcAft>
                <a:spcPts val="0"/>
              </a:spcAft>
              <a:buSzPts val="4100"/>
              <a:buNone/>
              <a:defRPr sz="4100"/>
            </a:lvl4pPr>
            <a:lvl5pPr lvl="4" rtl="0">
              <a:spcBef>
                <a:spcPts val="0"/>
              </a:spcBef>
              <a:spcAft>
                <a:spcPts val="0"/>
              </a:spcAft>
              <a:buSzPts val="4100"/>
              <a:buNone/>
              <a:defRPr sz="4100"/>
            </a:lvl5pPr>
            <a:lvl6pPr lvl="5" rtl="0">
              <a:spcBef>
                <a:spcPts val="0"/>
              </a:spcBef>
              <a:spcAft>
                <a:spcPts val="0"/>
              </a:spcAft>
              <a:buSzPts val="4100"/>
              <a:buNone/>
              <a:defRPr sz="4100"/>
            </a:lvl6pPr>
            <a:lvl7pPr lvl="6" rtl="0">
              <a:spcBef>
                <a:spcPts val="0"/>
              </a:spcBef>
              <a:spcAft>
                <a:spcPts val="0"/>
              </a:spcAft>
              <a:buSzPts val="4100"/>
              <a:buNone/>
              <a:defRPr sz="4100"/>
            </a:lvl7pPr>
            <a:lvl8pPr lvl="7" rtl="0">
              <a:spcBef>
                <a:spcPts val="0"/>
              </a:spcBef>
              <a:spcAft>
                <a:spcPts val="0"/>
              </a:spcAft>
              <a:buSzPts val="4100"/>
              <a:buNone/>
              <a:defRPr sz="4100"/>
            </a:lvl8pPr>
            <a:lvl9pPr lvl="8" rtl="0">
              <a:spcBef>
                <a:spcPts val="0"/>
              </a:spcBef>
              <a:spcAft>
                <a:spcPts val="0"/>
              </a:spcAft>
              <a:buSzPts val="4100"/>
              <a:buNone/>
              <a:defRPr sz="41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b="1" sz="2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p:cSld name="Content">
    <p:spTree>
      <p:nvGrpSpPr>
        <p:cNvPr id="72" name="Shape 72"/>
        <p:cNvGrpSpPr/>
        <p:nvPr/>
      </p:nvGrpSpPr>
      <p:grpSpPr>
        <a:xfrm>
          <a:off x="0" y="0"/>
          <a:ext cx="0" cy="0"/>
          <a:chOff x="0" y="0"/>
          <a:chExt cx="0" cy="0"/>
        </a:xfrm>
      </p:grpSpPr>
      <p:sp>
        <p:nvSpPr>
          <p:cNvPr id="73" name="Google Shape;73;p17"/>
          <p:cNvSpPr txBox="1"/>
          <p:nvPr>
            <p:ph type="title"/>
          </p:nvPr>
        </p:nvSpPr>
        <p:spPr>
          <a:xfrm>
            <a:off x="395537" y="358913"/>
            <a:ext cx="8352900" cy="38160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SzPts val="2800"/>
              <a:buNone/>
              <a:defRPr b="0" i="0" sz="2300" u="none" cap="none" strike="noStrike">
                <a:solidFill>
                  <a:schemeClr val="dk1"/>
                </a:solidFill>
                <a:latin typeface="Open Sans ExtraBold"/>
                <a:ea typeface="Open Sans ExtraBold"/>
                <a:cs typeface="Open Sans ExtraBold"/>
                <a:sym typeface="Open Sans ExtraBold"/>
              </a:defRPr>
            </a:lvl1pPr>
            <a:lvl2pPr lvl="1" marR="0" rtl="0" algn="l">
              <a:lnSpc>
                <a:spcPct val="70000"/>
              </a:lnSpc>
              <a:spcBef>
                <a:spcPts val="0"/>
              </a:spcBef>
              <a:spcAft>
                <a:spcPts val="0"/>
              </a:spcAft>
              <a:buSzPts val="2800"/>
              <a:buNone/>
              <a:defRPr b="0" i="0" sz="2300" u="none" cap="none" strike="noStrike">
                <a:solidFill>
                  <a:schemeClr val="dk2"/>
                </a:solidFill>
                <a:latin typeface="Open Sans ExtraBold"/>
                <a:ea typeface="Open Sans ExtraBold"/>
                <a:cs typeface="Open Sans ExtraBold"/>
                <a:sym typeface="Open Sans ExtraBold"/>
              </a:defRPr>
            </a:lvl2pPr>
            <a:lvl3pPr lvl="2" marR="0" rtl="0" algn="l">
              <a:lnSpc>
                <a:spcPct val="70000"/>
              </a:lnSpc>
              <a:spcBef>
                <a:spcPts val="0"/>
              </a:spcBef>
              <a:spcAft>
                <a:spcPts val="0"/>
              </a:spcAft>
              <a:buSzPts val="2800"/>
              <a:buNone/>
              <a:defRPr b="0" i="0" sz="2300" u="none" cap="none" strike="noStrike">
                <a:solidFill>
                  <a:schemeClr val="dk2"/>
                </a:solidFill>
                <a:latin typeface="Open Sans ExtraBold"/>
                <a:ea typeface="Open Sans ExtraBold"/>
                <a:cs typeface="Open Sans ExtraBold"/>
                <a:sym typeface="Open Sans ExtraBold"/>
              </a:defRPr>
            </a:lvl3pPr>
            <a:lvl4pPr lvl="3" marR="0" rtl="0" algn="l">
              <a:lnSpc>
                <a:spcPct val="70000"/>
              </a:lnSpc>
              <a:spcBef>
                <a:spcPts val="0"/>
              </a:spcBef>
              <a:spcAft>
                <a:spcPts val="0"/>
              </a:spcAft>
              <a:buSzPts val="2800"/>
              <a:buNone/>
              <a:defRPr b="0" i="0" sz="2300" u="none" cap="none" strike="noStrike">
                <a:solidFill>
                  <a:schemeClr val="dk2"/>
                </a:solidFill>
                <a:latin typeface="Open Sans ExtraBold"/>
                <a:ea typeface="Open Sans ExtraBold"/>
                <a:cs typeface="Open Sans ExtraBold"/>
                <a:sym typeface="Open Sans ExtraBold"/>
              </a:defRPr>
            </a:lvl4pPr>
            <a:lvl5pPr lvl="4" marR="0" rtl="0" algn="l">
              <a:lnSpc>
                <a:spcPct val="70000"/>
              </a:lnSpc>
              <a:spcBef>
                <a:spcPts val="0"/>
              </a:spcBef>
              <a:spcAft>
                <a:spcPts val="0"/>
              </a:spcAft>
              <a:buSzPts val="2800"/>
              <a:buNone/>
              <a:defRPr b="0" i="0" sz="2300" u="none" cap="none" strike="noStrike">
                <a:solidFill>
                  <a:schemeClr val="dk2"/>
                </a:solidFill>
                <a:latin typeface="Open Sans ExtraBold"/>
                <a:ea typeface="Open Sans ExtraBold"/>
                <a:cs typeface="Open Sans ExtraBold"/>
                <a:sym typeface="Open Sans ExtraBold"/>
              </a:defRPr>
            </a:lvl5pPr>
            <a:lvl6pPr lvl="5" marR="0" rtl="0" algn="l">
              <a:lnSpc>
                <a:spcPct val="70000"/>
              </a:lnSpc>
              <a:spcBef>
                <a:spcPts val="0"/>
              </a:spcBef>
              <a:spcAft>
                <a:spcPts val="0"/>
              </a:spcAft>
              <a:buSzPts val="2800"/>
              <a:buNone/>
              <a:defRPr b="0" i="0" sz="2300" u="none" cap="none" strike="noStrike">
                <a:solidFill>
                  <a:schemeClr val="dk1"/>
                </a:solidFill>
                <a:latin typeface="Open Sans ExtraBold"/>
                <a:ea typeface="Open Sans ExtraBold"/>
                <a:cs typeface="Open Sans ExtraBold"/>
                <a:sym typeface="Open Sans ExtraBold"/>
              </a:defRPr>
            </a:lvl6pPr>
            <a:lvl7pPr lvl="6" marR="0" rtl="0" algn="l">
              <a:lnSpc>
                <a:spcPct val="70000"/>
              </a:lnSpc>
              <a:spcBef>
                <a:spcPts val="0"/>
              </a:spcBef>
              <a:spcAft>
                <a:spcPts val="0"/>
              </a:spcAft>
              <a:buSzPts val="2800"/>
              <a:buNone/>
              <a:defRPr b="0" i="0" sz="2300" u="none" cap="none" strike="noStrike">
                <a:solidFill>
                  <a:schemeClr val="dk1"/>
                </a:solidFill>
                <a:latin typeface="Open Sans ExtraBold"/>
                <a:ea typeface="Open Sans ExtraBold"/>
                <a:cs typeface="Open Sans ExtraBold"/>
                <a:sym typeface="Open Sans ExtraBold"/>
              </a:defRPr>
            </a:lvl7pPr>
            <a:lvl8pPr lvl="7" marR="0" rtl="0" algn="l">
              <a:lnSpc>
                <a:spcPct val="70000"/>
              </a:lnSpc>
              <a:spcBef>
                <a:spcPts val="0"/>
              </a:spcBef>
              <a:spcAft>
                <a:spcPts val="0"/>
              </a:spcAft>
              <a:buSzPts val="2800"/>
              <a:buNone/>
              <a:defRPr b="0" i="0" sz="2300" u="none" cap="none" strike="noStrike">
                <a:solidFill>
                  <a:schemeClr val="dk1"/>
                </a:solidFill>
                <a:latin typeface="Open Sans ExtraBold"/>
                <a:ea typeface="Open Sans ExtraBold"/>
                <a:cs typeface="Open Sans ExtraBold"/>
                <a:sym typeface="Open Sans ExtraBold"/>
              </a:defRPr>
            </a:lvl8pPr>
            <a:lvl9pPr lvl="8" marR="0" rtl="0" algn="l">
              <a:lnSpc>
                <a:spcPct val="70000"/>
              </a:lnSpc>
              <a:spcBef>
                <a:spcPts val="0"/>
              </a:spcBef>
              <a:spcAft>
                <a:spcPts val="0"/>
              </a:spcAft>
              <a:buSzPts val="2800"/>
              <a:buNone/>
              <a:defRPr b="0" i="0" sz="2300" u="none" cap="none" strike="noStrike">
                <a:solidFill>
                  <a:schemeClr val="dk1"/>
                </a:solidFill>
                <a:latin typeface="Open Sans ExtraBold"/>
                <a:ea typeface="Open Sans ExtraBold"/>
                <a:cs typeface="Open Sans ExtraBold"/>
                <a:sym typeface="Open Sans ExtraBold"/>
              </a:defRPr>
            </a:lvl9pPr>
          </a:lstStyle>
          <a:p/>
        </p:txBody>
      </p:sp>
      <p:sp>
        <p:nvSpPr>
          <p:cNvPr id="74" name="Google Shape;74;p17"/>
          <p:cNvSpPr txBox="1"/>
          <p:nvPr>
            <p:ph idx="1" type="body"/>
          </p:nvPr>
        </p:nvSpPr>
        <p:spPr>
          <a:xfrm>
            <a:off x="395288" y="913556"/>
            <a:ext cx="8353500" cy="1586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600"/>
              <a:buNone/>
              <a:defRPr b="0" i="0" sz="1400" u="none" cap="none" strike="noStrike">
                <a:solidFill>
                  <a:schemeClr val="dk1"/>
                </a:solidFill>
                <a:latin typeface="Open Sans Light"/>
                <a:ea typeface="Open Sans Light"/>
                <a:cs typeface="Open Sans Light"/>
                <a:sym typeface="Open Sans Light"/>
              </a:defRPr>
            </a:lvl1pPr>
            <a:lvl2pPr indent="-317500" lvl="1" marL="914400" marR="0" rtl="0" algn="l">
              <a:lnSpc>
                <a:spcPct val="100000"/>
              </a:lnSpc>
              <a:spcBef>
                <a:spcPts val="6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2pPr>
            <a:lvl3pPr indent="-317500" lvl="2" marL="1371600" marR="0" rtl="0" algn="l">
              <a:lnSpc>
                <a:spcPct val="100000"/>
              </a:lnSpc>
              <a:spcBef>
                <a:spcPts val="600"/>
              </a:spcBef>
              <a:spcAft>
                <a:spcPts val="0"/>
              </a:spcAft>
              <a:buClr>
                <a:schemeClr val="dk2"/>
              </a:buClr>
              <a:buSzPts val="1400"/>
              <a:buFont typeface="Merriweather Sans"/>
              <a:buChar char="■"/>
              <a:defRPr b="0" i="0" sz="1400" u="none" cap="none" strike="noStrike">
                <a:solidFill>
                  <a:schemeClr val="dk1"/>
                </a:solidFill>
                <a:latin typeface="Open Sans Light"/>
                <a:ea typeface="Open Sans Light"/>
                <a:cs typeface="Open Sans Light"/>
                <a:sym typeface="Open Sans Light"/>
              </a:defRPr>
            </a:lvl3pPr>
            <a:lvl4pPr indent="-317500" lvl="3" marL="1828800" marR="0" rtl="0" algn="l">
              <a:lnSpc>
                <a:spcPct val="100000"/>
              </a:lnSpc>
              <a:spcBef>
                <a:spcPts val="0"/>
              </a:spcBef>
              <a:spcAft>
                <a:spcPts val="0"/>
              </a:spcAft>
              <a:buClr>
                <a:schemeClr val="dk2"/>
              </a:buClr>
              <a:buSzPts val="1400"/>
              <a:buFont typeface="Merriweather Sans"/>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100000"/>
              </a:lnSpc>
              <a:spcBef>
                <a:spcPts val="0"/>
              </a:spcBef>
              <a:spcAft>
                <a:spcPts val="0"/>
              </a:spcAft>
              <a:buClr>
                <a:schemeClr val="dk2"/>
              </a:buClr>
              <a:buSzPts val="1400"/>
              <a:buFont typeface="Merriweather Sans"/>
              <a:buChar char="-"/>
              <a:defRPr b="0" i="0" sz="1400" u="none" cap="none" strike="noStrike">
                <a:solidFill>
                  <a:schemeClr val="dk1"/>
                </a:solidFill>
                <a:latin typeface="Open Sans Light"/>
                <a:ea typeface="Open Sans Light"/>
                <a:cs typeface="Open Sans Light"/>
                <a:sym typeface="Open Sans Light"/>
              </a:defRPr>
            </a:lvl5pPr>
            <a:lvl6pPr indent="-285750" lvl="5" marL="2743200" marR="0" rtl="0" algn="l">
              <a:spcBef>
                <a:spcPts val="753"/>
              </a:spcBef>
              <a:spcAft>
                <a:spcPts val="0"/>
              </a:spcAft>
              <a:buClr>
                <a:schemeClr val="dk1"/>
              </a:buClr>
              <a:buSzPts val="900"/>
              <a:buFont typeface="Merriweather Sans"/>
              <a:buChar char="-"/>
              <a:defRPr b="0" i="0" sz="900" u="none" cap="none" strike="noStrike">
                <a:solidFill>
                  <a:schemeClr val="dk1"/>
                </a:solidFill>
                <a:latin typeface="Open Sans Light"/>
                <a:ea typeface="Open Sans Light"/>
                <a:cs typeface="Open Sans Light"/>
                <a:sym typeface="Open Sans Light"/>
              </a:defRPr>
            </a:lvl6pPr>
            <a:lvl7pPr indent="-285750" lvl="6" marL="3200400" marR="0" rtl="0" algn="l">
              <a:spcBef>
                <a:spcPts val="753"/>
              </a:spcBef>
              <a:spcAft>
                <a:spcPts val="0"/>
              </a:spcAft>
              <a:buClr>
                <a:schemeClr val="dk1"/>
              </a:buClr>
              <a:buSzPts val="900"/>
              <a:buFont typeface="Merriweather Sans"/>
              <a:buChar char="-"/>
              <a:defRPr b="0" i="0" sz="900" u="none" cap="none" strike="noStrike">
                <a:solidFill>
                  <a:schemeClr val="dk1"/>
                </a:solidFill>
                <a:latin typeface="Open Sans Light"/>
                <a:ea typeface="Open Sans Light"/>
                <a:cs typeface="Open Sans Light"/>
                <a:sym typeface="Open Sans Light"/>
              </a:defRPr>
            </a:lvl7pPr>
            <a:lvl8pPr indent="-285750" lvl="7" marL="3657600" marR="0" rtl="0" algn="l">
              <a:spcBef>
                <a:spcPts val="753"/>
              </a:spcBef>
              <a:spcAft>
                <a:spcPts val="0"/>
              </a:spcAft>
              <a:buClr>
                <a:schemeClr val="dk1"/>
              </a:buClr>
              <a:buSzPts val="900"/>
              <a:buFont typeface="Merriweather Sans"/>
              <a:buChar char="-"/>
              <a:defRPr b="0" i="0" sz="900" u="none" cap="none" strike="noStrike">
                <a:solidFill>
                  <a:schemeClr val="dk1"/>
                </a:solidFill>
                <a:latin typeface="Open Sans Light"/>
                <a:ea typeface="Open Sans Light"/>
                <a:cs typeface="Open Sans Light"/>
                <a:sym typeface="Open Sans Light"/>
              </a:defRPr>
            </a:lvl8pPr>
            <a:lvl9pPr indent="-285750" lvl="8" marL="4114800" marR="0" rtl="0" algn="l">
              <a:spcBef>
                <a:spcPts val="753"/>
              </a:spcBef>
              <a:spcAft>
                <a:spcPts val="0"/>
              </a:spcAft>
              <a:buClr>
                <a:schemeClr val="dk1"/>
              </a:buClr>
              <a:buSzPts val="900"/>
              <a:buFont typeface="Merriweather Sans"/>
              <a:buChar char="-"/>
              <a:defRPr b="0" i="0" sz="9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249">
          <p15:clr>
            <a:srgbClr val="FBAE40"/>
          </p15:clr>
        </p15:guide>
        <p15:guide id="4" pos="5511">
          <p15:clr>
            <a:srgbClr val="FBAE40"/>
          </p15:clr>
        </p15:guide>
        <p15:guide id="5" orient="horz" pos="2843">
          <p15:clr>
            <a:srgbClr val="FBAE40"/>
          </p15:clr>
        </p15:guide>
        <p15:guide id="6" orient="horz" pos="215">
          <p15:clr>
            <a:srgbClr val="FBAE40"/>
          </p15:clr>
        </p15:guide>
        <p15:guide id="7" orient="horz" pos="474">
          <p15:clr>
            <a:srgbClr val="FBAE40"/>
          </p15:clr>
        </p15:guide>
        <p15:guide id="8" orient="horz" pos="575">
          <p15:clr>
            <a:srgbClr val="FBAE40"/>
          </p15:clr>
        </p15:guide>
        <p15:guide id="9" orient="horz" pos="2984">
          <p15:clr>
            <a:srgbClr val="FBAE40"/>
          </p15:clr>
        </p15:guide>
        <p15:guide id="10" pos="2789">
          <p15:clr>
            <a:srgbClr val="FBAE40"/>
          </p15:clr>
        </p15:guide>
        <p15:guide id="11" pos="297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5" name="Shape 75"/>
        <p:cNvGrpSpPr/>
        <p:nvPr/>
      </p:nvGrpSpPr>
      <p:grpSpPr>
        <a:xfrm>
          <a:off x="0" y="0"/>
          <a:ext cx="0" cy="0"/>
          <a:chOff x="0" y="0"/>
          <a:chExt cx="0" cy="0"/>
        </a:xfrm>
      </p:grpSpPr>
      <p:sp>
        <p:nvSpPr>
          <p:cNvPr id="76" name="Google Shape;76;p18"/>
          <p:cNvSpPr txBox="1"/>
          <p:nvPr>
            <p:ph idx="12" type="sldNum"/>
          </p:nvPr>
        </p:nvSpPr>
        <p:spPr>
          <a:xfrm>
            <a:off x="8687469" y="4882307"/>
            <a:ext cx="188700" cy="153900"/>
          </a:xfrm>
          <a:prstGeom prst="rect">
            <a:avLst/>
          </a:prstGeom>
          <a:noFill/>
          <a:ln>
            <a:noFill/>
          </a:ln>
        </p:spPr>
        <p:txBody>
          <a:bodyPr anchorCtr="0" anchor="t" bIns="29450" lIns="58925" spcFirstLastPara="1" rIns="58925" wrap="square" tIns="29450">
            <a:normAutofit lnSpcReduction="20000"/>
          </a:bodyPr>
          <a:lstStyle>
            <a:lvl1pPr indent="0" lvl="0"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1pPr>
            <a:lvl2pPr indent="0" lvl="1"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2pPr>
            <a:lvl3pPr indent="0" lvl="2"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3pPr>
            <a:lvl4pPr indent="0" lvl="3"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4pPr>
            <a:lvl5pPr indent="0" lvl="4"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5pPr>
            <a:lvl6pPr indent="0" lvl="5"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6pPr>
            <a:lvl7pPr indent="0" lvl="6"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7pPr>
            <a:lvl8pPr indent="0" lvl="7"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8pPr>
            <a:lvl9pPr indent="0" lvl="8"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i="0" sz="800">
              <a:solidFill>
                <a:srgbClr val="999999"/>
              </a:solidFill>
              <a:latin typeface="Inter Light"/>
              <a:ea typeface="Inter Light"/>
              <a:cs typeface="Inter Light"/>
              <a:sym typeface="Inter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9"/>
          <p:cNvSpPr txBox="1"/>
          <p:nvPr>
            <p:ph type="title"/>
          </p:nvPr>
        </p:nvSpPr>
        <p:spPr>
          <a:xfrm>
            <a:off x="395288" y="282575"/>
            <a:ext cx="8337600" cy="8604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 type="body"/>
          </p:nvPr>
        </p:nvSpPr>
        <p:spPr>
          <a:xfrm>
            <a:off x="395288" y="1425575"/>
            <a:ext cx="8337600" cy="3280200"/>
          </a:xfrm>
          <a:prstGeom prst="rect">
            <a:avLst/>
          </a:prstGeom>
          <a:noFill/>
          <a:ln>
            <a:noFill/>
          </a:ln>
        </p:spPr>
        <p:txBody>
          <a:bodyPr anchorCtr="0" anchor="t" bIns="45700" lIns="91425" spcFirstLastPara="1" rIns="91425" wrap="square" tIns="45700">
            <a:noAutofit/>
          </a:bodyPr>
          <a:lstStyle>
            <a:lvl1pPr indent="-342900" lvl="0" marL="457200" rtl="0" algn="l">
              <a:lnSpc>
                <a:spcPct val="110000"/>
              </a:lnSpc>
              <a:spcBef>
                <a:spcPts val="600"/>
              </a:spcBef>
              <a:spcAft>
                <a:spcPts val="0"/>
              </a:spcAft>
              <a:buSzPts val="1800"/>
              <a:buChar char="●"/>
              <a:defRPr/>
            </a:lvl1pPr>
            <a:lvl2pPr indent="-342900" lvl="1" marL="914400" rtl="0" algn="l">
              <a:lnSpc>
                <a:spcPct val="110000"/>
              </a:lnSpc>
              <a:spcBef>
                <a:spcPts val="1200"/>
              </a:spcBef>
              <a:spcAft>
                <a:spcPts val="0"/>
              </a:spcAft>
              <a:buSzPts val="1800"/>
              <a:buChar char="○"/>
              <a:defRPr/>
            </a:lvl2pPr>
            <a:lvl3pPr indent="-342900" lvl="2" marL="1371600" rtl="0" algn="l">
              <a:lnSpc>
                <a:spcPct val="110000"/>
              </a:lnSpc>
              <a:spcBef>
                <a:spcPts val="1200"/>
              </a:spcBef>
              <a:spcAft>
                <a:spcPts val="0"/>
              </a:spcAft>
              <a:buSzPts val="1800"/>
              <a:buChar char="■"/>
              <a:defRPr/>
            </a:lvl3pPr>
            <a:lvl4pPr indent="-342900" lvl="3" marL="1828800" rtl="0" algn="l">
              <a:lnSpc>
                <a:spcPct val="110000"/>
              </a:lnSpc>
              <a:spcBef>
                <a:spcPts val="1200"/>
              </a:spcBef>
              <a:spcAft>
                <a:spcPts val="0"/>
              </a:spcAft>
              <a:buSzPts val="1800"/>
              <a:buChar char="●"/>
              <a:defRPr/>
            </a:lvl4pPr>
            <a:lvl5pPr indent="-342900" lvl="4" marL="2286000" rtl="0" algn="l">
              <a:lnSpc>
                <a:spcPct val="110000"/>
              </a:lnSpc>
              <a:spcBef>
                <a:spcPts val="1200"/>
              </a:spcBef>
              <a:spcAft>
                <a:spcPts val="0"/>
              </a:spcAft>
              <a:buSzPts val="1800"/>
              <a:buChar char="○"/>
              <a:defRPr/>
            </a:lvl5pPr>
            <a:lvl6pPr indent="-292100" lvl="5" marL="2743200" rtl="0" algn="l">
              <a:lnSpc>
                <a:spcPct val="90000"/>
              </a:lnSpc>
              <a:spcBef>
                <a:spcPts val="1200"/>
              </a:spcBef>
              <a:spcAft>
                <a:spcPts val="0"/>
              </a:spcAft>
              <a:buClr>
                <a:schemeClr val="dk1"/>
              </a:buClr>
              <a:buSzPts val="1000"/>
              <a:buFont typeface="Open Sans Light"/>
              <a:buChar char="■"/>
              <a:defRPr sz="1000">
                <a:latin typeface="Open Sans Light"/>
                <a:ea typeface="Open Sans Light"/>
                <a:cs typeface="Open Sans Light"/>
                <a:sym typeface="Open Sans Light"/>
              </a:defRPr>
            </a:lvl6pPr>
            <a:lvl7pPr indent="-292100" lvl="6" marL="3200400" rtl="0" algn="l">
              <a:lnSpc>
                <a:spcPct val="90000"/>
              </a:lnSpc>
              <a:spcBef>
                <a:spcPts val="1200"/>
              </a:spcBef>
              <a:spcAft>
                <a:spcPts val="0"/>
              </a:spcAft>
              <a:buClr>
                <a:schemeClr val="dk1"/>
              </a:buClr>
              <a:buSzPts val="1000"/>
              <a:buFont typeface="Open Sans Light"/>
              <a:buChar char="●"/>
              <a:defRPr sz="1000">
                <a:latin typeface="Open Sans Light"/>
                <a:ea typeface="Open Sans Light"/>
                <a:cs typeface="Open Sans Light"/>
                <a:sym typeface="Open Sans Light"/>
              </a:defRPr>
            </a:lvl7pPr>
            <a:lvl8pPr indent="-292100" lvl="7" marL="3657600" rtl="0" algn="l">
              <a:lnSpc>
                <a:spcPct val="90000"/>
              </a:lnSpc>
              <a:spcBef>
                <a:spcPts val="1200"/>
              </a:spcBef>
              <a:spcAft>
                <a:spcPts val="0"/>
              </a:spcAft>
              <a:buClr>
                <a:schemeClr val="dk1"/>
              </a:buClr>
              <a:buSzPts val="1000"/>
              <a:buFont typeface="Open Sans Light"/>
              <a:buChar char="○"/>
              <a:defRPr sz="1000">
                <a:latin typeface="Open Sans Light"/>
                <a:ea typeface="Open Sans Light"/>
                <a:cs typeface="Open Sans Light"/>
                <a:sym typeface="Open Sans Light"/>
              </a:defRPr>
            </a:lvl8pPr>
            <a:lvl9pPr indent="-292100" lvl="8" marL="4114800" rtl="0" algn="l">
              <a:lnSpc>
                <a:spcPct val="90000"/>
              </a:lnSpc>
              <a:spcBef>
                <a:spcPts val="1200"/>
              </a:spcBef>
              <a:spcAft>
                <a:spcPts val="1200"/>
              </a:spcAft>
              <a:buClr>
                <a:schemeClr val="dk1"/>
              </a:buClr>
              <a:buSzPts val="1000"/>
              <a:buFont typeface="Open Sans Light"/>
              <a:buChar char="■"/>
              <a:defRPr sz="1000">
                <a:latin typeface="Open Sans Light"/>
                <a:ea typeface="Open Sans Light"/>
                <a:cs typeface="Open Sans Light"/>
                <a:sym typeface="Open Sans Light"/>
              </a:defRPr>
            </a:lvl9pPr>
          </a:lstStyle>
          <a:p/>
        </p:txBody>
      </p:sp>
      <p:sp>
        <p:nvSpPr>
          <p:cNvPr id="80" name="Google Shape;80;p19"/>
          <p:cNvSpPr txBox="1"/>
          <p:nvPr>
            <p:ph idx="12" type="sldNum"/>
          </p:nvPr>
        </p:nvSpPr>
        <p:spPr>
          <a:xfrm>
            <a:off x="6948264" y="4767263"/>
            <a:ext cx="2057400" cy="274500"/>
          </a:xfrm>
          <a:prstGeom prst="rect">
            <a:avLst/>
          </a:prstGeom>
          <a:noFill/>
          <a:ln>
            <a:noFill/>
          </a:ln>
        </p:spPr>
        <p:txBody>
          <a:bodyPr anchorCtr="0" anchor="ctr" bIns="45700" lIns="91425" spcFirstLastPara="1" rIns="91425" wrap="square" tIns="45700">
            <a:norm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9"/>
          <p:cNvSpPr txBox="1"/>
          <p:nvPr/>
        </p:nvSpPr>
        <p:spPr>
          <a:xfrm>
            <a:off x="411550" y="4714300"/>
            <a:ext cx="3834300" cy="1761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rgbClr val="000000"/>
              </a:buClr>
              <a:buSzPts val="1100"/>
              <a:buFont typeface="Arial"/>
              <a:buNone/>
            </a:pPr>
            <a:r>
              <a:rPr lang="en" sz="800">
                <a:solidFill>
                  <a:srgbClr val="434343"/>
                </a:solidFill>
                <a:latin typeface="Open Sans Light"/>
                <a:ea typeface="Open Sans Light"/>
                <a:cs typeface="Open Sans Light"/>
                <a:sym typeface="Open Sans Light"/>
              </a:rPr>
              <a:t>© 2021 ThoughtWorks</a:t>
            </a:r>
            <a:endParaRPr b="0" i="0" sz="800" u="none" cap="none" strike="noStrike">
              <a:solidFill>
                <a:srgbClr val="434343"/>
              </a:solidFill>
              <a:latin typeface="Open Sans Light"/>
              <a:ea typeface="Open Sans Light"/>
              <a:cs typeface="Open Sans Light"/>
              <a:sym typeface="Open Sans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87" name="Shape 87"/>
        <p:cNvGrpSpPr/>
        <p:nvPr/>
      </p:nvGrpSpPr>
      <p:grpSpPr>
        <a:xfrm>
          <a:off x="0" y="0"/>
          <a:ext cx="0" cy="0"/>
          <a:chOff x="0" y="0"/>
          <a:chExt cx="0" cy="0"/>
        </a:xfrm>
      </p:grpSpPr>
      <p:sp>
        <p:nvSpPr>
          <p:cNvPr id="88" name="Google Shape;88;p21"/>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rtl="0">
              <a:spcBef>
                <a:spcPts val="0"/>
              </a:spcBef>
              <a:spcAft>
                <a:spcPts val="0"/>
              </a:spcAft>
              <a:buClr>
                <a:srgbClr val="FFFFFF"/>
              </a:buClr>
              <a:buSzPts val="4400"/>
              <a:buNone/>
              <a:defRPr sz="44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9" name="Google Shape;89;p21"/>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chemeClr val="accent2"/>
              </a:buClr>
              <a:buSzPts val="2200"/>
              <a:buFont typeface="Inter SemiBold"/>
              <a:buNone/>
              <a:defRPr sz="2200">
                <a:solidFill>
                  <a:schemeClr val="accent2"/>
                </a:solidFill>
                <a:latin typeface="Inter SemiBold"/>
                <a:ea typeface="Inter SemiBold"/>
                <a:cs typeface="Inter SemiBold"/>
                <a:sym typeface="Inter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90" name="Google Shape;90;p21"/>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sz="3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91" name="Shape 91"/>
        <p:cNvGrpSpPr/>
        <p:nvPr/>
      </p:nvGrpSpPr>
      <p:grpSpPr>
        <a:xfrm>
          <a:off x="0" y="0"/>
          <a:ext cx="0" cy="0"/>
          <a:chOff x="0" y="0"/>
          <a:chExt cx="0" cy="0"/>
        </a:xfrm>
      </p:grpSpPr>
      <p:sp>
        <p:nvSpPr>
          <p:cNvPr id="92" name="Google Shape;92;p2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None/>
              <a:defRPr sz="3200">
                <a:solidFill>
                  <a:schemeClr val="l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
              <a:t>‹#›</a:t>
            </a:fld>
            <a:endParaRPr sz="700"/>
          </a:p>
        </p:txBody>
      </p:sp>
      <p:pic>
        <p:nvPicPr>
          <p:cNvPr id="94" name="Google Shape;94;p2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95" name="Shape 95"/>
        <p:cNvGrpSpPr/>
        <p:nvPr/>
      </p:nvGrpSpPr>
      <p:grpSpPr>
        <a:xfrm>
          <a:off x="0" y="0"/>
          <a:ext cx="0" cy="0"/>
          <a:chOff x="0" y="0"/>
          <a:chExt cx="0" cy="0"/>
        </a:xfrm>
      </p:grpSpPr>
      <p:sp>
        <p:nvSpPr>
          <p:cNvPr id="96" name="Google Shape;96;p23"/>
          <p:cNvSpPr txBox="1"/>
          <p:nvPr>
            <p:ph type="ctrTitle"/>
          </p:nvPr>
        </p:nvSpPr>
        <p:spPr>
          <a:xfrm>
            <a:off x="369000" y="1289125"/>
            <a:ext cx="40773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None/>
              <a:defRPr sz="3200">
                <a:solidFill>
                  <a:srgbClr val="000000"/>
                </a:solidFill>
              </a:defRPr>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7" name="Google Shape;97;p23"/>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Inter SemiBold"/>
              <a:buNone/>
              <a:defRPr sz="2000">
                <a:solidFill>
                  <a:srgbClr val="000000"/>
                </a:solidFill>
                <a:latin typeface="Inter SemiBold"/>
                <a:ea typeface="Inter SemiBold"/>
                <a:cs typeface="Inter SemiBold"/>
                <a:sym typeface="Inter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3"/>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100" name="Shape 100"/>
        <p:cNvGrpSpPr/>
        <p:nvPr/>
      </p:nvGrpSpPr>
      <p:grpSpPr>
        <a:xfrm>
          <a:off x="0" y="0"/>
          <a:ext cx="0" cy="0"/>
          <a:chOff x="0" y="0"/>
          <a:chExt cx="0" cy="0"/>
        </a:xfrm>
      </p:grpSpPr>
      <p:sp>
        <p:nvSpPr>
          <p:cNvPr id="101" name="Google Shape;101;p24"/>
          <p:cNvSpPr txBox="1"/>
          <p:nvPr>
            <p:ph type="ctrTitle"/>
          </p:nvPr>
        </p:nvSpPr>
        <p:spPr>
          <a:xfrm>
            <a:off x="369000" y="1289125"/>
            <a:ext cx="40773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None/>
              <a:defRPr sz="3200">
                <a:solidFill>
                  <a:srgbClr val="000000"/>
                </a:solidFill>
              </a:defRPr>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3" name="Google Shape;103;p2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104" name="Shape 104"/>
        <p:cNvGrpSpPr/>
        <p:nvPr/>
      </p:nvGrpSpPr>
      <p:grpSpPr>
        <a:xfrm>
          <a:off x="0" y="0"/>
          <a:ext cx="0" cy="0"/>
          <a:chOff x="0" y="0"/>
          <a:chExt cx="0" cy="0"/>
        </a:xfrm>
      </p:grpSpPr>
      <p:sp>
        <p:nvSpPr>
          <p:cNvPr id="105" name="Google Shape;105;p25"/>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06" name="Google Shape;10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sz="700"/>
          </a:p>
        </p:txBody>
      </p:sp>
      <p:sp>
        <p:nvSpPr>
          <p:cNvPr id="107" name="Google Shape;107;p25"/>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26"/>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111" name="Shape 111"/>
        <p:cNvGrpSpPr/>
        <p:nvPr/>
      </p:nvGrpSpPr>
      <p:grpSpPr>
        <a:xfrm>
          <a:off x="0" y="0"/>
          <a:ext cx="0" cy="0"/>
          <a:chOff x="0" y="0"/>
          <a:chExt cx="0" cy="0"/>
        </a:xfrm>
      </p:grpSpPr>
      <p:sp>
        <p:nvSpPr>
          <p:cNvPr id="112" name="Google Shape;112;p27"/>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7"/>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16" name="Shape 116"/>
        <p:cNvGrpSpPr/>
        <p:nvPr/>
      </p:nvGrpSpPr>
      <p:grpSpPr>
        <a:xfrm>
          <a:off x="0" y="0"/>
          <a:ext cx="0" cy="0"/>
          <a:chOff x="0" y="0"/>
          <a:chExt cx="0" cy="0"/>
        </a:xfrm>
      </p:grpSpPr>
      <p:sp>
        <p:nvSpPr>
          <p:cNvPr id="117" name="Google Shape;117;p2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8"/>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9" name="Google Shape;11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0" name="Shape 120"/>
        <p:cNvGrpSpPr/>
        <p:nvPr/>
      </p:nvGrpSpPr>
      <p:grpSpPr>
        <a:xfrm>
          <a:off x="0" y="0"/>
          <a:ext cx="0" cy="0"/>
          <a:chOff x="0" y="0"/>
          <a:chExt cx="0" cy="0"/>
        </a:xfrm>
      </p:grpSpPr>
      <p:sp>
        <p:nvSpPr>
          <p:cNvPr id="121" name="Google Shape;121;p29"/>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2" name="Google Shape;122;p29"/>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3" name="Google Shape;123;p29"/>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9"/>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30"/>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129" name="Shape 129"/>
        <p:cNvGrpSpPr/>
        <p:nvPr/>
      </p:nvGrpSpPr>
      <p:grpSpPr>
        <a:xfrm>
          <a:off x="0" y="0"/>
          <a:ext cx="0" cy="0"/>
          <a:chOff x="0" y="0"/>
          <a:chExt cx="0" cy="0"/>
        </a:xfrm>
      </p:grpSpPr>
      <p:sp>
        <p:nvSpPr>
          <p:cNvPr id="130" name="Google Shape;13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31"/>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1"/>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3" name="Google Shape;133;p31"/>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Inter SemiBold"/>
              <a:buNone/>
              <a:defRPr sz="1600">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40773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None/>
              <a:defRPr sz="3200">
                <a:solidFill>
                  <a:srgbClr val="000000"/>
                </a:solidFill>
              </a:defRPr>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000000"/>
              </a:buClr>
              <a:buSzPts val="2000"/>
              <a:buFont typeface="Inter SemiBold"/>
              <a:buNone/>
              <a:defRPr sz="2000">
                <a:solidFill>
                  <a:srgbClr val="000000"/>
                </a:solidFill>
                <a:latin typeface="Inter SemiBold"/>
                <a:ea typeface="Inter SemiBold"/>
                <a:cs typeface="Inter SemiBold"/>
                <a:sym typeface="Inter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134" name="Shape 134"/>
        <p:cNvGrpSpPr/>
        <p:nvPr/>
      </p:nvGrpSpPr>
      <p:grpSpPr>
        <a:xfrm>
          <a:off x="0" y="0"/>
          <a:ext cx="0" cy="0"/>
          <a:chOff x="0" y="0"/>
          <a:chExt cx="0" cy="0"/>
        </a:xfrm>
      </p:grpSpPr>
      <p:sp>
        <p:nvSpPr>
          <p:cNvPr id="135" name="Google Shape;13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6" name="Google Shape;136;p3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3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8" name="Google Shape;138;p3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9" name="Google Shape;139;p32"/>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0" name="Shape 140"/>
        <p:cNvGrpSpPr/>
        <p:nvPr/>
      </p:nvGrpSpPr>
      <p:grpSpPr>
        <a:xfrm>
          <a:off x="0" y="0"/>
          <a:ext cx="0" cy="0"/>
          <a:chOff x="0" y="0"/>
          <a:chExt cx="0" cy="0"/>
        </a:xfrm>
      </p:grpSpPr>
      <p:sp>
        <p:nvSpPr>
          <p:cNvPr id="141" name="Google Shape;141;p33"/>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sz="3200"/>
            </a:lvl1pPr>
            <a:lvl2pPr lvl="1" rtl="0">
              <a:spcBef>
                <a:spcPts val="0"/>
              </a:spcBef>
              <a:spcAft>
                <a:spcPts val="0"/>
              </a:spcAft>
              <a:buSzPts val="4100"/>
              <a:buNone/>
              <a:defRPr sz="4100"/>
            </a:lvl2pPr>
            <a:lvl3pPr lvl="2" rtl="0">
              <a:spcBef>
                <a:spcPts val="0"/>
              </a:spcBef>
              <a:spcAft>
                <a:spcPts val="0"/>
              </a:spcAft>
              <a:buSzPts val="4100"/>
              <a:buNone/>
              <a:defRPr sz="4100"/>
            </a:lvl3pPr>
            <a:lvl4pPr lvl="3" rtl="0">
              <a:spcBef>
                <a:spcPts val="0"/>
              </a:spcBef>
              <a:spcAft>
                <a:spcPts val="0"/>
              </a:spcAft>
              <a:buSzPts val="4100"/>
              <a:buNone/>
              <a:defRPr sz="4100"/>
            </a:lvl4pPr>
            <a:lvl5pPr lvl="4" rtl="0">
              <a:spcBef>
                <a:spcPts val="0"/>
              </a:spcBef>
              <a:spcAft>
                <a:spcPts val="0"/>
              </a:spcAft>
              <a:buSzPts val="4100"/>
              <a:buNone/>
              <a:defRPr sz="4100"/>
            </a:lvl5pPr>
            <a:lvl6pPr lvl="5" rtl="0">
              <a:spcBef>
                <a:spcPts val="0"/>
              </a:spcBef>
              <a:spcAft>
                <a:spcPts val="0"/>
              </a:spcAft>
              <a:buSzPts val="4100"/>
              <a:buNone/>
              <a:defRPr sz="4100"/>
            </a:lvl6pPr>
            <a:lvl7pPr lvl="6" rtl="0">
              <a:spcBef>
                <a:spcPts val="0"/>
              </a:spcBef>
              <a:spcAft>
                <a:spcPts val="0"/>
              </a:spcAft>
              <a:buSzPts val="4100"/>
              <a:buNone/>
              <a:defRPr sz="4100"/>
            </a:lvl7pPr>
            <a:lvl8pPr lvl="7" rtl="0">
              <a:spcBef>
                <a:spcPts val="0"/>
              </a:spcBef>
              <a:spcAft>
                <a:spcPts val="0"/>
              </a:spcAft>
              <a:buSzPts val="4100"/>
              <a:buNone/>
              <a:defRPr sz="4100"/>
            </a:lvl8pPr>
            <a:lvl9pPr lvl="8" rtl="0">
              <a:spcBef>
                <a:spcPts val="0"/>
              </a:spcBef>
              <a:spcAft>
                <a:spcPts val="0"/>
              </a:spcAft>
              <a:buSzPts val="4100"/>
              <a:buNone/>
              <a:defRPr sz="4100"/>
            </a:lvl9pPr>
          </a:lstStyle>
          <a:p/>
        </p:txBody>
      </p:sp>
      <p:sp>
        <p:nvSpPr>
          <p:cNvPr id="142" name="Google Shape;14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sp>
        <p:nvSpPr>
          <p:cNvPr id="144" name="Google Shape;144;p34"/>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5" name="Google Shape;145;p34"/>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rtl="0">
              <a:spcBef>
                <a:spcPts val="0"/>
              </a:spcBef>
              <a:spcAft>
                <a:spcPts val="0"/>
              </a:spcAft>
              <a:buSzPts val="2200"/>
              <a:buChar char="●"/>
              <a:defRPr b="1" sz="2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46" name="Google Shape;14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1">
    <p:spTree>
      <p:nvGrpSpPr>
        <p:cNvPr id="149" name="Shape 149"/>
        <p:cNvGrpSpPr/>
        <p:nvPr/>
      </p:nvGrpSpPr>
      <p:grpSpPr>
        <a:xfrm>
          <a:off x="0" y="0"/>
          <a:ext cx="0" cy="0"/>
          <a:chOff x="0" y="0"/>
          <a:chExt cx="0" cy="0"/>
        </a:xfrm>
      </p:grpSpPr>
      <p:sp>
        <p:nvSpPr>
          <p:cNvPr id="150" name="Google Shape;150;p36"/>
          <p:cNvSpPr txBox="1"/>
          <p:nvPr>
            <p:ph idx="12" type="sldNum"/>
          </p:nvPr>
        </p:nvSpPr>
        <p:spPr>
          <a:xfrm>
            <a:off x="8687469" y="4882307"/>
            <a:ext cx="188700" cy="153900"/>
          </a:xfrm>
          <a:prstGeom prst="rect">
            <a:avLst/>
          </a:prstGeom>
          <a:noFill/>
          <a:ln>
            <a:noFill/>
          </a:ln>
        </p:spPr>
        <p:txBody>
          <a:bodyPr anchorCtr="0" anchor="t" bIns="29450" lIns="58925" spcFirstLastPara="1" rIns="58925" wrap="square" tIns="29450">
            <a:normAutofit lnSpcReduction="20000"/>
          </a:bodyPr>
          <a:lstStyle>
            <a:lvl1pPr indent="0" lvl="0"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1pPr>
            <a:lvl2pPr indent="0" lvl="1"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2pPr>
            <a:lvl3pPr indent="0" lvl="2"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3pPr>
            <a:lvl4pPr indent="0" lvl="3"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4pPr>
            <a:lvl5pPr indent="0" lvl="4"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5pPr>
            <a:lvl6pPr indent="0" lvl="5"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6pPr>
            <a:lvl7pPr indent="0" lvl="6"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7pPr>
            <a:lvl8pPr indent="0" lvl="7"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8pPr>
            <a:lvl9pPr indent="0" lvl="8" marL="0" marR="0" rtl="0" algn="r">
              <a:lnSpc>
                <a:spcPct val="100000"/>
              </a:lnSpc>
              <a:spcBef>
                <a:spcPts val="0"/>
              </a:spcBef>
              <a:spcAft>
                <a:spcPts val="0"/>
              </a:spcAft>
              <a:buClr>
                <a:srgbClr val="808184"/>
              </a:buClr>
              <a:buFont typeface="Open Sans"/>
              <a:buNone/>
              <a:defRPr b="0" i="1" sz="700" u="none" cap="none" strike="noStrike">
                <a:solidFill>
                  <a:srgbClr val="80818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i="0" sz="800">
              <a:solidFill>
                <a:srgbClr val="999999"/>
              </a:solidFill>
              <a:latin typeface="Inter Light"/>
              <a:ea typeface="Inter Light"/>
              <a:cs typeface="Inter Light"/>
              <a:sym typeface="Inter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40773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None/>
              <a:defRPr sz="3200">
                <a:solidFill>
                  <a:srgbClr val="000000"/>
                </a:solidFill>
              </a:defRPr>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theme" Target="../theme/theme3.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 sz="600" u="none" cap="none" strike="noStrike">
                <a:solidFill>
                  <a:srgbClr val="999999"/>
                </a:solidFill>
                <a:latin typeface="Inter"/>
                <a:ea typeface="Inter"/>
                <a:cs typeface="Inter"/>
                <a:sym typeface="Inter"/>
              </a:rPr>
              <a:t>© </a:t>
            </a:r>
            <a:r>
              <a:rPr lang="en" sz="600">
                <a:solidFill>
                  <a:srgbClr val="999999"/>
                </a:solidFill>
                <a:latin typeface="Inter"/>
                <a:ea typeface="Inter"/>
                <a:cs typeface="Inter"/>
                <a:sym typeface="Inter"/>
              </a:rPr>
              <a:t>2021 </a:t>
            </a:r>
            <a:r>
              <a:rPr i="0" lang="en" sz="600" u="none" cap="none" strike="noStrike">
                <a:solidFill>
                  <a:srgbClr val="999999"/>
                </a:solidFill>
                <a:latin typeface="Inter"/>
                <a:ea typeface="Inter"/>
                <a:cs typeface="Inter"/>
                <a:sym typeface="Inter"/>
              </a:rPr>
              <a:t>Thought</a:t>
            </a:r>
            <a:r>
              <a:rPr lang="en" sz="600">
                <a:solidFill>
                  <a:srgbClr val="999999"/>
                </a:solidFill>
                <a:latin typeface="Inter"/>
                <a:ea typeface="Inter"/>
                <a:cs typeface="Inter"/>
                <a:sym typeface="Inter"/>
              </a:rPr>
              <a:t>w</a:t>
            </a:r>
            <a:r>
              <a:rPr i="0" lang="en"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20"/>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20"/>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
              <a:t>‹#›</a:t>
            </a:fld>
            <a:endParaRPr sz="700"/>
          </a:p>
        </p:txBody>
      </p:sp>
      <p:sp>
        <p:nvSpPr>
          <p:cNvPr id="86" name="Google Shape;86;p20"/>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 sz="600" u="none" cap="none" strike="noStrike">
                <a:solidFill>
                  <a:srgbClr val="999999"/>
                </a:solidFill>
                <a:latin typeface="Inter"/>
                <a:ea typeface="Inter"/>
                <a:cs typeface="Inter"/>
                <a:sym typeface="Inter"/>
              </a:rPr>
              <a:t>© </a:t>
            </a:r>
            <a:r>
              <a:rPr lang="en" sz="600">
                <a:solidFill>
                  <a:srgbClr val="999999"/>
                </a:solidFill>
                <a:latin typeface="Inter"/>
                <a:ea typeface="Inter"/>
                <a:cs typeface="Inter"/>
                <a:sym typeface="Inter"/>
              </a:rPr>
              <a:t>2023 </a:t>
            </a:r>
            <a:r>
              <a:rPr i="0" lang="en" sz="600" u="none" cap="none" strike="noStrike">
                <a:solidFill>
                  <a:srgbClr val="999999"/>
                </a:solidFill>
                <a:latin typeface="Inter"/>
                <a:ea typeface="Inter"/>
                <a:cs typeface="Inter"/>
                <a:sym typeface="Inter"/>
              </a:rPr>
              <a:t>Thought</a:t>
            </a:r>
            <a:r>
              <a:rPr lang="en" sz="600">
                <a:solidFill>
                  <a:srgbClr val="999999"/>
                </a:solidFill>
                <a:latin typeface="Inter"/>
                <a:ea typeface="Inter"/>
                <a:cs typeface="Inter"/>
                <a:sym typeface="Inter"/>
              </a:rPr>
              <a:t>w</a:t>
            </a:r>
            <a:r>
              <a:rPr i="0" lang="en"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hyperlink" Target="https://github.com/search?q=org%3Atechops-recsys-lateral-hiring+syssupportengineer&amp;type=repositor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hyperlink" Target="https://dotnet.microsoft.com/en-us/download/dotnet/6.0"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hyperlink" Target="https://zoom.us/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hyperlink" Target="https://www.thoughtworks.com/insigh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7"/>
          <p:cNvSpPr txBox="1"/>
          <p:nvPr/>
        </p:nvSpPr>
        <p:spPr>
          <a:xfrm>
            <a:off x="340350" y="1095375"/>
            <a:ext cx="8463300" cy="1723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4800">
                <a:solidFill>
                  <a:schemeClr val="lt1"/>
                </a:solidFill>
                <a:latin typeface="Bitter"/>
                <a:ea typeface="Bitter"/>
                <a:cs typeface="Bitter"/>
                <a:sym typeface="Bitter"/>
              </a:rPr>
              <a:t>Pairing</a:t>
            </a:r>
            <a:r>
              <a:rPr b="1" lang="en" sz="4800">
                <a:solidFill>
                  <a:schemeClr val="lt1"/>
                </a:solidFill>
                <a:latin typeface="Bitter"/>
                <a:ea typeface="Bitter"/>
                <a:cs typeface="Bitter"/>
                <a:sym typeface="Bitter"/>
              </a:rPr>
              <a:t> &amp; Technical Interview </a:t>
            </a:r>
            <a:endParaRPr b="1" sz="4400">
              <a:solidFill>
                <a:srgbClr val="FFFFFF"/>
              </a:solidFill>
              <a:latin typeface="Bitter"/>
              <a:ea typeface="Bitter"/>
              <a:cs typeface="Bitter"/>
              <a:sym typeface="Bitter"/>
            </a:endParaRPr>
          </a:p>
        </p:txBody>
      </p:sp>
      <p:sp>
        <p:nvSpPr>
          <p:cNvPr id="156" name="Google Shape;156;p37"/>
          <p:cNvSpPr txBox="1"/>
          <p:nvPr/>
        </p:nvSpPr>
        <p:spPr>
          <a:xfrm>
            <a:off x="340350" y="2987100"/>
            <a:ext cx="8463300" cy="79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200">
                <a:solidFill>
                  <a:srgbClr val="F2617A"/>
                </a:solidFill>
                <a:latin typeface="Inter SemiBold"/>
                <a:ea typeface="Inter SemiBold"/>
                <a:cs typeface="Inter SemiBold"/>
                <a:sym typeface="Inter SemiBold"/>
              </a:rPr>
              <a:t>Systems Support Engineer</a:t>
            </a:r>
            <a:endParaRPr sz="2200">
              <a:solidFill>
                <a:srgbClr val="F2617A"/>
              </a:solidFill>
              <a:latin typeface="Inter SemiBold"/>
              <a:ea typeface="Inter SemiBold"/>
              <a:cs typeface="Inter SemiBold"/>
              <a:sym typeface="Inter SemiBold"/>
            </a:endParaRPr>
          </a:p>
          <a:p>
            <a:pPr indent="0" lvl="0" marL="0" rtl="0" algn="l">
              <a:spcBef>
                <a:spcPts val="0"/>
              </a:spcBef>
              <a:spcAft>
                <a:spcPts val="0"/>
              </a:spcAft>
              <a:buNone/>
            </a:pPr>
            <a:r>
              <a:t/>
            </a:r>
            <a:endParaRPr sz="2200">
              <a:solidFill>
                <a:srgbClr val="F2617A"/>
              </a:solidFill>
              <a:latin typeface="Inter SemiBold"/>
              <a:ea typeface="Inter SemiBold"/>
              <a:cs typeface="Inter SemiBold"/>
              <a:sym typeface="Inte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38"/>
          <p:cNvSpPr/>
          <p:nvPr/>
        </p:nvSpPr>
        <p:spPr>
          <a:xfrm>
            <a:off x="2813834" y="1631300"/>
            <a:ext cx="3509100" cy="478500"/>
          </a:xfrm>
          <a:prstGeom prst="roundRect">
            <a:avLst>
              <a:gd fmla="val 0" name="adj"/>
            </a:avLst>
          </a:prstGeom>
          <a:solidFill>
            <a:srgbClr val="003D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Bitter"/>
                <a:ea typeface="Bitter"/>
                <a:cs typeface="Bitter"/>
                <a:sym typeface="Bitter"/>
              </a:rPr>
              <a:t>Parts</a:t>
            </a:r>
            <a:endParaRPr b="1" i="1" sz="1200">
              <a:solidFill>
                <a:schemeClr val="lt1"/>
              </a:solidFill>
              <a:latin typeface="Inter"/>
              <a:ea typeface="Inter"/>
              <a:cs typeface="Inter"/>
              <a:sym typeface="Inter"/>
            </a:endParaRPr>
          </a:p>
        </p:txBody>
      </p:sp>
      <p:sp>
        <p:nvSpPr>
          <p:cNvPr id="163" name="Google Shape;163;p38"/>
          <p:cNvSpPr txBox="1"/>
          <p:nvPr/>
        </p:nvSpPr>
        <p:spPr>
          <a:xfrm>
            <a:off x="720882" y="3504525"/>
            <a:ext cx="2567400" cy="6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Bitter"/>
                <a:ea typeface="Bitter"/>
                <a:cs typeface="Bitter"/>
                <a:sym typeface="Bitter"/>
              </a:rPr>
              <a:t>P</a:t>
            </a:r>
            <a:r>
              <a:rPr b="1" lang="en" sz="1100">
                <a:latin typeface="Bitter"/>
                <a:ea typeface="Bitter"/>
                <a:cs typeface="Bitter"/>
                <a:sym typeface="Bitter"/>
              </a:rPr>
              <a:t>airing </a:t>
            </a:r>
            <a:endParaRPr b="1" sz="1100">
              <a:latin typeface="Bitter"/>
              <a:ea typeface="Bitter"/>
              <a:cs typeface="Bitter"/>
              <a:sym typeface="Bitter"/>
            </a:endParaRPr>
          </a:p>
        </p:txBody>
      </p:sp>
      <p:sp>
        <p:nvSpPr>
          <p:cNvPr id="164" name="Google Shape;164;p38"/>
          <p:cNvSpPr txBox="1"/>
          <p:nvPr/>
        </p:nvSpPr>
        <p:spPr>
          <a:xfrm>
            <a:off x="5899150" y="3564175"/>
            <a:ext cx="2567400" cy="6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Bitter"/>
                <a:ea typeface="Bitter"/>
                <a:cs typeface="Bitter"/>
                <a:sym typeface="Bitter"/>
              </a:rPr>
              <a:t>Technical knowledge</a:t>
            </a:r>
            <a:r>
              <a:rPr b="1" lang="en" sz="1100">
                <a:latin typeface="Bitter"/>
                <a:ea typeface="Bitter"/>
                <a:cs typeface="Bitter"/>
                <a:sym typeface="Bitter"/>
              </a:rPr>
              <a:t>  </a:t>
            </a:r>
            <a:endParaRPr b="1" sz="1100">
              <a:latin typeface="Bitter"/>
              <a:ea typeface="Bitter"/>
              <a:cs typeface="Bitter"/>
              <a:sym typeface="Bitter"/>
            </a:endParaRPr>
          </a:p>
        </p:txBody>
      </p:sp>
      <p:cxnSp>
        <p:nvCxnSpPr>
          <p:cNvPr id="165" name="Google Shape;165;p38"/>
          <p:cNvCxnSpPr>
            <a:stCxn id="166" idx="0"/>
            <a:endCxn id="167" idx="0"/>
          </p:cNvCxnSpPr>
          <p:nvPr/>
        </p:nvCxnSpPr>
        <p:spPr>
          <a:xfrm flipH="1" rot="-5400000">
            <a:off x="4571600" y="148817"/>
            <a:ext cx="600" cy="5221500"/>
          </a:xfrm>
          <a:prstGeom prst="bentConnector3">
            <a:avLst>
              <a:gd fmla="val -39687500" name="adj1"/>
            </a:avLst>
          </a:prstGeom>
          <a:noFill/>
          <a:ln cap="flat" cmpd="sng" w="9525">
            <a:solidFill>
              <a:srgbClr val="666666"/>
            </a:solidFill>
            <a:prstDash val="solid"/>
            <a:round/>
            <a:headEnd len="med" w="med" type="none"/>
            <a:tailEnd len="med" w="med" type="none"/>
          </a:ln>
        </p:spPr>
      </p:cxnSp>
      <p:sp>
        <p:nvSpPr>
          <p:cNvPr id="168" name="Google Shape;168;p38"/>
          <p:cNvSpPr txBox="1"/>
          <p:nvPr/>
        </p:nvSpPr>
        <p:spPr>
          <a:xfrm>
            <a:off x="3288282" y="2759267"/>
            <a:ext cx="2567400" cy="1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Open Sans SemiBold"/>
              <a:ea typeface="Open Sans SemiBold"/>
              <a:cs typeface="Open Sans SemiBold"/>
              <a:sym typeface="Open Sans SemiBold"/>
            </a:endParaRPr>
          </a:p>
        </p:txBody>
      </p:sp>
      <p:sp>
        <p:nvSpPr>
          <p:cNvPr id="167" name="Google Shape;167;p38"/>
          <p:cNvSpPr txBox="1"/>
          <p:nvPr/>
        </p:nvSpPr>
        <p:spPr>
          <a:xfrm>
            <a:off x="5899033" y="2759267"/>
            <a:ext cx="2567400" cy="1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Open Sans SemiBold"/>
              <a:ea typeface="Open Sans SemiBold"/>
              <a:cs typeface="Open Sans SemiBold"/>
              <a:sym typeface="Open Sans SemiBold"/>
            </a:endParaRPr>
          </a:p>
        </p:txBody>
      </p:sp>
      <p:sp>
        <p:nvSpPr>
          <p:cNvPr id="166" name="Google Shape;166;p38"/>
          <p:cNvSpPr txBox="1"/>
          <p:nvPr/>
        </p:nvSpPr>
        <p:spPr>
          <a:xfrm>
            <a:off x="677450" y="2759267"/>
            <a:ext cx="2567400" cy="1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Open Sans SemiBold"/>
              <a:ea typeface="Open Sans SemiBold"/>
              <a:cs typeface="Open Sans SemiBold"/>
              <a:sym typeface="Open Sans SemiBold"/>
            </a:endParaRPr>
          </a:p>
        </p:txBody>
      </p:sp>
      <p:sp>
        <p:nvSpPr>
          <p:cNvPr id="169" name="Google Shape;169;p38"/>
          <p:cNvSpPr/>
          <p:nvPr/>
        </p:nvSpPr>
        <p:spPr>
          <a:xfrm>
            <a:off x="6621624" y="2795275"/>
            <a:ext cx="484704" cy="639414"/>
          </a:xfrm>
          <a:custGeom>
            <a:rect b="b" l="l" r="r" t="t"/>
            <a:pathLst>
              <a:path extrusionOk="0" h="21600" w="21600">
                <a:moveTo>
                  <a:pt x="21600" y="21600"/>
                </a:moveTo>
                <a:lnTo>
                  <a:pt x="0" y="21600"/>
                </a:lnTo>
                <a:lnTo>
                  <a:pt x="0" y="19543"/>
                </a:lnTo>
                <a:cubicBezTo>
                  <a:pt x="0" y="16702"/>
                  <a:pt x="3022" y="14400"/>
                  <a:pt x="6750" y="14400"/>
                </a:cubicBezTo>
                <a:lnTo>
                  <a:pt x="14850" y="14400"/>
                </a:lnTo>
                <a:cubicBezTo>
                  <a:pt x="18578" y="14400"/>
                  <a:pt x="21600" y="16702"/>
                  <a:pt x="21600" y="19543"/>
                </a:cubicBezTo>
                <a:lnTo>
                  <a:pt x="21600" y="21600"/>
                </a:lnTo>
                <a:close/>
                <a:moveTo>
                  <a:pt x="10800" y="12343"/>
                </a:moveTo>
                <a:cubicBezTo>
                  <a:pt x="6327" y="12343"/>
                  <a:pt x="2700" y="9580"/>
                  <a:pt x="2700" y="6171"/>
                </a:cubicBezTo>
                <a:cubicBezTo>
                  <a:pt x="2700" y="2763"/>
                  <a:pt x="6327" y="0"/>
                  <a:pt x="10800" y="0"/>
                </a:cubicBezTo>
                <a:cubicBezTo>
                  <a:pt x="15273" y="0"/>
                  <a:pt x="18900" y="2763"/>
                  <a:pt x="18900" y="6171"/>
                </a:cubicBezTo>
                <a:cubicBezTo>
                  <a:pt x="18900" y="9580"/>
                  <a:pt x="15273" y="12343"/>
                  <a:pt x="10800" y="12343"/>
                </a:cubicBezTo>
                <a:close/>
              </a:path>
            </a:pathLst>
          </a:custGeom>
          <a:solidFill>
            <a:srgbClr val="634F7D"/>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8"/>
          <p:cNvSpPr/>
          <p:nvPr/>
        </p:nvSpPr>
        <p:spPr>
          <a:xfrm>
            <a:off x="7240625" y="2795275"/>
            <a:ext cx="484704" cy="639414"/>
          </a:xfrm>
          <a:custGeom>
            <a:rect b="b" l="l" r="r" t="t"/>
            <a:pathLst>
              <a:path extrusionOk="0" h="21600" w="21600">
                <a:moveTo>
                  <a:pt x="21600" y="21600"/>
                </a:moveTo>
                <a:lnTo>
                  <a:pt x="0" y="21600"/>
                </a:lnTo>
                <a:lnTo>
                  <a:pt x="0" y="19543"/>
                </a:lnTo>
                <a:cubicBezTo>
                  <a:pt x="0" y="16702"/>
                  <a:pt x="3022" y="14400"/>
                  <a:pt x="6750" y="14400"/>
                </a:cubicBezTo>
                <a:lnTo>
                  <a:pt x="14850" y="14400"/>
                </a:lnTo>
                <a:cubicBezTo>
                  <a:pt x="18578" y="14400"/>
                  <a:pt x="21600" y="16702"/>
                  <a:pt x="21600" y="19543"/>
                </a:cubicBezTo>
                <a:lnTo>
                  <a:pt x="21600" y="21600"/>
                </a:lnTo>
                <a:close/>
                <a:moveTo>
                  <a:pt x="10800" y="12343"/>
                </a:moveTo>
                <a:cubicBezTo>
                  <a:pt x="6327" y="12343"/>
                  <a:pt x="2700" y="9580"/>
                  <a:pt x="2700" y="6171"/>
                </a:cubicBezTo>
                <a:cubicBezTo>
                  <a:pt x="2700" y="2763"/>
                  <a:pt x="6327" y="0"/>
                  <a:pt x="10800" y="0"/>
                </a:cubicBezTo>
                <a:cubicBezTo>
                  <a:pt x="15273" y="0"/>
                  <a:pt x="18900" y="2763"/>
                  <a:pt x="18900" y="6171"/>
                </a:cubicBezTo>
                <a:cubicBezTo>
                  <a:pt x="18900" y="9580"/>
                  <a:pt x="15273" y="12343"/>
                  <a:pt x="10800" y="12343"/>
                </a:cubicBezTo>
                <a:close/>
              </a:path>
            </a:pathLst>
          </a:custGeom>
          <a:solidFill>
            <a:srgbClr val="6B9E78"/>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Stages of the interview</a:t>
            </a:r>
            <a:endParaRPr/>
          </a:p>
          <a:p>
            <a:pPr indent="0" lvl="0" marL="0" rtl="0" algn="l">
              <a:spcBef>
                <a:spcPts val="0"/>
              </a:spcBef>
              <a:spcAft>
                <a:spcPts val="0"/>
              </a:spcAft>
              <a:buNone/>
            </a:pPr>
            <a:r>
              <a:t/>
            </a:r>
            <a:endParaRPr/>
          </a:p>
        </p:txBody>
      </p:sp>
      <p:sp>
        <p:nvSpPr>
          <p:cNvPr id="172" name="Google Shape;172;p38"/>
          <p:cNvSpPr txBox="1"/>
          <p:nvPr/>
        </p:nvSpPr>
        <p:spPr>
          <a:xfrm>
            <a:off x="374450" y="857600"/>
            <a:ext cx="4197600" cy="426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200"/>
              </a:spcAft>
              <a:buNone/>
            </a:pPr>
            <a:r>
              <a:rPr lang="en" sz="1600">
                <a:solidFill>
                  <a:schemeClr val="dk1"/>
                </a:solidFill>
                <a:latin typeface="Inter SemiBold"/>
                <a:ea typeface="Inter SemiBold"/>
                <a:cs typeface="Inter SemiBold"/>
                <a:sym typeface="Inter SemiBold"/>
              </a:rPr>
              <a:t>This </a:t>
            </a:r>
            <a:r>
              <a:rPr lang="en" sz="1600">
                <a:solidFill>
                  <a:schemeClr val="dk1"/>
                </a:solidFill>
                <a:latin typeface="Inter SemiBold"/>
                <a:ea typeface="Inter SemiBold"/>
                <a:cs typeface="Inter SemiBold"/>
                <a:sym typeface="Inter SemiBold"/>
              </a:rPr>
              <a:t>interview</a:t>
            </a:r>
            <a:r>
              <a:rPr lang="en" sz="1600">
                <a:solidFill>
                  <a:schemeClr val="dk1"/>
                </a:solidFill>
                <a:latin typeface="Inter SemiBold"/>
                <a:ea typeface="Inter SemiBold"/>
                <a:cs typeface="Inter SemiBold"/>
                <a:sym typeface="Inter SemiBold"/>
              </a:rPr>
              <a:t> will have </a:t>
            </a:r>
            <a:r>
              <a:rPr lang="en" sz="1600">
                <a:solidFill>
                  <a:schemeClr val="dk1"/>
                </a:solidFill>
                <a:latin typeface="Inter SemiBold"/>
                <a:ea typeface="Inter SemiBold"/>
                <a:cs typeface="Inter SemiBold"/>
                <a:sym typeface="Inter SemiBold"/>
              </a:rPr>
              <a:t>t</a:t>
            </a:r>
            <a:r>
              <a:rPr lang="en" sz="1600">
                <a:solidFill>
                  <a:schemeClr val="dk1"/>
                </a:solidFill>
                <a:latin typeface="Inter SemiBold"/>
                <a:ea typeface="Inter SemiBold"/>
                <a:cs typeface="Inter SemiBold"/>
                <a:sym typeface="Inter SemiBold"/>
              </a:rPr>
              <a:t>wo</a:t>
            </a:r>
            <a:r>
              <a:rPr lang="en" sz="1600">
                <a:solidFill>
                  <a:schemeClr val="dk1"/>
                </a:solidFill>
                <a:latin typeface="Inter SemiBold"/>
                <a:ea typeface="Inter SemiBold"/>
                <a:cs typeface="Inter SemiBold"/>
                <a:sym typeface="Inter SemiBold"/>
              </a:rPr>
              <a:t> parts</a:t>
            </a:r>
            <a:endParaRPr sz="1600">
              <a:solidFill>
                <a:schemeClr val="dk1"/>
              </a:solidFill>
              <a:latin typeface="Inter SemiBold"/>
              <a:ea typeface="Inter SemiBold"/>
              <a:cs typeface="Inter SemiBold"/>
              <a:sym typeface="Inter SemiBold"/>
            </a:endParaRPr>
          </a:p>
        </p:txBody>
      </p:sp>
      <p:sp>
        <p:nvSpPr>
          <p:cNvPr id="173" name="Google Shape;173;p38"/>
          <p:cNvSpPr/>
          <p:nvPr/>
        </p:nvSpPr>
        <p:spPr>
          <a:xfrm>
            <a:off x="1772560" y="3087885"/>
            <a:ext cx="377189" cy="377189"/>
          </a:xfrm>
          <a:custGeom>
            <a:rect b="b" l="l" r="r" t="t"/>
            <a:pathLst>
              <a:path extrusionOk="0" h="377189" w="377189">
                <a:moveTo>
                  <a:pt x="74295" y="120015"/>
                </a:moveTo>
                <a:cubicBezTo>
                  <a:pt x="76200" y="118110"/>
                  <a:pt x="76200" y="116205"/>
                  <a:pt x="78105" y="114300"/>
                </a:cubicBezTo>
                <a:lnTo>
                  <a:pt x="297180" y="114300"/>
                </a:lnTo>
                <a:cubicBezTo>
                  <a:pt x="299085" y="116205"/>
                  <a:pt x="299085" y="118110"/>
                  <a:pt x="300990" y="120015"/>
                </a:cubicBezTo>
                <a:lnTo>
                  <a:pt x="339090" y="97155"/>
                </a:lnTo>
                <a:lnTo>
                  <a:pt x="358140" y="129540"/>
                </a:lnTo>
                <a:lnTo>
                  <a:pt x="316230" y="154305"/>
                </a:lnTo>
                <a:cubicBezTo>
                  <a:pt x="320040" y="165735"/>
                  <a:pt x="320040" y="177165"/>
                  <a:pt x="320040" y="190500"/>
                </a:cubicBezTo>
                <a:lnTo>
                  <a:pt x="320040" y="209550"/>
                </a:lnTo>
                <a:lnTo>
                  <a:pt x="377190" y="209550"/>
                </a:lnTo>
                <a:lnTo>
                  <a:pt x="377190" y="247650"/>
                </a:lnTo>
                <a:lnTo>
                  <a:pt x="320040" y="247650"/>
                </a:lnTo>
                <a:cubicBezTo>
                  <a:pt x="320040" y="266700"/>
                  <a:pt x="316230" y="283845"/>
                  <a:pt x="310515" y="299085"/>
                </a:cubicBezTo>
                <a:lnTo>
                  <a:pt x="358140" y="325755"/>
                </a:lnTo>
                <a:lnTo>
                  <a:pt x="339090" y="358140"/>
                </a:lnTo>
                <a:lnTo>
                  <a:pt x="291465" y="329565"/>
                </a:lnTo>
                <a:cubicBezTo>
                  <a:pt x="270510" y="354330"/>
                  <a:pt x="240030" y="373380"/>
                  <a:pt x="207645" y="377190"/>
                </a:cubicBezTo>
                <a:lnTo>
                  <a:pt x="207645" y="226695"/>
                </a:lnTo>
                <a:lnTo>
                  <a:pt x="169545" y="226695"/>
                </a:lnTo>
                <a:lnTo>
                  <a:pt x="169545" y="377190"/>
                </a:lnTo>
                <a:cubicBezTo>
                  <a:pt x="135255" y="371475"/>
                  <a:pt x="104775" y="354330"/>
                  <a:pt x="85725" y="329565"/>
                </a:cubicBezTo>
                <a:lnTo>
                  <a:pt x="38100" y="358140"/>
                </a:lnTo>
                <a:lnTo>
                  <a:pt x="19050" y="325755"/>
                </a:lnTo>
                <a:lnTo>
                  <a:pt x="66675" y="299085"/>
                </a:lnTo>
                <a:cubicBezTo>
                  <a:pt x="60960" y="283845"/>
                  <a:pt x="57150" y="266700"/>
                  <a:pt x="57150" y="247650"/>
                </a:cubicBezTo>
                <a:lnTo>
                  <a:pt x="0" y="247650"/>
                </a:lnTo>
                <a:lnTo>
                  <a:pt x="0" y="209550"/>
                </a:lnTo>
                <a:lnTo>
                  <a:pt x="57150" y="209550"/>
                </a:lnTo>
                <a:lnTo>
                  <a:pt x="57150" y="190500"/>
                </a:lnTo>
                <a:cubicBezTo>
                  <a:pt x="57150" y="179070"/>
                  <a:pt x="59055" y="165735"/>
                  <a:pt x="60960" y="154305"/>
                </a:cubicBezTo>
                <a:lnTo>
                  <a:pt x="19050" y="129540"/>
                </a:lnTo>
                <a:lnTo>
                  <a:pt x="38100" y="97155"/>
                </a:lnTo>
                <a:lnTo>
                  <a:pt x="74295" y="120015"/>
                </a:lnTo>
                <a:close/>
                <a:moveTo>
                  <a:pt x="110490" y="76200"/>
                </a:moveTo>
                <a:cubicBezTo>
                  <a:pt x="110490" y="34290"/>
                  <a:pt x="144780" y="0"/>
                  <a:pt x="186690" y="0"/>
                </a:cubicBezTo>
                <a:cubicBezTo>
                  <a:pt x="228600" y="0"/>
                  <a:pt x="262890" y="34290"/>
                  <a:pt x="262890" y="76200"/>
                </a:cubicBezTo>
                <a:lnTo>
                  <a:pt x="110490" y="762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accen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9"/>
          <p:cNvSpPr txBox="1"/>
          <p:nvPr>
            <p:ph idx="4294967295" type="title"/>
          </p:nvPr>
        </p:nvSpPr>
        <p:spPr>
          <a:xfrm>
            <a:off x="369000" y="365700"/>
            <a:ext cx="5121300" cy="579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About</a:t>
            </a:r>
            <a:r>
              <a:rPr lang="en"/>
              <a:t> the pairing </a:t>
            </a:r>
            <a:endParaRPr/>
          </a:p>
        </p:txBody>
      </p:sp>
      <p:pic>
        <p:nvPicPr>
          <p:cNvPr id="180" name="Google Shape;180;p39"/>
          <p:cNvPicPr preferRelativeResize="0"/>
          <p:nvPr/>
        </p:nvPicPr>
        <p:blipFill rotWithShape="1">
          <a:blip r:embed="rId3">
            <a:alphaModFix/>
          </a:blip>
          <a:srcRect b="0" l="32276" r="35980" t="0"/>
          <a:stretch/>
        </p:blipFill>
        <p:spPr>
          <a:xfrm>
            <a:off x="6420850" y="0"/>
            <a:ext cx="2723149" cy="5143500"/>
          </a:xfrm>
          <a:prstGeom prst="rect">
            <a:avLst/>
          </a:prstGeom>
          <a:noFill/>
          <a:ln>
            <a:noFill/>
          </a:ln>
        </p:spPr>
      </p:pic>
      <p:pic>
        <p:nvPicPr>
          <p:cNvPr id="181" name="Google Shape;181;p39"/>
          <p:cNvPicPr preferRelativeResize="0"/>
          <p:nvPr/>
        </p:nvPicPr>
        <p:blipFill rotWithShape="1">
          <a:blip r:embed="rId4">
            <a:alphaModFix/>
          </a:blip>
          <a:srcRect b="0" l="23528" r="23528" t="0"/>
          <a:stretch/>
        </p:blipFill>
        <p:spPr>
          <a:xfrm>
            <a:off x="6420850" y="0"/>
            <a:ext cx="2723149" cy="5143501"/>
          </a:xfrm>
          <a:prstGeom prst="rect">
            <a:avLst/>
          </a:prstGeom>
          <a:noFill/>
          <a:ln>
            <a:noFill/>
          </a:ln>
        </p:spPr>
      </p:pic>
      <p:sp>
        <p:nvSpPr>
          <p:cNvPr id="182" name="Google Shape;182;p39"/>
          <p:cNvSpPr txBox="1"/>
          <p:nvPr/>
        </p:nvSpPr>
        <p:spPr>
          <a:xfrm>
            <a:off x="304175" y="945000"/>
            <a:ext cx="6009900" cy="38328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500"/>
              </a:spcBef>
              <a:spcAft>
                <a:spcPts val="0"/>
              </a:spcAft>
              <a:buClr>
                <a:srgbClr val="003D4F"/>
              </a:buClr>
              <a:buSzPts val="1200"/>
              <a:buFont typeface="Inter"/>
              <a:buAutoNum type="arabicPeriod"/>
            </a:pPr>
            <a:r>
              <a:rPr b="1" lang="en" sz="1200">
                <a:solidFill>
                  <a:srgbClr val="003D4F"/>
                </a:solidFill>
                <a:latin typeface="Inter"/>
                <a:ea typeface="Inter"/>
                <a:cs typeface="Inter"/>
                <a:sym typeface="Inter"/>
              </a:rPr>
              <a:t>Deepening Understanding</a:t>
            </a:r>
            <a:endParaRPr b="1" sz="1200">
              <a:solidFill>
                <a:srgbClr val="003D4F"/>
              </a:solidFill>
              <a:latin typeface="Inter"/>
              <a:ea typeface="Inter"/>
              <a:cs typeface="Inter"/>
              <a:sym typeface="Inter"/>
            </a:endParaRPr>
          </a:p>
          <a:p>
            <a:pPr indent="0" lvl="0" marL="457200" rtl="0" algn="l">
              <a:lnSpc>
                <a:spcPct val="115000"/>
              </a:lnSpc>
              <a:spcBef>
                <a:spcPts val="1000"/>
              </a:spcBef>
              <a:spcAft>
                <a:spcPts val="0"/>
              </a:spcAft>
              <a:buClr>
                <a:srgbClr val="000000"/>
              </a:buClr>
              <a:buSzPts val="1100"/>
              <a:buFont typeface="Arial"/>
              <a:buNone/>
            </a:pPr>
            <a:r>
              <a:rPr lang="en" sz="1000">
                <a:solidFill>
                  <a:srgbClr val="000000"/>
                </a:solidFill>
                <a:latin typeface="Inter"/>
                <a:ea typeface="Inter"/>
                <a:cs typeface="Inter"/>
                <a:sym typeface="Inter"/>
              </a:rPr>
              <a:t>This is a </a:t>
            </a:r>
            <a:r>
              <a:rPr b="1" lang="en" sz="1000">
                <a:solidFill>
                  <a:srgbClr val="000000"/>
                </a:solidFill>
                <a:latin typeface="Inter"/>
                <a:ea typeface="Inter"/>
                <a:cs typeface="Inter"/>
                <a:sym typeface="Inter"/>
              </a:rPr>
              <a:t>Pairing interview</a:t>
            </a:r>
            <a:r>
              <a:rPr lang="en" sz="1000">
                <a:solidFill>
                  <a:srgbClr val="000000"/>
                </a:solidFill>
                <a:latin typeface="Inter"/>
                <a:ea typeface="Inter"/>
                <a:cs typeface="Inter"/>
                <a:sym typeface="Inter"/>
              </a:rPr>
              <a:t> call designed to get a deeper understanding of your knowledge and skills, as well as give you the opportunity to learn more about us through a Zoom collaboration session. </a:t>
            </a:r>
            <a:endParaRPr b="1" sz="1200">
              <a:solidFill>
                <a:srgbClr val="003D4F"/>
              </a:solidFill>
              <a:latin typeface="Inter"/>
              <a:ea typeface="Inter"/>
              <a:cs typeface="Inter"/>
              <a:sym typeface="Inter"/>
            </a:endParaRPr>
          </a:p>
          <a:p>
            <a:pPr indent="-304800" lvl="0" marL="457200" rtl="0" algn="l">
              <a:lnSpc>
                <a:spcPct val="115000"/>
              </a:lnSpc>
              <a:spcBef>
                <a:spcPts val="1000"/>
              </a:spcBef>
              <a:spcAft>
                <a:spcPts val="0"/>
              </a:spcAft>
              <a:buClr>
                <a:srgbClr val="003D4F"/>
              </a:buClr>
              <a:buSzPts val="1200"/>
              <a:buFont typeface="Inter"/>
              <a:buAutoNum type="arabicPeriod"/>
            </a:pPr>
            <a:r>
              <a:rPr b="1" lang="en" sz="1200">
                <a:solidFill>
                  <a:srgbClr val="003D4F"/>
                </a:solidFill>
                <a:latin typeface="Inter"/>
                <a:ea typeface="Inter"/>
                <a:cs typeface="Inter"/>
                <a:sym typeface="Inter"/>
              </a:rPr>
              <a:t>Outcome-Driven Collaboration</a:t>
            </a:r>
            <a:endParaRPr b="1" sz="1200">
              <a:solidFill>
                <a:srgbClr val="000000"/>
              </a:solidFill>
              <a:latin typeface="Inter"/>
              <a:ea typeface="Inter"/>
              <a:cs typeface="Inter"/>
              <a:sym typeface="Inter"/>
            </a:endParaRPr>
          </a:p>
          <a:p>
            <a:pPr indent="0" lvl="0" marL="457200" rtl="0" algn="l">
              <a:lnSpc>
                <a:spcPct val="115000"/>
              </a:lnSpc>
              <a:spcBef>
                <a:spcPts val="1000"/>
              </a:spcBef>
              <a:spcAft>
                <a:spcPts val="0"/>
              </a:spcAft>
              <a:buClr>
                <a:srgbClr val="000000"/>
              </a:buClr>
              <a:buSzPts val="1100"/>
              <a:buFont typeface="Arial"/>
              <a:buNone/>
            </a:pPr>
            <a:r>
              <a:rPr lang="en" sz="1000">
                <a:solidFill>
                  <a:srgbClr val="000000"/>
                </a:solidFill>
                <a:latin typeface="Inter"/>
                <a:ea typeface="Inter"/>
                <a:cs typeface="Inter"/>
                <a:sym typeface="Inter"/>
              </a:rPr>
              <a:t>Collaborate with your interviewer to achieve the outcomes discussed at the start of the interview. Engage in technical discussions to solve problems effectively and understand troubleshooting, analysing and debugging opportunities.</a:t>
            </a:r>
            <a:endParaRPr sz="1000">
              <a:solidFill>
                <a:srgbClr val="000000"/>
              </a:solidFill>
              <a:latin typeface="Inter"/>
              <a:ea typeface="Inter"/>
              <a:cs typeface="Inter"/>
              <a:sym typeface="Inter"/>
            </a:endParaRPr>
          </a:p>
          <a:p>
            <a:pPr indent="-304800" lvl="0" marL="457200" rtl="0" algn="l">
              <a:lnSpc>
                <a:spcPct val="115000"/>
              </a:lnSpc>
              <a:spcBef>
                <a:spcPts val="1000"/>
              </a:spcBef>
              <a:spcAft>
                <a:spcPts val="0"/>
              </a:spcAft>
              <a:buClr>
                <a:srgbClr val="003D4F"/>
              </a:buClr>
              <a:buSzPts val="1200"/>
              <a:buFont typeface="Inter"/>
              <a:buAutoNum type="arabicPeriod"/>
            </a:pPr>
            <a:r>
              <a:rPr b="1" lang="en" sz="1200">
                <a:solidFill>
                  <a:srgbClr val="003D4F"/>
                </a:solidFill>
                <a:latin typeface="Inter"/>
                <a:ea typeface="Inter"/>
                <a:cs typeface="Inter"/>
                <a:sym typeface="Inter"/>
              </a:rPr>
              <a:t>Real-Project Simulation</a:t>
            </a:r>
            <a:endParaRPr b="1" sz="1200">
              <a:solidFill>
                <a:srgbClr val="000000"/>
              </a:solidFill>
              <a:latin typeface="Inter"/>
              <a:ea typeface="Inter"/>
              <a:cs typeface="Inter"/>
              <a:sym typeface="Inter"/>
            </a:endParaRPr>
          </a:p>
          <a:p>
            <a:pPr indent="0" lvl="0" marL="457200" rtl="0" algn="l">
              <a:lnSpc>
                <a:spcPct val="115000"/>
              </a:lnSpc>
              <a:spcBef>
                <a:spcPts val="1000"/>
              </a:spcBef>
              <a:spcAft>
                <a:spcPts val="1000"/>
              </a:spcAft>
              <a:buClr>
                <a:srgbClr val="000000"/>
              </a:buClr>
              <a:buSzPts val="1100"/>
              <a:buFont typeface="Arial"/>
              <a:buNone/>
            </a:pPr>
            <a:r>
              <a:rPr lang="en" sz="1000">
                <a:solidFill>
                  <a:srgbClr val="000000"/>
                </a:solidFill>
                <a:latin typeface="Inter"/>
                <a:ea typeface="Inter"/>
                <a:cs typeface="Inter"/>
                <a:sym typeface="Inter"/>
              </a:rPr>
              <a:t>Experience our work style by participating in a simulated client project you and your pair are working on. Troubleshoot the user reported issues in the provided codebase URL</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p:nvPr/>
        </p:nvSpPr>
        <p:spPr>
          <a:xfrm>
            <a:off x="0" y="2676350"/>
            <a:ext cx="3052200" cy="24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prepare and what to know</a:t>
            </a:r>
            <a:endParaRPr/>
          </a:p>
        </p:txBody>
      </p:sp>
      <p:sp>
        <p:nvSpPr>
          <p:cNvPr id="190" name="Google Shape;190;p40"/>
          <p:cNvSpPr txBox="1"/>
          <p:nvPr>
            <p:ph idx="1" type="body"/>
          </p:nvPr>
        </p:nvSpPr>
        <p:spPr>
          <a:xfrm>
            <a:off x="383750" y="885150"/>
            <a:ext cx="5573100" cy="480000"/>
          </a:xfrm>
          <a:prstGeom prst="rect">
            <a:avLst/>
          </a:prstGeom>
        </p:spPr>
        <p:txBody>
          <a:bodyPr anchorCtr="0" anchor="t" bIns="0" lIns="0" spcFirstLastPara="1" rIns="0" wrap="square" tIns="0">
            <a:normAutofit/>
          </a:bodyPr>
          <a:lstStyle/>
          <a:p>
            <a:pPr indent="0" lvl="0" marL="0" rtl="0" algn="l">
              <a:spcBef>
                <a:spcPts val="0"/>
              </a:spcBef>
              <a:spcAft>
                <a:spcPts val="1200"/>
              </a:spcAft>
              <a:buNone/>
            </a:pPr>
            <a:r>
              <a:rPr lang="en">
                <a:latin typeface="Inter SemiBold"/>
                <a:ea typeface="Inter SemiBold"/>
                <a:cs typeface="Inter SemiBold"/>
                <a:sym typeface="Inter SemiBold"/>
              </a:rPr>
              <a:t>Time required: 1 hour</a:t>
            </a:r>
            <a:r>
              <a:rPr lang="en">
                <a:latin typeface="Inter SemiBold"/>
                <a:ea typeface="Inter SemiBold"/>
                <a:cs typeface="Inter SemiBold"/>
                <a:sym typeface="Inter SemiBold"/>
              </a:rPr>
              <a:t>                     </a:t>
            </a:r>
            <a:endParaRPr>
              <a:latin typeface="Inter SemiBold"/>
              <a:ea typeface="Inter SemiBold"/>
              <a:cs typeface="Inter SemiBold"/>
              <a:sym typeface="Inter SemiBold"/>
            </a:endParaRPr>
          </a:p>
        </p:txBody>
      </p:sp>
      <p:sp>
        <p:nvSpPr>
          <p:cNvPr id="191" name="Google Shape;191;p40"/>
          <p:cNvSpPr txBox="1"/>
          <p:nvPr/>
        </p:nvSpPr>
        <p:spPr>
          <a:xfrm>
            <a:off x="607700" y="1645200"/>
            <a:ext cx="5349300" cy="60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chemeClr val="dk1"/>
                </a:solidFill>
                <a:latin typeface="Inter"/>
                <a:ea typeface="Inter"/>
                <a:cs typeface="Inter"/>
                <a:sym typeface="Inter"/>
              </a:rPr>
              <a:t>Get familiar with the</a:t>
            </a:r>
            <a:br>
              <a:rPr b="1" lang="en" sz="1100">
                <a:solidFill>
                  <a:schemeClr val="dk1"/>
                </a:solidFill>
                <a:latin typeface="Inter"/>
                <a:ea typeface="Inter"/>
                <a:cs typeface="Inter"/>
                <a:sym typeface="Inter"/>
              </a:rPr>
            </a:br>
            <a:r>
              <a:rPr b="1" lang="en" sz="1100" u="sng">
                <a:solidFill>
                  <a:schemeClr val="hlink"/>
                </a:solidFill>
                <a:latin typeface="Inter"/>
                <a:ea typeface="Inter"/>
                <a:cs typeface="Inter"/>
                <a:sym typeface="Inter"/>
                <a:hlinkClick r:id="rId3"/>
              </a:rPr>
              <a:t>codebase and problem statement [Joy of Energy]</a:t>
            </a:r>
            <a:br>
              <a:rPr b="1" lang="en" sz="1100">
                <a:solidFill>
                  <a:schemeClr val="dk1"/>
                </a:solidFill>
                <a:latin typeface="Inter"/>
                <a:ea typeface="Inter"/>
                <a:cs typeface="Inter"/>
                <a:sym typeface="Inter"/>
              </a:rPr>
            </a:br>
            <a:br>
              <a:rPr b="1" lang="en" sz="1100">
                <a:solidFill>
                  <a:schemeClr val="dk1"/>
                </a:solidFill>
                <a:latin typeface="Inter"/>
                <a:ea typeface="Inter"/>
                <a:cs typeface="Inter"/>
                <a:sym typeface="Inter"/>
              </a:rPr>
            </a:br>
            <a:br>
              <a:rPr b="1" lang="en" sz="1100">
                <a:solidFill>
                  <a:schemeClr val="dk1"/>
                </a:solidFill>
                <a:latin typeface="Inter"/>
                <a:ea typeface="Inter"/>
                <a:cs typeface="Inter"/>
                <a:sym typeface="Inter"/>
              </a:rPr>
            </a:br>
            <a:endParaRPr b="1" sz="1100">
              <a:solidFill>
                <a:schemeClr val="dk1"/>
              </a:solidFill>
              <a:latin typeface="Inter"/>
              <a:ea typeface="Inter"/>
              <a:cs typeface="Inter"/>
              <a:sym typeface="Inter"/>
            </a:endParaRPr>
          </a:p>
        </p:txBody>
      </p:sp>
      <p:sp>
        <p:nvSpPr>
          <p:cNvPr id="192" name="Google Shape;192;p40"/>
          <p:cNvSpPr txBox="1"/>
          <p:nvPr>
            <p:ph idx="4294967295" type="subTitle"/>
          </p:nvPr>
        </p:nvSpPr>
        <p:spPr>
          <a:xfrm>
            <a:off x="358650" y="3477500"/>
            <a:ext cx="2334900" cy="13485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None/>
            </a:pPr>
            <a:r>
              <a:rPr lang="en" sz="1100">
                <a:solidFill>
                  <a:schemeClr val="lt1"/>
                </a:solidFill>
              </a:rPr>
              <a:t>Prepare to find the bugs! </a:t>
            </a:r>
            <a:r>
              <a:rPr lang="en" sz="1000">
                <a:latin typeface="Arial"/>
                <a:ea typeface="Arial"/>
                <a:cs typeface="Arial"/>
                <a:sym typeface="Arial"/>
              </a:rPr>
              <a:t>🐞</a:t>
            </a:r>
            <a:endParaRPr sz="1100">
              <a:solidFill>
                <a:schemeClr val="lt1"/>
              </a:solidFill>
            </a:endParaRPr>
          </a:p>
          <a:p>
            <a:pPr indent="0" lvl="0" marL="0" rtl="0" algn="l">
              <a:lnSpc>
                <a:spcPct val="95000"/>
              </a:lnSpc>
              <a:spcBef>
                <a:spcPts val="400"/>
              </a:spcBef>
              <a:spcAft>
                <a:spcPts val="0"/>
              </a:spcAft>
              <a:buNone/>
            </a:pPr>
            <a:r>
              <a:rPr lang="en" sz="1100">
                <a:solidFill>
                  <a:schemeClr val="lt1"/>
                </a:solidFill>
              </a:rPr>
              <a:t>Choose the repo of preference and go through the problem statement and the code, including the tests. </a:t>
            </a:r>
            <a:endParaRPr sz="1100">
              <a:solidFill>
                <a:schemeClr val="lt1"/>
              </a:solidFill>
            </a:endParaRPr>
          </a:p>
          <a:p>
            <a:pPr indent="0" lvl="0" marL="0" rtl="0" algn="l">
              <a:lnSpc>
                <a:spcPct val="95000"/>
              </a:lnSpc>
              <a:spcBef>
                <a:spcPts val="400"/>
              </a:spcBef>
              <a:spcAft>
                <a:spcPts val="0"/>
              </a:spcAft>
              <a:buNone/>
            </a:pPr>
            <a:r>
              <a:t/>
            </a:r>
            <a:endParaRPr sz="1100">
              <a:solidFill>
                <a:schemeClr val="lt1"/>
              </a:solidFill>
            </a:endParaRPr>
          </a:p>
          <a:p>
            <a:pPr indent="0" lvl="0" marL="0" rtl="0" algn="l">
              <a:lnSpc>
                <a:spcPct val="95000"/>
              </a:lnSpc>
              <a:spcBef>
                <a:spcPts val="400"/>
              </a:spcBef>
              <a:spcAft>
                <a:spcPts val="400"/>
              </a:spcAft>
              <a:buNone/>
            </a:pPr>
            <a:r>
              <a:rPr b="1" lang="en" sz="1100">
                <a:solidFill>
                  <a:schemeClr val="lt1"/>
                </a:solidFill>
              </a:rPr>
              <a:t>Ensure you grasp the code components, bad smells, and bugs. </a:t>
            </a:r>
            <a:endParaRPr b="1" sz="1100">
              <a:solidFill>
                <a:schemeClr val="lt1"/>
              </a:solidFill>
            </a:endParaRPr>
          </a:p>
        </p:txBody>
      </p:sp>
      <p:sp>
        <p:nvSpPr>
          <p:cNvPr id="193" name="Google Shape;193;p40"/>
          <p:cNvSpPr/>
          <p:nvPr/>
        </p:nvSpPr>
        <p:spPr>
          <a:xfrm>
            <a:off x="368533" y="1508531"/>
            <a:ext cx="287078" cy="280188"/>
          </a:xfrm>
          <a:custGeom>
            <a:rect b="b" l="l" r="r" t="t"/>
            <a:pathLst>
              <a:path extrusionOk="0" h="6100" w="6250">
                <a:moveTo>
                  <a:pt x="2825" y="1250"/>
                </a:moveTo>
                <a:lnTo>
                  <a:pt x="2825" y="2825"/>
                </a:lnTo>
                <a:lnTo>
                  <a:pt x="3450" y="2825"/>
                </a:lnTo>
                <a:lnTo>
                  <a:pt x="3450" y="1250"/>
                </a:lnTo>
                <a:close/>
                <a:moveTo>
                  <a:pt x="2825" y="3125"/>
                </a:moveTo>
                <a:lnTo>
                  <a:pt x="2825" y="3750"/>
                </a:lnTo>
                <a:lnTo>
                  <a:pt x="3450" y="3750"/>
                </a:lnTo>
                <a:lnTo>
                  <a:pt x="3450" y="3125"/>
                </a:lnTo>
                <a:close/>
                <a:moveTo>
                  <a:pt x="5624" y="625"/>
                </a:moveTo>
                <a:lnTo>
                  <a:pt x="5624" y="4374"/>
                </a:lnTo>
                <a:lnTo>
                  <a:pt x="1175" y="4374"/>
                </a:lnTo>
                <a:lnTo>
                  <a:pt x="625" y="4824"/>
                </a:lnTo>
                <a:lnTo>
                  <a:pt x="625" y="625"/>
                </a:lnTo>
                <a:close/>
                <a:moveTo>
                  <a:pt x="325" y="0"/>
                </a:moveTo>
                <a:cubicBezTo>
                  <a:pt x="150" y="0"/>
                  <a:pt x="0" y="150"/>
                  <a:pt x="0" y="325"/>
                </a:cubicBezTo>
                <a:lnTo>
                  <a:pt x="0" y="6099"/>
                </a:lnTo>
                <a:lnTo>
                  <a:pt x="1400" y="4999"/>
                </a:lnTo>
                <a:lnTo>
                  <a:pt x="5949" y="4999"/>
                </a:lnTo>
                <a:cubicBezTo>
                  <a:pt x="6124" y="4999"/>
                  <a:pt x="6249" y="4874"/>
                  <a:pt x="6249" y="4699"/>
                </a:cubicBezTo>
                <a:lnTo>
                  <a:pt x="6249" y="325"/>
                </a:lnTo>
                <a:cubicBezTo>
                  <a:pt x="6249" y="150"/>
                  <a:pt x="6124" y="0"/>
                  <a:pt x="5949" y="0"/>
                </a:cubicBezTo>
                <a:close/>
              </a:path>
            </a:pathLst>
          </a:custGeom>
          <a:solidFill>
            <a:srgbClr val="F261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0"/>
          <p:cNvSpPr txBox="1"/>
          <p:nvPr>
            <p:ph idx="4294967295" type="title"/>
          </p:nvPr>
        </p:nvSpPr>
        <p:spPr>
          <a:xfrm>
            <a:off x="475546" y="2957999"/>
            <a:ext cx="2034300" cy="409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FFFF"/>
                </a:solidFill>
              </a:rPr>
              <a:t>1.</a:t>
            </a:r>
            <a:endParaRPr>
              <a:solidFill>
                <a:srgbClr val="FFFFFF"/>
              </a:solidFill>
            </a:endParaRPr>
          </a:p>
        </p:txBody>
      </p:sp>
      <p:sp>
        <p:nvSpPr>
          <p:cNvPr id="195" name="Google Shape;195;p40"/>
          <p:cNvSpPr/>
          <p:nvPr/>
        </p:nvSpPr>
        <p:spPr>
          <a:xfrm>
            <a:off x="3045880" y="2676350"/>
            <a:ext cx="3052200" cy="246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0"/>
          <p:cNvSpPr txBox="1"/>
          <p:nvPr>
            <p:ph idx="4294967295" type="subTitle"/>
          </p:nvPr>
        </p:nvSpPr>
        <p:spPr>
          <a:xfrm>
            <a:off x="3274638" y="3429325"/>
            <a:ext cx="2557500" cy="1020300"/>
          </a:xfrm>
          <a:prstGeom prst="rect">
            <a:avLst/>
          </a:prstGeom>
        </p:spPr>
        <p:txBody>
          <a:bodyPr anchorCtr="0" anchor="t" bIns="0" lIns="0" spcFirstLastPara="1" rIns="0" wrap="square" tIns="0">
            <a:noAutofit/>
          </a:bodyPr>
          <a:lstStyle/>
          <a:p>
            <a:pPr indent="0" lvl="0" marL="0" rtl="0" algn="l">
              <a:lnSpc>
                <a:spcPct val="110000"/>
              </a:lnSpc>
              <a:spcBef>
                <a:spcPts val="0"/>
              </a:spcBef>
              <a:spcAft>
                <a:spcPts val="400"/>
              </a:spcAft>
              <a:buClr>
                <a:schemeClr val="dk1"/>
              </a:buClr>
              <a:buSzPts val="1100"/>
              <a:buFont typeface="Arial"/>
              <a:buNone/>
            </a:pPr>
            <a:r>
              <a:rPr lang="en" sz="1100">
                <a:solidFill>
                  <a:schemeClr val="lt1"/>
                </a:solidFill>
              </a:rPr>
              <a:t>Emphasize on </a:t>
            </a:r>
            <a:r>
              <a:rPr b="1" lang="en" sz="1100">
                <a:solidFill>
                  <a:schemeClr val="lt1"/>
                </a:solidFill>
              </a:rPr>
              <a:t>troubleshooting and concepts like observability, monitoring, automation.</a:t>
            </a:r>
            <a:endParaRPr b="1" sz="1100">
              <a:solidFill>
                <a:schemeClr val="lt1"/>
              </a:solidFill>
            </a:endParaRPr>
          </a:p>
        </p:txBody>
      </p:sp>
      <p:sp>
        <p:nvSpPr>
          <p:cNvPr id="197" name="Google Shape;197;p40"/>
          <p:cNvSpPr txBox="1"/>
          <p:nvPr>
            <p:ph idx="4294967295" type="title"/>
          </p:nvPr>
        </p:nvSpPr>
        <p:spPr>
          <a:xfrm>
            <a:off x="3554816" y="2903649"/>
            <a:ext cx="2034300" cy="409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FFFF"/>
                </a:solidFill>
              </a:rPr>
              <a:t>2.</a:t>
            </a:r>
            <a:endParaRPr>
              <a:solidFill>
                <a:srgbClr val="FFFFFF"/>
              </a:solidFill>
            </a:endParaRPr>
          </a:p>
        </p:txBody>
      </p:sp>
      <p:sp>
        <p:nvSpPr>
          <p:cNvPr id="198" name="Google Shape;198;p40"/>
          <p:cNvSpPr/>
          <p:nvPr/>
        </p:nvSpPr>
        <p:spPr>
          <a:xfrm>
            <a:off x="6091701" y="2676350"/>
            <a:ext cx="3052200" cy="2467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0"/>
          <p:cNvSpPr txBox="1"/>
          <p:nvPr>
            <p:ph idx="4294967295" type="subTitle"/>
          </p:nvPr>
        </p:nvSpPr>
        <p:spPr>
          <a:xfrm>
            <a:off x="6342263" y="3429325"/>
            <a:ext cx="2476500" cy="1149600"/>
          </a:xfrm>
          <a:prstGeom prst="rect">
            <a:avLst/>
          </a:prstGeom>
        </p:spPr>
        <p:txBody>
          <a:bodyPr anchorCtr="0" anchor="t" bIns="0" lIns="0" spcFirstLastPara="1" rIns="0" wrap="square" tIns="0">
            <a:noAutofit/>
          </a:bodyPr>
          <a:lstStyle/>
          <a:p>
            <a:pPr indent="0" lvl="0" marL="0" rtl="0" algn="l">
              <a:lnSpc>
                <a:spcPct val="110000"/>
              </a:lnSpc>
              <a:spcBef>
                <a:spcPts val="0"/>
              </a:spcBef>
              <a:spcAft>
                <a:spcPts val="400"/>
              </a:spcAft>
              <a:buNone/>
            </a:pPr>
            <a:r>
              <a:rPr lang="en" sz="1100">
                <a:solidFill>
                  <a:schemeClr val="lt1"/>
                </a:solidFill>
              </a:rPr>
              <a:t>In case, you have no practical experience with the used framework please spend time in exploring the basics of it and do let your interviewer know about the same so that the interview can run smoothly.</a:t>
            </a:r>
            <a:endParaRPr sz="1100">
              <a:solidFill>
                <a:schemeClr val="lt1"/>
              </a:solidFill>
            </a:endParaRPr>
          </a:p>
        </p:txBody>
      </p:sp>
      <p:sp>
        <p:nvSpPr>
          <p:cNvPr id="200" name="Google Shape;200;p40"/>
          <p:cNvSpPr txBox="1"/>
          <p:nvPr>
            <p:ph idx="4294967295" type="title"/>
          </p:nvPr>
        </p:nvSpPr>
        <p:spPr>
          <a:xfrm>
            <a:off x="6587360" y="2903649"/>
            <a:ext cx="2034300" cy="409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FFFF"/>
                </a:solidFill>
              </a:rPr>
              <a:t>3.</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nvSpPr>
        <p:spPr>
          <a:xfrm>
            <a:off x="507450" y="287600"/>
            <a:ext cx="77055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b="1" lang="en" sz="2600">
                <a:solidFill>
                  <a:schemeClr val="accent2"/>
                </a:solidFill>
                <a:latin typeface="Bitter"/>
                <a:ea typeface="Bitter"/>
                <a:cs typeface="Bitter"/>
                <a:sym typeface="Bitter"/>
              </a:rPr>
              <a:t>JOY OF ENERGY</a:t>
            </a:r>
            <a:endParaRPr b="1" sz="2600">
              <a:solidFill>
                <a:schemeClr val="accent2"/>
              </a:solidFill>
              <a:latin typeface="Bitter"/>
              <a:ea typeface="Bitter"/>
              <a:cs typeface="Bitter"/>
              <a:sym typeface="Bitter"/>
            </a:endParaRPr>
          </a:p>
          <a:p>
            <a:pPr indent="0" lvl="0" marL="0" rtl="0" algn="l">
              <a:spcBef>
                <a:spcPts val="0"/>
              </a:spcBef>
              <a:spcAft>
                <a:spcPts val="0"/>
              </a:spcAft>
              <a:buClr>
                <a:schemeClr val="dk1"/>
              </a:buClr>
              <a:buSzPts val="2800"/>
              <a:buFont typeface="Arial"/>
              <a:buNone/>
            </a:pPr>
            <a:r>
              <a:t/>
            </a:r>
            <a:endParaRPr b="1" sz="2600">
              <a:solidFill>
                <a:schemeClr val="accent2"/>
              </a:solidFill>
              <a:latin typeface="Bitter"/>
              <a:ea typeface="Bitter"/>
              <a:cs typeface="Bitter"/>
              <a:sym typeface="Bitter"/>
            </a:endParaRPr>
          </a:p>
          <a:p>
            <a:pPr indent="0" lvl="0" marL="0" rtl="0" algn="l">
              <a:spcBef>
                <a:spcPts val="0"/>
              </a:spcBef>
              <a:spcAft>
                <a:spcPts val="0"/>
              </a:spcAft>
              <a:buNone/>
            </a:pPr>
            <a:r>
              <a:t/>
            </a:r>
            <a:endParaRPr sz="1100">
              <a:solidFill>
                <a:schemeClr val="dk1"/>
              </a:solidFill>
              <a:latin typeface="Inter"/>
              <a:ea typeface="Inter"/>
              <a:cs typeface="Inter"/>
              <a:sym typeface="Inter"/>
            </a:endParaRPr>
          </a:p>
          <a:p>
            <a:pPr indent="0" lvl="0" marL="0" rtl="0" algn="l">
              <a:spcBef>
                <a:spcPts val="0"/>
              </a:spcBef>
              <a:spcAft>
                <a:spcPts val="0"/>
              </a:spcAft>
              <a:buNone/>
            </a:pPr>
            <a:r>
              <a:rPr lang="en" sz="1200">
                <a:latin typeface="Inter Light"/>
                <a:ea typeface="Inter Light"/>
                <a:cs typeface="Inter Light"/>
                <a:sym typeface="Inter Light"/>
              </a:rPr>
              <a:t>JOI Energy is a new start-up in the energy industry. Rather than selling energy they want to differentiate themselves from the market by recording their customers' energy usage from their smart meters and recommending the best supplier to meet their needs.</a:t>
            </a:r>
            <a:endParaRPr sz="1200">
              <a:latin typeface="Inter Light"/>
              <a:ea typeface="Inter Light"/>
              <a:cs typeface="Inter Light"/>
              <a:sym typeface="Inter Light"/>
            </a:endParaRPr>
          </a:p>
          <a:p>
            <a:pPr indent="0" lvl="0" marL="0" rtl="0" algn="l">
              <a:spcBef>
                <a:spcPts val="0"/>
              </a:spcBef>
              <a:spcAft>
                <a:spcPts val="0"/>
              </a:spcAft>
              <a:buNone/>
            </a:pPr>
            <a:r>
              <a:t/>
            </a:r>
            <a:endParaRPr sz="1200">
              <a:latin typeface="Inter Light"/>
              <a:ea typeface="Inter Light"/>
              <a:cs typeface="Inter Light"/>
              <a:sym typeface="Inter Light"/>
            </a:endParaRPr>
          </a:p>
          <a:p>
            <a:pPr indent="0" lvl="0" marL="0" rtl="0" algn="l">
              <a:spcBef>
                <a:spcPts val="0"/>
              </a:spcBef>
              <a:spcAft>
                <a:spcPts val="0"/>
              </a:spcAft>
              <a:buNone/>
            </a:pPr>
            <a:r>
              <a:rPr lang="en" sz="1200">
                <a:latin typeface="Inter Light"/>
                <a:ea typeface="Inter Light"/>
                <a:cs typeface="Inter Light"/>
                <a:sym typeface="Inter Light"/>
              </a:rPr>
              <a:t>The team which manages and supports the application is facing a critical issue due to the absence of key members.</a:t>
            </a:r>
            <a:endParaRPr sz="1200">
              <a:latin typeface="Inter Light"/>
              <a:ea typeface="Inter Light"/>
              <a:cs typeface="Inter Light"/>
              <a:sym typeface="Inter Light"/>
            </a:endParaRPr>
          </a:p>
          <a:p>
            <a:pPr indent="0" lvl="0" marL="0" rtl="0" algn="l">
              <a:spcBef>
                <a:spcPts val="0"/>
              </a:spcBef>
              <a:spcAft>
                <a:spcPts val="0"/>
              </a:spcAft>
              <a:buNone/>
            </a:pPr>
            <a:r>
              <a:t/>
            </a:r>
            <a:endParaRPr sz="1200">
              <a:latin typeface="Inter Light"/>
              <a:ea typeface="Inter Light"/>
              <a:cs typeface="Inter Light"/>
              <a:sym typeface="Inter Light"/>
            </a:endParaRPr>
          </a:p>
          <a:p>
            <a:pPr indent="0" lvl="0" marL="0" rtl="0" algn="l">
              <a:spcBef>
                <a:spcPts val="0"/>
              </a:spcBef>
              <a:spcAft>
                <a:spcPts val="0"/>
              </a:spcAft>
              <a:buNone/>
            </a:pPr>
            <a:r>
              <a:rPr b="1" lang="en" sz="1200">
                <a:latin typeface="Inter"/>
                <a:ea typeface="Inter"/>
                <a:cs typeface="Inter"/>
                <a:sym typeface="Inter"/>
              </a:rPr>
              <a:t>Problem Statement:</a:t>
            </a:r>
            <a:endParaRPr b="1" sz="1200">
              <a:latin typeface="Inter"/>
              <a:ea typeface="Inter"/>
              <a:cs typeface="Inter"/>
              <a:sym typeface="Inter"/>
            </a:endParaRPr>
          </a:p>
          <a:p>
            <a:pPr indent="0" lvl="0" marL="0" rtl="0" algn="l">
              <a:spcBef>
                <a:spcPts val="0"/>
              </a:spcBef>
              <a:spcAft>
                <a:spcPts val="0"/>
              </a:spcAft>
              <a:buNone/>
            </a:pPr>
            <a:r>
              <a:t/>
            </a:r>
            <a:endParaRPr sz="1200">
              <a:latin typeface="Inter Light"/>
              <a:ea typeface="Inter Light"/>
              <a:cs typeface="Inter Light"/>
              <a:sym typeface="Inter Light"/>
            </a:endParaRPr>
          </a:p>
          <a:p>
            <a:pPr indent="0" lvl="0" marL="0" rtl="0" algn="l">
              <a:spcBef>
                <a:spcPts val="0"/>
              </a:spcBef>
              <a:spcAft>
                <a:spcPts val="0"/>
              </a:spcAft>
              <a:buNone/>
            </a:pPr>
            <a:r>
              <a:rPr lang="en" sz="1200">
                <a:latin typeface="Inter Light"/>
                <a:ea typeface="Inter Light"/>
                <a:cs typeface="Inter Light"/>
                <a:sym typeface="Inter Light"/>
              </a:rPr>
              <a:t>The immediate challenge is to increase the stability of the application by maintaining and fixing bugs along with enhancing the API for customer. The clients have been complaining about numerous issues that they have been facing.</a:t>
            </a:r>
            <a:endParaRPr sz="1200">
              <a:latin typeface="Inter Light"/>
              <a:ea typeface="Inter Light"/>
              <a:cs typeface="Inter Light"/>
              <a:sym typeface="Inter Light"/>
            </a:endParaRPr>
          </a:p>
          <a:p>
            <a:pPr indent="0" lvl="0" marL="0" rtl="0" algn="l">
              <a:spcBef>
                <a:spcPts val="0"/>
              </a:spcBef>
              <a:spcAft>
                <a:spcPts val="0"/>
              </a:spcAft>
              <a:buNone/>
            </a:pPr>
            <a:r>
              <a:t/>
            </a:r>
            <a:endParaRPr sz="1200">
              <a:latin typeface="Inter Light"/>
              <a:ea typeface="Inter Light"/>
              <a:cs typeface="Inter Light"/>
              <a:sym typeface="Inter Light"/>
            </a:endParaRPr>
          </a:p>
          <a:p>
            <a:pPr indent="0" lvl="0" marL="0" rtl="0" algn="l">
              <a:spcBef>
                <a:spcPts val="0"/>
              </a:spcBef>
              <a:spcAft>
                <a:spcPts val="0"/>
              </a:spcAft>
              <a:buNone/>
            </a:pPr>
            <a:r>
              <a:rPr lang="en" sz="1200">
                <a:latin typeface="Inter Light"/>
                <a:ea typeface="Inter Light"/>
                <a:cs typeface="Inter Light"/>
                <a:sym typeface="Inter Light"/>
              </a:rPr>
              <a:t>The current circumstances highlight the need for addressing bugs increasing reliability, enhancing performance, and ensuring that the clients have a good experience with the application.</a:t>
            </a:r>
            <a:endParaRPr sz="1200">
              <a:solidFill>
                <a:schemeClr val="dk1"/>
              </a:solidFill>
              <a:latin typeface="Inter Light"/>
              <a:ea typeface="Inter Light"/>
              <a:cs typeface="Inter Light"/>
              <a:sym typeface="Inter Light"/>
            </a:endParaRPr>
          </a:p>
        </p:txBody>
      </p:sp>
      <p:sp>
        <p:nvSpPr>
          <p:cNvPr id="206" name="Google Shape;2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41"/>
          <p:cNvSpPr txBox="1"/>
          <p:nvPr/>
        </p:nvSpPr>
        <p:spPr>
          <a:xfrm>
            <a:off x="733775" y="341825"/>
            <a:ext cx="64500" cy="1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nvSpPr>
        <p:spPr>
          <a:xfrm>
            <a:off x="267000" y="1066525"/>
            <a:ext cx="5900700" cy="36465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chemeClr val="accent5"/>
              </a:buClr>
              <a:buSzPts val="1100"/>
              <a:buChar char="❖"/>
            </a:pPr>
            <a:r>
              <a:rPr b="1" lang="en" sz="1100">
                <a:solidFill>
                  <a:schemeClr val="accent5"/>
                </a:solidFill>
                <a:latin typeface="Inter"/>
                <a:ea typeface="Inter"/>
                <a:cs typeface="Inter"/>
                <a:sym typeface="Inter"/>
              </a:rPr>
              <a:t>Java:</a:t>
            </a:r>
            <a:r>
              <a:rPr lang="en" sz="1100">
                <a:solidFill>
                  <a:schemeClr val="dk2"/>
                </a:solidFill>
                <a:latin typeface="Inter"/>
                <a:ea typeface="Inter"/>
                <a:cs typeface="Inter"/>
                <a:sym typeface="Inter"/>
              </a:rPr>
              <a:t>  </a:t>
            </a:r>
            <a:r>
              <a:rPr lang="en" sz="1100">
                <a:solidFill>
                  <a:schemeClr val="dk2"/>
                </a:solidFill>
                <a:latin typeface="Inter"/>
                <a:ea typeface="Inter"/>
                <a:cs typeface="Inter"/>
                <a:sym typeface="Inter"/>
              </a:rPr>
              <a:t>Java 17</a:t>
            </a:r>
            <a:r>
              <a:rPr lang="en" sz="1100">
                <a:solidFill>
                  <a:schemeClr val="dk2"/>
                </a:solidFill>
                <a:latin typeface="Inter"/>
                <a:ea typeface="Inter"/>
                <a:cs typeface="Inter"/>
                <a:sym typeface="Inter"/>
              </a:rPr>
              <a:t> &amp; Spring boot 3.1.x &amp; gradle 1.8.x</a:t>
            </a:r>
            <a:endParaRPr sz="1100">
              <a:solidFill>
                <a:schemeClr val="dk2"/>
              </a:solidFill>
              <a:latin typeface="Inter"/>
              <a:ea typeface="Inter"/>
              <a:cs typeface="Inter"/>
              <a:sym typeface="Inter"/>
            </a:endParaRPr>
          </a:p>
          <a:p>
            <a:pPr indent="-298450" lvl="0" marL="457200" rtl="0" algn="l">
              <a:lnSpc>
                <a:spcPct val="200000"/>
              </a:lnSpc>
              <a:spcBef>
                <a:spcPts val="0"/>
              </a:spcBef>
              <a:spcAft>
                <a:spcPts val="0"/>
              </a:spcAft>
              <a:buClr>
                <a:schemeClr val="accent5"/>
              </a:buClr>
              <a:buSzPts val="1100"/>
              <a:buChar char="❖"/>
            </a:pPr>
            <a:r>
              <a:rPr b="1" lang="en" sz="1100">
                <a:solidFill>
                  <a:schemeClr val="accent5"/>
                </a:solidFill>
                <a:latin typeface="Inter"/>
                <a:ea typeface="Inter"/>
                <a:cs typeface="Inter"/>
                <a:sym typeface="Inter"/>
              </a:rPr>
              <a:t>Csharp:</a:t>
            </a:r>
            <a:r>
              <a:rPr lang="en" sz="1100">
                <a:solidFill>
                  <a:schemeClr val="dk2"/>
                </a:solidFill>
                <a:latin typeface="Inter"/>
                <a:ea typeface="Inter"/>
                <a:cs typeface="Inter"/>
                <a:sym typeface="Inter"/>
              </a:rPr>
              <a:t> C# 10 &amp; .</a:t>
            </a:r>
            <a:r>
              <a:rPr lang="en" sz="1100" u="sng">
                <a:solidFill>
                  <a:schemeClr val="dk2"/>
                </a:solidFill>
                <a:latin typeface="Inter"/>
                <a:ea typeface="Inter"/>
                <a:cs typeface="Inter"/>
                <a:sym typeface="Inter"/>
                <a:hlinkClick r:id="rId3">
                  <a:extLst>
                    <a:ext uri="{A12FA001-AC4F-418D-AE19-62706E023703}">
                      <ahyp:hlinkClr val="tx"/>
                    </a:ext>
                  </a:extLst>
                </a:hlinkClick>
              </a:rPr>
              <a:t>net 6.0</a:t>
            </a:r>
            <a:endParaRPr sz="1100">
              <a:solidFill>
                <a:schemeClr val="dk2"/>
              </a:solidFill>
              <a:latin typeface="Inter"/>
              <a:ea typeface="Inter"/>
              <a:cs typeface="Inter"/>
              <a:sym typeface="Inter"/>
            </a:endParaRPr>
          </a:p>
          <a:p>
            <a:pPr indent="-298450" lvl="0" marL="457200" rtl="0" algn="l">
              <a:lnSpc>
                <a:spcPct val="200000"/>
              </a:lnSpc>
              <a:spcBef>
                <a:spcPts val="0"/>
              </a:spcBef>
              <a:spcAft>
                <a:spcPts val="0"/>
              </a:spcAft>
              <a:buClr>
                <a:schemeClr val="accent5"/>
              </a:buClr>
              <a:buSzPts val="1100"/>
              <a:buChar char="❖"/>
            </a:pPr>
            <a:r>
              <a:rPr b="1" lang="en" sz="1100">
                <a:solidFill>
                  <a:schemeClr val="accent5"/>
                </a:solidFill>
                <a:latin typeface="Inter"/>
                <a:ea typeface="Inter"/>
                <a:cs typeface="Inter"/>
                <a:sym typeface="Inter"/>
              </a:rPr>
              <a:t>Python: </a:t>
            </a:r>
            <a:r>
              <a:rPr lang="en" sz="1100">
                <a:solidFill>
                  <a:schemeClr val="dk2"/>
                </a:solidFill>
                <a:latin typeface="Inter"/>
                <a:ea typeface="Inter"/>
                <a:cs typeface="Inter"/>
                <a:sym typeface="Inter"/>
              </a:rPr>
              <a:t>Python &amp; Flask</a:t>
            </a:r>
            <a:endParaRPr sz="1100">
              <a:solidFill>
                <a:schemeClr val="dk2"/>
              </a:solidFill>
              <a:latin typeface="Inter"/>
              <a:ea typeface="Inter"/>
              <a:cs typeface="Inter"/>
              <a:sym typeface="Inter"/>
            </a:endParaRPr>
          </a:p>
          <a:p>
            <a:pPr indent="0" lvl="0" marL="457200" rtl="0" algn="l">
              <a:lnSpc>
                <a:spcPct val="200000"/>
              </a:lnSpc>
              <a:spcBef>
                <a:spcPts val="0"/>
              </a:spcBef>
              <a:spcAft>
                <a:spcPts val="0"/>
              </a:spcAft>
              <a:buNone/>
            </a:pPr>
            <a:r>
              <a:t/>
            </a:r>
            <a:endParaRPr sz="1100">
              <a:solidFill>
                <a:schemeClr val="dk2"/>
              </a:solidFill>
              <a:latin typeface="Inter"/>
              <a:ea typeface="Inter"/>
              <a:cs typeface="Inter"/>
              <a:sym typeface="Inter"/>
            </a:endParaRPr>
          </a:p>
        </p:txBody>
      </p:sp>
      <p:sp>
        <p:nvSpPr>
          <p:cNvPr id="213" name="Google Shape;213;p42"/>
          <p:cNvSpPr/>
          <p:nvPr/>
        </p:nvSpPr>
        <p:spPr>
          <a:xfrm>
            <a:off x="6411750" y="0"/>
            <a:ext cx="27324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14" name="Google Shape;214;p42"/>
          <p:cNvSpPr txBox="1"/>
          <p:nvPr>
            <p:ph idx="4294967295" type="title"/>
          </p:nvPr>
        </p:nvSpPr>
        <p:spPr>
          <a:xfrm>
            <a:off x="289575" y="168625"/>
            <a:ext cx="5358000" cy="36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solidFill>
                  <a:schemeClr val="accent1"/>
                </a:solidFill>
              </a:rPr>
              <a:t>LANGUAGE &amp; FRAMEWORK  </a:t>
            </a:r>
            <a:r>
              <a:rPr lang="en">
                <a:solidFill>
                  <a:schemeClr val="accent2"/>
                </a:solidFill>
              </a:rPr>
              <a:t>DETAILS</a:t>
            </a:r>
            <a:endParaRPr>
              <a:solidFill>
                <a:schemeClr val="accent2"/>
              </a:solidFill>
            </a:endParaRPr>
          </a:p>
        </p:txBody>
      </p:sp>
      <p:sp>
        <p:nvSpPr>
          <p:cNvPr id="215" name="Google Shape;215;p42"/>
          <p:cNvSpPr txBox="1"/>
          <p:nvPr/>
        </p:nvSpPr>
        <p:spPr>
          <a:xfrm>
            <a:off x="6521825" y="796350"/>
            <a:ext cx="2193300" cy="104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300">
                <a:solidFill>
                  <a:schemeClr val="lt1"/>
                </a:solidFill>
                <a:latin typeface="Open Sans"/>
                <a:ea typeface="Open Sans"/>
                <a:cs typeface="Open Sans"/>
                <a:sym typeface="Open Sans"/>
              </a:rPr>
              <a:t>Important Information to help candidates be aware/prepared well.</a:t>
            </a:r>
            <a:endParaRPr b="1">
              <a:solidFill>
                <a:srgbClr val="FFFFFF"/>
              </a:solidFill>
              <a:latin typeface="Open Sans"/>
              <a:ea typeface="Open Sans"/>
              <a:cs typeface="Open Sans"/>
              <a:sym typeface="Open Sans"/>
            </a:endParaRPr>
          </a:p>
        </p:txBody>
      </p:sp>
      <p:pic>
        <p:nvPicPr>
          <p:cNvPr id="216" name="Google Shape;216;p42"/>
          <p:cNvPicPr preferRelativeResize="0"/>
          <p:nvPr/>
        </p:nvPicPr>
        <p:blipFill rotWithShape="1">
          <a:blip r:embed="rId4">
            <a:alphaModFix/>
          </a:blip>
          <a:srcRect b="0" l="23528" r="23528" t="0"/>
          <a:stretch/>
        </p:blipFill>
        <p:spPr>
          <a:xfrm>
            <a:off x="6420850" y="0"/>
            <a:ext cx="272314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43"/>
          <p:cNvPicPr preferRelativeResize="0"/>
          <p:nvPr/>
        </p:nvPicPr>
        <p:blipFill rotWithShape="1">
          <a:blip r:embed="rId3">
            <a:alphaModFix/>
          </a:blip>
          <a:srcRect b="0" l="23554" r="23549" t="0"/>
          <a:stretch/>
        </p:blipFill>
        <p:spPr>
          <a:xfrm>
            <a:off x="6420850" y="0"/>
            <a:ext cx="2720701" cy="5143501"/>
          </a:xfrm>
          <a:prstGeom prst="rect">
            <a:avLst/>
          </a:prstGeom>
          <a:noFill/>
          <a:ln>
            <a:noFill/>
          </a:ln>
        </p:spPr>
      </p:pic>
      <p:sp>
        <p:nvSpPr>
          <p:cNvPr id="223" name="Google Shape;223;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Technical</a:t>
            </a:r>
            <a:r>
              <a:rPr lang="en"/>
              <a:t> </a:t>
            </a:r>
            <a:r>
              <a:rPr lang="en"/>
              <a:t>knowledge</a:t>
            </a:r>
            <a:r>
              <a:rPr lang="en"/>
              <a:t> interview </a:t>
            </a:r>
            <a:endParaRPr/>
          </a:p>
          <a:p>
            <a:pPr indent="0" lvl="0" marL="0" rtl="0" algn="l">
              <a:spcBef>
                <a:spcPts val="0"/>
              </a:spcBef>
              <a:spcAft>
                <a:spcPts val="0"/>
              </a:spcAft>
              <a:buNone/>
            </a:pPr>
            <a:r>
              <a:t/>
            </a:r>
            <a:endParaRPr/>
          </a:p>
        </p:txBody>
      </p:sp>
      <p:sp>
        <p:nvSpPr>
          <p:cNvPr id="224" name="Google Shape;224;p43"/>
          <p:cNvSpPr txBox="1"/>
          <p:nvPr>
            <p:ph idx="1" type="body"/>
          </p:nvPr>
        </p:nvSpPr>
        <p:spPr>
          <a:xfrm>
            <a:off x="369000" y="1452475"/>
            <a:ext cx="5449800" cy="3325500"/>
          </a:xfrm>
          <a:prstGeom prst="rect">
            <a:avLst/>
          </a:prstGeom>
        </p:spPr>
        <p:txBody>
          <a:bodyPr anchorCtr="0" anchor="t" bIns="0" lIns="0" spcFirstLastPara="1" rIns="0" wrap="square" tIns="0">
            <a:normAutofit/>
          </a:bodyPr>
          <a:lstStyle/>
          <a:p>
            <a:pPr indent="0" lvl="0" marL="0" rtl="0" algn="just">
              <a:lnSpc>
                <a:spcPct val="200000"/>
              </a:lnSpc>
              <a:spcBef>
                <a:spcPts val="500"/>
              </a:spcBef>
              <a:spcAft>
                <a:spcPts val="0"/>
              </a:spcAft>
              <a:buNone/>
            </a:pPr>
            <a:r>
              <a:rPr lang="en" sz="1100"/>
              <a:t>The purpose of this interview is to find out about the </a:t>
            </a:r>
            <a:r>
              <a:rPr b="1" lang="en" sz="1100">
                <a:solidFill>
                  <a:schemeClr val="accent5"/>
                </a:solidFill>
              </a:rPr>
              <a:t>breadth</a:t>
            </a:r>
            <a:r>
              <a:rPr lang="en" sz="1100"/>
              <a:t> and </a:t>
            </a:r>
            <a:r>
              <a:rPr b="1" lang="en" sz="1100">
                <a:solidFill>
                  <a:schemeClr val="accent5"/>
                </a:solidFill>
              </a:rPr>
              <a:t>depth</a:t>
            </a:r>
            <a:r>
              <a:rPr lang="en" sz="1100"/>
              <a:t> of your technical </a:t>
            </a:r>
            <a:r>
              <a:rPr lang="en" sz="1100"/>
              <a:t>knowledge</a:t>
            </a:r>
            <a:r>
              <a:rPr lang="en" sz="1100"/>
              <a:t> and experience. We will</a:t>
            </a:r>
            <a:endParaRPr sz="1100"/>
          </a:p>
          <a:p>
            <a:pPr indent="-298450" lvl="0" marL="457200" rtl="0" algn="l">
              <a:lnSpc>
                <a:spcPct val="200000"/>
              </a:lnSpc>
              <a:spcBef>
                <a:spcPts val="500"/>
              </a:spcBef>
              <a:spcAft>
                <a:spcPts val="0"/>
              </a:spcAft>
              <a:buSzPts val="1100"/>
              <a:buChar char="●"/>
            </a:pPr>
            <a:r>
              <a:rPr lang="en" sz="1100"/>
              <a:t>Understand your technical knowledge on the most important skills for the role </a:t>
            </a:r>
            <a:endParaRPr sz="1100"/>
          </a:p>
          <a:p>
            <a:pPr indent="-298450" lvl="0" marL="457200" rtl="0" algn="l">
              <a:lnSpc>
                <a:spcPct val="200000"/>
              </a:lnSpc>
              <a:spcBef>
                <a:spcPts val="0"/>
              </a:spcBef>
              <a:spcAft>
                <a:spcPts val="0"/>
              </a:spcAft>
              <a:buSzPts val="1100"/>
              <a:buChar char="●"/>
            </a:pPr>
            <a:r>
              <a:rPr lang="en" sz="1100"/>
              <a:t>Discuss your  recent </a:t>
            </a:r>
            <a:r>
              <a:rPr lang="en" sz="1100"/>
              <a:t>pro</a:t>
            </a:r>
            <a:r>
              <a:rPr lang="en" sz="1100"/>
              <a:t>ject(s) experience </a:t>
            </a:r>
            <a:endParaRPr sz="1100"/>
          </a:p>
          <a:p>
            <a:pPr indent="-298450" lvl="0" marL="457200" rtl="0" algn="l">
              <a:lnSpc>
                <a:spcPct val="200000"/>
              </a:lnSpc>
              <a:spcBef>
                <a:spcPts val="0"/>
              </a:spcBef>
              <a:spcAft>
                <a:spcPts val="0"/>
              </a:spcAft>
              <a:buSzPts val="1100"/>
              <a:buChar char="●"/>
            </a:pPr>
            <a:r>
              <a:rPr lang="en" sz="1100"/>
              <a:t>Delve into project specifics and decision-making.</a:t>
            </a:r>
            <a:endParaRPr sz="1100"/>
          </a:p>
          <a:p>
            <a:pPr indent="-298450" lvl="0" marL="457200" rtl="0" algn="l">
              <a:lnSpc>
                <a:spcPct val="200000"/>
              </a:lnSpc>
              <a:spcBef>
                <a:spcPts val="0"/>
              </a:spcBef>
              <a:spcAft>
                <a:spcPts val="0"/>
              </a:spcAft>
              <a:buSzPts val="1100"/>
              <a:buChar char="●"/>
            </a:pPr>
            <a:r>
              <a:rPr lang="en" sz="1100"/>
              <a:t>Analyze your response to some </a:t>
            </a:r>
            <a:r>
              <a:rPr lang="en" sz="1100"/>
              <a:t>scenarios</a:t>
            </a:r>
            <a:r>
              <a:rPr lang="en" sz="1100"/>
              <a:t> that we will </a:t>
            </a:r>
            <a:r>
              <a:rPr lang="en" sz="1100"/>
              <a:t>share</a:t>
            </a:r>
            <a:r>
              <a:rPr lang="en" sz="1100"/>
              <a:t> </a:t>
            </a:r>
            <a:r>
              <a:rPr lang="en" sz="1100"/>
              <a:t>during</a:t>
            </a:r>
            <a:r>
              <a:rPr lang="en" sz="1100"/>
              <a:t> </a:t>
            </a:r>
            <a:r>
              <a:rPr lang="en" sz="1100"/>
              <a:t>the</a:t>
            </a:r>
            <a:r>
              <a:rPr lang="en" sz="1100"/>
              <a:t> </a:t>
            </a:r>
            <a:r>
              <a:rPr lang="en" sz="1100"/>
              <a:t>interview</a:t>
            </a:r>
            <a:endParaRPr sz="1100"/>
          </a:p>
          <a:p>
            <a:pPr indent="0" lvl="0" marL="457200" rtl="0" algn="l">
              <a:lnSpc>
                <a:spcPct val="200000"/>
              </a:lnSpc>
              <a:spcBef>
                <a:spcPts val="500"/>
              </a:spcBef>
              <a:spcAft>
                <a:spcPts val="0"/>
              </a:spcAft>
              <a:buNone/>
            </a:pPr>
            <a:r>
              <a:t/>
            </a:r>
            <a:endParaRPr sz="1100"/>
          </a:p>
        </p:txBody>
      </p:sp>
      <p:sp>
        <p:nvSpPr>
          <p:cNvPr id="225" name="Google Shape;225;p43"/>
          <p:cNvSpPr txBox="1"/>
          <p:nvPr/>
        </p:nvSpPr>
        <p:spPr>
          <a:xfrm>
            <a:off x="374450" y="857600"/>
            <a:ext cx="4197600" cy="426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200"/>
              </a:spcAft>
              <a:buNone/>
            </a:pPr>
            <a:r>
              <a:rPr lang="en" sz="1600">
                <a:solidFill>
                  <a:schemeClr val="dk1"/>
                </a:solidFill>
                <a:latin typeface="Inter SemiBold"/>
                <a:ea typeface="Inter SemiBold"/>
                <a:cs typeface="Inter SemiBold"/>
                <a:sym typeface="Inter SemiBold"/>
              </a:rPr>
              <a:t>Your technical expertise and experience</a:t>
            </a:r>
            <a:endParaRPr sz="1600">
              <a:solidFill>
                <a:schemeClr val="dk1"/>
              </a:solidFill>
              <a:latin typeface="Inter SemiBold"/>
              <a:ea typeface="Inter SemiBold"/>
              <a:cs typeface="Inter SemiBold"/>
              <a:sym typeface="Inter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44"/>
          <p:cNvSpPr txBox="1"/>
          <p:nvPr>
            <p:ph idx="4294967295" type="title"/>
          </p:nvPr>
        </p:nvSpPr>
        <p:spPr>
          <a:xfrm>
            <a:off x="369000" y="365700"/>
            <a:ext cx="3455700" cy="96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prepare and what to know</a:t>
            </a:r>
            <a:endParaRPr/>
          </a:p>
        </p:txBody>
      </p:sp>
      <p:sp>
        <p:nvSpPr>
          <p:cNvPr id="232" name="Google Shape;232;p44"/>
          <p:cNvSpPr txBox="1"/>
          <p:nvPr>
            <p:ph idx="4294967295" type="body"/>
          </p:nvPr>
        </p:nvSpPr>
        <p:spPr>
          <a:xfrm>
            <a:off x="369000" y="1711900"/>
            <a:ext cx="3287700" cy="863400"/>
          </a:xfrm>
          <a:prstGeom prst="rect">
            <a:avLst/>
          </a:prstGeom>
        </p:spPr>
        <p:txBody>
          <a:bodyPr anchorCtr="0" anchor="t" bIns="0" lIns="0" spcFirstLastPara="1" rIns="0" wrap="square" tIns="0">
            <a:normAutofit/>
          </a:bodyPr>
          <a:lstStyle/>
          <a:p>
            <a:pPr indent="0" lvl="0" marL="0" rtl="0" algn="l">
              <a:lnSpc>
                <a:spcPct val="200000"/>
              </a:lnSpc>
              <a:spcBef>
                <a:spcPts val="0"/>
              </a:spcBef>
              <a:spcAft>
                <a:spcPts val="1200"/>
              </a:spcAft>
              <a:buNone/>
            </a:pPr>
            <a:r>
              <a:rPr lang="en">
                <a:latin typeface="Inter SemiBold"/>
                <a:ea typeface="Inter SemiBold"/>
                <a:cs typeface="Inter SemiBold"/>
                <a:sym typeface="Inter SemiBold"/>
              </a:rPr>
              <a:t>What you need to do in advance</a:t>
            </a:r>
            <a:endParaRPr>
              <a:latin typeface="Inter SemiBold"/>
              <a:ea typeface="Inter SemiBold"/>
              <a:cs typeface="Inter SemiBold"/>
              <a:sym typeface="Inter SemiBold"/>
            </a:endParaRPr>
          </a:p>
        </p:txBody>
      </p:sp>
      <p:sp>
        <p:nvSpPr>
          <p:cNvPr id="233" name="Google Shape;233;p44"/>
          <p:cNvSpPr/>
          <p:nvPr/>
        </p:nvSpPr>
        <p:spPr>
          <a:xfrm>
            <a:off x="4890724" y="1187829"/>
            <a:ext cx="4253100" cy="863400"/>
          </a:xfrm>
          <a:prstGeom prst="rect">
            <a:avLst/>
          </a:prstGeom>
          <a:solidFill>
            <a:schemeClr val="lt2"/>
          </a:solidFill>
          <a:ln>
            <a:noFill/>
          </a:ln>
        </p:spPr>
        <p:txBody>
          <a:bodyPr anchorCtr="0" anchor="ctr" bIns="91425" lIns="274300" spcFirstLastPara="1" rIns="274300" wrap="square" tIns="91425">
            <a:noAutofit/>
          </a:bodyPr>
          <a:lstStyle/>
          <a:p>
            <a:pPr indent="0" lvl="0" marL="0" rtl="0" algn="l">
              <a:lnSpc>
                <a:spcPct val="115000"/>
              </a:lnSpc>
              <a:spcBef>
                <a:spcPts val="0"/>
              </a:spcBef>
              <a:spcAft>
                <a:spcPts val="0"/>
              </a:spcAft>
              <a:buNone/>
            </a:pPr>
            <a:r>
              <a:rPr lang="en" sz="1100">
                <a:solidFill>
                  <a:schemeClr val="dk1"/>
                </a:solidFill>
                <a:latin typeface="Inter"/>
                <a:ea typeface="Inter"/>
                <a:cs typeface="Inter"/>
                <a:sym typeface="Inter"/>
              </a:rPr>
              <a:t>Please ensure </a:t>
            </a:r>
            <a:r>
              <a:rPr lang="en" sz="1100" u="sng">
                <a:solidFill>
                  <a:schemeClr val="accent2"/>
                </a:solidFill>
                <a:latin typeface="Inter"/>
                <a:ea typeface="Inter"/>
                <a:cs typeface="Inter"/>
                <a:sym typeface="Inter"/>
                <a:hlinkClick r:id="rId3">
                  <a:extLst>
                    <a:ext uri="{A12FA001-AC4F-418D-AE19-62706E023703}">
                      <ahyp:hlinkClr val="tx"/>
                    </a:ext>
                  </a:extLst>
                </a:hlinkClick>
              </a:rPr>
              <a:t>Zoom</a:t>
            </a:r>
            <a:r>
              <a:rPr lang="en" sz="1100">
                <a:solidFill>
                  <a:schemeClr val="dk1"/>
                </a:solidFill>
                <a:latin typeface="Inter"/>
                <a:ea typeface="Inter"/>
                <a:cs typeface="Inter"/>
                <a:sym typeface="Inter"/>
              </a:rPr>
              <a:t> is installed, test your headphones/microphone, and check your internet well in advance.</a:t>
            </a:r>
            <a:endParaRPr sz="1100">
              <a:solidFill>
                <a:schemeClr val="dk1"/>
              </a:solidFill>
              <a:latin typeface="Inter"/>
              <a:ea typeface="Inter"/>
              <a:cs typeface="Inter"/>
              <a:sym typeface="Inter"/>
            </a:endParaRPr>
          </a:p>
        </p:txBody>
      </p:sp>
      <p:sp>
        <p:nvSpPr>
          <p:cNvPr id="234" name="Google Shape;234;p44"/>
          <p:cNvSpPr/>
          <p:nvPr/>
        </p:nvSpPr>
        <p:spPr>
          <a:xfrm>
            <a:off x="4040142" y="1187829"/>
            <a:ext cx="850800" cy="86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4"/>
          <p:cNvSpPr/>
          <p:nvPr/>
        </p:nvSpPr>
        <p:spPr>
          <a:xfrm>
            <a:off x="4040150" y="2043753"/>
            <a:ext cx="850800" cy="863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4"/>
          <p:cNvSpPr/>
          <p:nvPr/>
        </p:nvSpPr>
        <p:spPr>
          <a:xfrm>
            <a:off x="4040150" y="2899840"/>
            <a:ext cx="850800" cy="86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p:nvPr/>
        </p:nvSpPr>
        <p:spPr>
          <a:xfrm>
            <a:off x="4890732" y="2043936"/>
            <a:ext cx="4253100" cy="863400"/>
          </a:xfrm>
          <a:prstGeom prst="rect">
            <a:avLst/>
          </a:prstGeom>
          <a:solidFill>
            <a:schemeClr val="lt2"/>
          </a:solidFill>
          <a:ln>
            <a:noFill/>
          </a:ln>
        </p:spPr>
        <p:txBody>
          <a:bodyPr anchorCtr="0" anchor="ctr" bIns="91425" lIns="274300" spcFirstLastPara="1" rIns="274300" wrap="square" tIns="91425">
            <a:noAutofit/>
          </a:bodyPr>
          <a:lstStyle/>
          <a:p>
            <a:pPr indent="0" lvl="0" marL="0" rtl="0" algn="l">
              <a:lnSpc>
                <a:spcPct val="115000"/>
              </a:lnSpc>
              <a:spcBef>
                <a:spcPts val="0"/>
              </a:spcBef>
              <a:spcAft>
                <a:spcPts val="0"/>
              </a:spcAft>
              <a:buNone/>
            </a:pPr>
            <a:r>
              <a:rPr lang="en" sz="1100">
                <a:solidFill>
                  <a:schemeClr val="dk1"/>
                </a:solidFill>
                <a:latin typeface="Inter"/>
                <a:ea typeface="Inter"/>
                <a:cs typeface="Inter"/>
                <a:sym typeface="Inter"/>
              </a:rPr>
              <a:t>Prepare questions ahead. You'll get about 10 mins at the interview's end to ask our team about jobs, projects, growth, and more!</a:t>
            </a:r>
            <a:endParaRPr sz="1100">
              <a:solidFill>
                <a:schemeClr val="dk1"/>
              </a:solidFill>
              <a:latin typeface="Inter"/>
              <a:ea typeface="Inter"/>
              <a:cs typeface="Inter"/>
              <a:sym typeface="Inter"/>
            </a:endParaRPr>
          </a:p>
        </p:txBody>
      </p:sp>
      <p:sp>
        <p:nvSpPr>
          <p:cNvPr id="238" name="Google Shape;238;p44"/>
          <p:cNvSpPr/>
          <p:nvPr/>
        </p:nvSpPr>
        <p:spPr>
          <a:xfrm>
            <a:off x="4890732" y="2899840"/>
            <a:ext cx="4253100" cy="863400"/>
          </a:xfrm>
          <a:prstGeom prst="rect">
            <a:avLst/>
          </a:prstGeom>
          <a:noFill/>
          <a:ln>
            <a:noFill/>
          </a:ln>
        </p:spPr>
        <p:txBody>
          <a:bodyPr anchorCtr="0" anchor="ctr" bIns="91425" lIns="274300" spcFirstLastPara="1" rIns="274300" wrap="square" tIns="91425">
            <a:noAutofit/>
          </a:bodyPr>
          <a:lstStyle/>
          <a:p>
            <a:pPr indent="0" lvl="0" marL="0" rtl="0" algn="l">
              <a:spcBef>
                <a:spcPts val="0"/>
              </a:spcBef>
              <a:spcAft>
                <a:spcPts val="0"/>
              </a:spcAft>
              <a:buNone/>
            </a:pPr>
            <a:r>
              <a:rPr lang="en" sz="1100">
                <a:latin typeface="Inter"/>
                <a:ea typeface="Inter"/>
                <a:cs typeface="Inter"/>
                <a:sym typeface="Inter"/>
              </a:rPr>
              <a:t>Remember we believe interviewing is a two-way street: share your line of thinking and don’t be afraid to ask questions while pairing.</a:t>
            </a:r>
            <a:endParaRPr sz="1100">
              <a:latin typeface="Inter"/>
              <a:ea typeface="Inter"/>
              <a:cs typeface="Inter"/>
              <a:sym typeface="Inter"/>
            </a:endParaRPr>
          </a:p>
        </p:txBody>
      </p:sp>
      <p:sp>
        <p:nvSpPr>
          <p:cNvPr id="239" name="Google Shape;239;p44"/>
          <p:cNvSpPr/>
          <p:nvPr/>
        </p:nvSpPr>
        <p:spPr>
          <a:xfrm>
            <a:off x="4040317" y="331934"/>
            <a:ext cx="850800" cy="86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4"/>
          <p:cNvSpPr/>
          <p:nvPr/>
        </p:nvSpPr>
        <p:spPr>
          <a:xfrm>
            <a:off x="4890724" y="331925"/>
            <a:ext cx="4253100" cy="863400"/>
          </a:xfrm>
          <a:prstGeom prst="rect">
            <a:avLst/>
          </a:prstGeom>
          <a:noFill/>
          <a:ln>
            <a:noFill/>
          </a:ln>
        </p:spPr>
        <p:txBody>
          <a:bodyPr anchorCtr="0" anchor="ctr" bIns="91425" lIns="274300" spcFirstLastPara="1" rIns="274300" wrap="square" tIns="91425">
            <a:noAutofit/>
          </a:bodyPr>
          <a:lstStyle/>
          <a:p>
            <a:pPr indent="0" lvl="0" marL="0" rtl="0" algn="l">
              <a:lnSpc>
                <a:spcPct val="115000"/>
              </a:lnSpc>
              <a:spcBef>
                <a:spcPts val="0"/>
              </a:spcBef>
              <a:spcAft>
                <a:spcPts val="0"/>
              </a:spcAft>
              <a:buNone/>
            </a:pPr>
            <a:r>
              <a:t/>
            </a:r>
            <a:endParaRPr sz="1200">
              <a:solidFill>
                <a:srgbClr val="000000"/>
              </a:solidFill>
              <a:latin typeface="Inter"/>
              <a:ea typeface="Inter"/>
              <a:cs typeface="Inter"/>
              <a:sym typeface="Inter"/>
            </a:endParaRPr>
          </a:p>
          <a:p>
            <a:pPr indent="0" lvl="0" marL="0" rtl="0" algn="l">
              <a:lnSpc>
                <a:spcPct val="115000"/>
              </a:lnSpc>
              <a:spcBef>
                <a:spcPts val="0"/>
              </a:spcBef>
              <a:spcAft>
                <a:spcPts val="0"/>
              </a:spcAft>
              <a:buClr>
                <a:srgbClr val="000000"/>
              </a:buClr>
              <a:buSzPts val="1100"/>
              <a:buFont typeface="Arial"/>
              <a:buNone/>
            </a:pPr>
            <a:r>
              <a:rPr lang="en" sz="1100">
                <a:latin typeface="Inter"/>
                <a:ea typeface="Inter"/>
                <a:cs typeface="Inter"/>
                <a:sym typeface="Inter"/>
              </a:rPr>
              <a:t>Y</a:t>
            </a:r>
            <a:r>
              <a:rPr lang="en" sz="1100">
                <a:solidFill>
                  <a:srgbClr val="000000"/>
                </a:solidFill>
                <a:latin typeface="Inter"/>
                <a:ea typeface="Inter"/>
                <a:cs typeface="Inter"/>
                <a:sym typeface="Inter"/>
              </a:rPr>
              <a:t>ou may still need a break during your interview(s)! Simply let your interviewer know if you need a few minutes. </a:t>
            </a:r>
            <a:endParaRPr sz="1100">
              <a:solidFill>
                <a:srgbClr val="000000"/>
              </a:solidFill>
              <a:latin typeface="Inter"/>
              <a:ea typeface="Inter"/>
              <a:cs typeface="Inter"/>
              <a:sym typeface="Inter"/>
            </a:endParaRPr>
          </a:p>
          <a:p>
            <a:pPr indent="0" lvl="0" marL="0" rtl="0" algn="l">
              <a:lnSpc>
                <a:spcPct val="115000"/>
              </a:lnSpc>
              <a:spcBef>
                <a:spcPts val="0"/>
              </a:spcBef>
              <a:spcAft>
                <a:spcPts val="300"/>
              </a:spcAft>
              <a:buNone/>
            </a:pPr>
            <a:r>
              <a:t/>
            </a:r>
            <a:endParaRPr sz="1200">
              <a:solidFill>
                <a:srgbClr val="000000"/>
              </a:solidFill>
              <a:latin typeface="Inter"/>
              <a:ea typeface="Inter"/>
              <a:cs typeface="Inter"/>
              <a:sym typeface="Inter"/>
            </a:endParaRPr>
          </a:p>
        </p:txBody>
      </p:sp>
      <p:sp>
        <p:nvSpPr>
          <p:cNvPr id="241" name="Google Shape;241;p44"/>
          <p:cNvSpPr/>
          <p:nvPr/>
        </p:nvSpPr>
        <p:spPr>
          <a:xfrm>
            <a:off x="4040317" y="3756100"/>
            <a:ext cx="850800" cy="863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4"/>
          <p:cNvSpPr/>
          <p:nvPr/>
        </p:nvSpPr>
        <p:spPr>
          <a:xfrm>
            <a:off x="4890899" y="3756100"/>
            <a:ext cx="4253100" cy="863400"/>
          </a:xfrm>
          <a:prstGeom prst="rect">
            <a:avLst/>
          </a:prstGeom>
          <a:solidFill>
            <a:schemeClr val="lt2"/>
          </a:solidFill>
          <a:ln>
            <a:noFill/>
          </a:ln>
        </p:spPr>
        <p:txBody>
          <a:bodyPr anchorCtr="0" anchor="ctr" bIns="91425" lIns="274300" spcFirstLastPara="1" rIns="274300" wrap="square" tIns="91425">
            <a:noAutofit/>
          </a:bodyPr>
          <a:lstStyle/>
          <a:p>
            <a:pPr indent="0" lvl="0" marL="0" rtl="0" algn="l">
              <a:spcBef>
                <a:spcPts val="0"/>
              </a:spcBef>
              <a:spcAft>
                <a:spcPts val="0"/>
              </a:spcAft>
              <a:buNone/>
            </a:pPr>
            <a:r>
              <a:rPr lang="en" sz="1100">
                <a:solidFill>
                  <a:schemeClr val="dk1"/>
                </a:solidFill>
                <a:latin typeface="Inter"/>
                <a:ea typeface="Inter"/>
                <a:cs typeface="Inter"/>
                <a:sym typeface="Inter"/>
              </a:rPr>
              <a:t>It’s important to us that everyone feels comfortable being themselves. You may be asked for your pronouns so we can address you correctly.</a:t>
            </a:r>
            <a:endParaRPr sz="1100">
              <a:solidFill>
                <a:schemeClr val="dk1"/>
              </a:solidFill>
              <a:latin typeface="Inter"/>
              <a:ea typeface="Inter"/>
              <a:cs typeface="Inter"/>
              <a:sym typeface="Inter"/>
            </a:endParaRPr>
          </a:p>
        </p:txBody>
      </p:sp>
      <p:sp>
        <p:nvSpPr>
          <p:cNvPr id="243" name="Google Shape;243;p44"/>
          <p:cNvSpPr/>
          <p:nvPr/>
        </p:nvSpPr>
        <p:spPr>
          <a:xfrm>
            <a:off x="4305387" y="2331918"/>
            <a:ext cx="320453" cy="287078"/>
          </a:xfrm>
          <a:custGeom>
            <a:rect b="b" l="l" r="r" t="t"/>
            <a:pathLst>
              <a:path extrusionOk="0" h="6250" w="6250">
                <a:moveTo>
                  <a:pt x="1876" y="3425"/>
                </a:moveTo>
                <a:cubicBezTo>
                  <a:pt x="1876" y="4125"/>
                  <a:pt x="2426" y="4674"/>
                  <a:pt x="3125" y="4674"/>
                </a:cubicBezTo>
                <a:cubicBezTo>
                  <a:pt x="3825" y="4674"/>
                  <a:pt x="4375" y="4125"/>
                  <a:pt x="4375" y="3425"/>
                </a:cubicBezTo>
                <a:close/>
                <a:moveTo>
                  <a:pt x="3125" y="625"/>
                </a:moveTo>
                <a:cubicBezTo>
                  <a:pt x="4500" y="625"/>
                  <a:pt x="5625" y="1750"/>
                  <a:pt x="5625" y="3125"/>
                </a:cubicBezTo>
                <a:cubicBezTo>
                  <a:pt x="5625" y="4499"/>
                  <a:pt x="4500" y="5624"/>
                  <a:pt x="3125" y="5624"/>
                </a:cubicBezTo>
                <a:lnTo>
                  <a:pt x="1501" y="5624"/>
                </a:lnTo>
                <a:lnTo>
                  <a:pt x="1801" y="5324"/>
                </a:lnTo>
                <a:lnTo>
                  <a:pt x="1351" y="4899"/>
                </a:lnTo>
                <a:cubicBezTo>
                  <a:pt x="876" y="4425"/>
                  <a:pt x="626" y="3800"/>
                  <a:pt x="626" y="3125"/>
                </a:cubicBezTo>
                <a:cubicBezTo>
                  <a:pt x="626" y="1750"/>
                  <a:pt x="1751" y="625"/>
                  <a:pt x="3125" y="625"/>
                </a:cubicBezTo>
                <a:close/>
                <a:moveTo>
                  <a:pt x="3125" y="0"/>
                </a:moveTo>
                <a:cubicBezTo>
                  <a:pt x="1401" y="0"/>
                  <a:pt x="1" y="1400"/>
                  <a:pt x="1" y="3125"/>
                </a:cubicBezTo>
                <a:cubicBezTo>
                  <a:pt x="1" y="3950"/>
                  <a:pt x="326" y="4749"/>
                  <a:pt x="926" y="5324"/>
                </a:cubicBezTo>
                <a:lnTo>
                  <a:pt x="1" y="6249"/>
                </a:lnTo>
                <a:lnTo>
                  <a:pt x="3125" y="6249"/>
                </a:lnTo>
                <a:cubicBezTo>
                  <a:pt x="4850" y="6249"/>
                  <a:pt x="6250" y="4849"/>
                  <a:pt x="6250" y="3125"/>
                </a:cubicBezTo>
                <a:cubicBezTo>
                  <a:pt x="6250" y="1400"/>
                  <a:pt x="4850" y="0"/>
                  <a:pt x="3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4"/>
          <p:cNvSpPr/>
          <p:nvPr/>
        </p:nvSpPr>
        <p:spPr>
          <a:xfrm>
            <a:off x="4303614" y="1468191"/>
            <a:ext cx="323669" cy="302675"/>
          </a:xfrm>
          <a:custGeom>
            <a:rect b="b" l="l" r="r" t="t"/>
            <a:pathLst>
              <a:path extrusionOk="0" h="3190" w="3056">
                <a:moveTo>
                  <a:pt x="758" y="1687"/>
                </a:moveTo>
                <a:lnTo>
                  <a:pt x="758" y="2298"/>
                </a:lnTo>
                <a:lnTo>
                  <a:pt x="306" y="2298"/>
                </a:lnTo>
                <a:lnTo>
                  <a:pt x="306" y="1687"/>
                </a:lnTo>
                <a:close/>
                <a:moveTo>
                  <a:pt x="2750" y="1687"/>
                </a:moveTo>
                <a:lnTo>
                  <a:pt x="2750" y="2298"/>
                </a:lnTo>
                <a:lnTo>
                  <a:pt x="2286" y="2298"/>
                </a:lnTo>
                <a:lnTo>
                  <a:pt x="2286" y="1687"/>
                </a:lnTo>
                <a:close/>
                <a:moveTo>
                  <a:pt x="1528" y="0"/>
                </a:moveTo>
                <a:cubicBezTo>
                  <a:pt x="685" y="0"/>
                  <a:pt x="1" y="685"/>
                  <a:pt x="1" y="1528"/>
                </a:cubicBezTo>
                <a:lnTo>
                  <a:pt x="1" y="2298"/>
                </a:lnTo>
                <a:cubicBezTo>
                  <a:pt x="1" y="2457"/>
                  <a:pt x="135" y="2603"/>
                  <a:pt x="306" y="2603"/>
                </a:cubicBezTo>
                <a:lnTo>
                  <a:pt x="758" y="2603"/>
                </a:lnTo>
                <a:cubicBezTo>
                  <a:pt x="930" y="2603"/>
                  <a:pt x="1064" y="2457"/>
                  <a:pt x="1064" y="2298"/>
                </a:cubicBezTo>
                <a:lnTo>
                  <a:pt x="1064" y="1687"/>
                </a:lnTo>
                <a:cubicBezTo>
                  <a:pt x="1064" y="1516"/>
                  <a:pt x="930" y="1381"/>
                  <a:pt x="758" y="1381"/>
                </a:cubicBezTo>
                <a:lnTo>
                  <a:pt x="319" y="1381"/>
                </a:lnTo>
                <a:cubicBezTo>
                  <a:pt x="380" y="819"/>
                  <a:pt x="820" y="379"/>
                  <a:pt x="1369" y="318"/>
                </a:cubicBezTo>
                <a:cubicBezTo>
                  <a:pt x="1422" y="311"/>
                  <a:pt x="1474" y="308"/>
                  <a:pt x="1526" y="308"/>
                </a:cubicBezTo>
                <a:cubicBezTo>
                  <a:pt x="2134" y="308"/>
                  <a:pt x="2659" y="762"/>
                  <a:pt x="2738" y="1381"/>
                </a:cubicBezTo>
                <a:lnTo>
                  <a:pt x="2286" y="1381"/>
                </a:lnTo>
                <a:cubicBezTo>
                  <a:pt x="2127" y="1381"/>
                  <a:pt x="1980" y="1516"/>
                  <a:pt x="1980" y="1687"/>
                </a:cubicBezTo>
                <a:lnTo>
                  <a:pt x="1980" y="2298"/>
                </a:lnTo>
                <a:cubicBezTo>
                  <a:pt x="1980" y="2457"/>
                  <a:pt x="2127" y="2603"/>
                  <a:pt x="2286" y="2603"/>
                </a:cubicBezTo>
                <a:lnTo>
                  <a:pt x="2665" y="2603"/>
                </a:lnTo>
                <a:cubicBezTo>
                  <a:pt x="2579" y="2762"/>
                  <a:pt x="2420" y="2860"/>
                  <a:pt x="2237" y="2896"/>
                </a:cubicBezTo>
                <a:lnTo>
                  <a:pt x="2335" y="3190"/>
                </a:lnTo>
                <a:cubicBezTo>
                  <a:pt x="2750" y="3092"/>
                  <a:pt x="3056" y="2725"/>
                  <a:pt x="3056" y="2298"/>
                </a:cubicBezTo>
                <a:lnTo>
                  <a:pt x="3056" y="1528"/>
                </a:lnTo>
                <a:cubicBezTo>
                  <a:pt x="3056" y="685"/>
                  <a:pt x="2371" y="0"/>
                  <a:pt x="15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4"/>
          <p:cNvSpPr/>
          <p:nvPr/>
        </p:nvSpPr>
        <p:spPr>
          <a:xfrm>
            <a:off x="4289369" y="3184644"/>
            <a:ext cx="352498" cy="293968"/>
          </a:xfrm>
          <a:custGeom>
            <a:rect b="b" l="l" r="r" t="t"/>
            <a:pathLst>
              <a:path extrusionOk="0" h="6400" w="6875">
                <a:moveTo>
                  <a:pt x="301" y="0"/>
                </a:moveTo>
                <a:cubicBezTo>
                  <a:pt x="151" y="0"/>
                  <a:pt x="1" y="150"/>
                  <a:pt x="1" y="300"/>
                </a:cubicBezTo>
                <a:lnTo>
                  <a:pt x="1" y="4050"/>
                </a:lnTo>
                <a:lnTo>
                  <a:pt x="626" y="4050"/>
                </a:lnTo>
                <a:lnTo>
                  <a:pt x="626" y="625"/>
                </a:lnTo>
                <a:lnTo>
                  <a:pt x="5625" y="625"/>
                </a:lnTo>
                <a:lnTo>
                  <a:pt x="5625" y="0"/>
                </a:lnTo>
                <a:close/>
                <a:moveTo>
                  <a:pt x="6250" y="1900"/>
                </a:moveTo>
                <a:lnTo>
                  <a:pt x="6250" y="4674"/>
                </a:lnTo>
                <a:lnTo>
                  <a:pt x="4625" y="4674"/>
                </a:lnTo>
                <a:lnTo>
                  <a:pt x="4050" y="5399"/>
                </a:lnTo>
                <a:lnTo>
                  <a:pt x="3475" y="4674"/>
                </a:lnTo>
                <a:lnTo>
                  <a:pt x="1875" y="4674"/>
                </a:lnTo>
                <a:lnTo>
                  <a:pt x="1875" y="1900"/>
                </a:lnTo>
                <a:close/>
                <a:moveTo>
                  <a:pt x="1550" y="1275"/>
                </a:moveTo>
                <a:cubicBezTo>
                  <a:pt x="1400" y="1275"/>
                  <a:pt x="1250" y="1425"/>
                  <a:pt x="1250" y="1600"/>
                </a:cubicBezTo>
                <a:lnTo>
                  <a:pt x="1250" y="4999"/>
                </a:lnTo>
                <a:cubicBezTo>
                  <a:pt x="1250" y="5174"/>
                  <a:pt x="1400" y="5299"/>
                  <a:pt x="1550" y="5299"/>
                </a:cubicBezTo>
                <a:lnTo>
                  <a:pt x="3175" y="5299"/>
                </a:lnTo>
                <a:lnTo>
                  <a:pt x="4050" y="6399"/>
                </a:lnTo>
                <a:lnTo>
                  <a:pt x="4925" y="5299"/>
                </a:lnTo>
                <a:lnTo>
                  <a:pt x="6549" y="5299"/>
                </a:lnTo>
                <a:cubicBezTo>
                  <a:pt x="6724" y="5299"/>
                  <a:pt x="6874" y="5174"/>
                  <a:pt x="6874" y="4999"/>
                </a:cubicBezTo>
                <a:lnTo>
                  <a:pt x="6874" y="1600"/>
                </a:lnTo>
                <a:cubicBezTo>
                  <a:pt x="6874" y="1425"/>
                  <a:pt x="6724" y="1275"/>
                  <a:pt x="6549" y="12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4"/>
          <p:cNvSpPr/>
          <p:nvPr/>
        </p:nvSpPr>
        <p:spPr>
          <a:xfrm>
            <a:off x="4303526" y="633030"/>
            <a:ext cx="323848" cy="261185"/>
          </a:xfrm>
          <a:custGeom>
            <a:rect b="b" l="l" r="r" t="t"/>
            <a:pathLst>
              <a:path extrusionOk="0" h="3962" w="4401">
                <a:moveTo>
                  <a:pt x="880" y="440"/>
                </a:moveTo>
                <a:cubicBezTo>
                  <a:pt x="1496" y="440"/>
                  <a:pt x="1989" y="933"/>
                  <a:pt x="1989" y="1549"/>
                </a:cubicBezTo>
                <a:lnTo>
                  <a:pt x="1989" y="1761"/>
                </a:lnTo>
                <a:lnTo>
                  <a:pt x="1549" y="1761"/>
                </a:lnTo>
                <a:cubicBezTo>
                  <a:pt x="933" y="1761"/>
                  <a:pt x="440" y="1285"/>
                  <a:pt x="440" y="669"/>
                </a:cubicBezTo>
                <a:lnTo>
                  <a:pt x="440" y="440"/>
                </a:lnTo>
                <a:close/>
                <a:moveTo>
                  <a:pt x="3961" y="1321"/>
                </a:moveTo>
                <a:lnTo>
                  <a:pt x="3961" y="1444"/>
                </a:lnTo>
                <a:cubicBezTo>
                  <a:pt x="3961" y="1989"/>
                  <a:pt x="3521" y="2430"/>
                  <a:pt x="2975" y="2430"/>
                </a:cubicBezTo>
                <a:lnTo>
                  <a:pt x="2429" y="2430"/>
                </a:lnTo>
                <a:lnTo>
                  <a:pt x="2429" y="2324"/>
                </a:lnTo>
                <a:cubicBezTo>
                  <a:pt x="2429" y="1761"/>
                  <a:pt x="2869" y="1321"/>
                  <a:pt x="3415" y="1321"/>
                </a:cubicBezTo>
                <a:close/>
                <a:moveTo>
                  <a:pt x="0" y="0"/>
                </a:moveTo>
                <a:lnTo>
                  <a:pt x="0" y="669"/>
                </a:lnTo>
                <a:cubicBezTo>
                  <a:pt x="0" y="1532"/>
                  <a:pt x="687" y="2201"/>
                  <a:pt x="1549" y="2201"/>
                </a:cubicBezTo>
                <a:lnTo>
                  <a:pt x="1989" y="2201"/>
                </a:lnTo>
                <a:lnTo>
                  <a:pt x="1989" y="3961"/>
                </a:lnTo>
                <a:lnTo>
                  <a:pt x="2429" y="3961"/>
                </a:lnTo>
                <a:lnTo>
                  <a:pt x="2429" y="2870"/>
                </a:lnTo>
                <a:lnTo>
                  <a:pt x="2975" y="2870"/>
                </a:lnTo>
                <a:cubicBezTo>
                  <a:pt x="3767" y="2870"/>
                  <a:pt x="4401" y="2236"/>
                  <a:pt x="4401" y="1444"/>
                </a:cubicBezTo>
                <a:lnTo>
                  <a:pt x="4401" y="880"/>
                </a:lnTo>
                <a:lnTo>
                  <a:pt x="3415" y="880"/>
                </a:lnTo>
                <a:cubicBezTo>
                  <a:pt x="3028" y="880"/>
                  <a:pt x="2676" y="1039"/>
                  <a:pt x="2412" y="1303"/>
                </a:cubicBezTo>
                <a:cubicBezTo>
                  <a:pt x="2289" y="581"/>
                  <a:pt x="1655"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4"/>
          <p:cNvSpPr/>
          <p:nvPr/>
        </p:nvSpPr>
        <p:spPr>
          <a:xfrm>
            <a:off x="4460440" y="4044053"/>
            <a:ext cx="313267" cy="290029"/>
          </a:xfrm>
          <a:custGeom>
            <a:rect b="b" l="l" r="r" t="t"/>
            <a:pathLst>
              <a:path extrusionOk="0" h="4473" w="4473">
                <a:moveTo>
                  <a:pt x="2236" y="448"/>
                </a:moveTo>
                <a:cubicBezTo>
                  <a:pt x="2487" y="448"/>
                  <a:pt x="2683" y="645"/>
                  <a:pt x="2683" y="895"/>
                </a:cubicBezTo>
                <a:cubicBezTo>
                  <a:pt x="2683" y="1128"/>
                  <a:pt x="2487" y="1342"/>
                  <a:pt x="2236" y="1342"/>
                </a:cubicBezTo>
                <a:cubicBezTo>
                  <a:pt x="1986" y="1342"/>
                  <a:pt x="1789" y="1128"/>
                  <a:pt x="1789" y="895"/>
                </a:cubicBezTo>
                <a:cubicBezTo>
                  <a:pt x="1789" y="645"/>
                  <a:pt x="1986" y="448"/>
                  <a:pt x="2236" y="448"/>
                </a:cubicBezTo>
                <a:close/>
                <a:moveTo>
                  <a:pt x="2236" y="1"/>
                </a:moveTo>
                <a:cubicBezTo>
                  <a:pt x="1753" y="1"/>
                  <a:pt x="1342" y="394"/>
                  <a:pt x="1342" y="895"/>
                </a:cubicBezTo>
                <a:cubicBezTo>
                  <a:pt x="1342" y="1378"/>
                  <a:pt x="1753" y="1789"/>
                  <a:pt x="2236" y="1789"/>
                </a:cubicBezTo>
                <a:cubicBezTo>
                  <a:pt x="2737" y="1789"/>
                  <a:pt x="3131" y="1378"/>
                  <a:pt x="3131" y="895"/>
                </a:cubicBezTo>
                <a:cubicBezTo>
                  <a:pt x="3131" y="394"/>
                  <a:pt x="2737" y="1"/>
                  <a:pt x="2236" y="1"/>
                </a:cubicBezTo>
                <a:close/>
                <a:moveTo>
                  <a:pt x="787" y="1789"/>
                </a:moveTo>
                <a:cubicBezTo>
                  <a:pt x="859" y="1789"/>
                  <a:pt x="895" y="1843"/>
                  <a:pt x="895" y="1897"/>
                </a:cubicBezTo>
                <a:cubicBezTo>
                  <a:pt x="895" y="1968"/>
                  <a:pt x="859" y="2004"/>
                  <a:pt x="787" y="2004"/>
                </a:cubicBezTo>
                <a:cubicBezTo>
                  <a:pt x="716" y="2004"/>
                  <a:pt x="680" y="1968"/>
                  <a:pt x="680" y="1897"/>
                </a:cubicBezTo>
                <a:cubicBezTo>
                  <a:pt x="680" y="1825"/>
                  <a:pt x="716" y="1789"/>
                  <a:pt x="787" y="1789"/>
                </a:cubicBezTo>
                <a:close/>
                <a:moveTo>
                  <a:pt x="3685" y="1789"/>
                </a:moveTo>
                <a:cubicBezTo>
                  <a:pt x="3757" y="1789"/>
                  <a:pt x="3810" y="1843"/>
                  <a:pt x="3810" y="1897"/>
                </a:cubicBezTo>
                <a:cubicBezTo>
                  <a:pt x="3810" y="1968"/>
                  <a:pt x="3757" y="2004"/>
                  <a:pt x="3685" y="2004"/>
                </a:cubicBezTo>
                <a:cubicBezTo>
                  <a:pt x="3631" y="2004"/>
                  <a:pt x="3578" y="1968"/>
                  <a:pt x="3578" y="1897"/>
                </a:cubicBezTo>
                <a:cubicBezTo>
                  <a:pt x="3578" y="1825"/>
                  <a:pt x="3631" y="1789"/>
                  <a:pt x="3685" y="1789"/>
                </a:cubicBezTo>
                <a:close/>
                <a:moveTo>
                  <a:pt x="787" y="1342"/>
                </a:moveTo>
                <a:cubicBezTo>
                  <a:pt x="465" y="1342"/>
                  <a:pt x="233" y="1575"/>
                  <a:pt x="233" y="1897"/>
                </a:cubicBezTo>
                <a:cubicBezTo>
                  <a:pt x="233" y="2201"/>
                  <a:pt x="465" y="2451"/>
                  <a:pt x="787" y="2451"/>
                </a:cubicBezTo>
                <a:cubicBezTo>
                  <a:pt x="1091" y="2451"/>
                  <a:pt x="1342" y="2201"/>
                  <a:pt x="1342" y="1897"/>
                </a:cubicBezTo>
                <a:cubicBezTo>
                  <a:pt x="1342" y="1575"/>
                  <a:pt x="1091" y="1342"/>
                  <a:pt x="787" y="1342"/>
                </a:cubicBezTo>
                <a:close/>
                <a:moveTo>
                  <a:pt x="3685" y="1342"/>
                </a:moveTo>
                <a:cubicBezTo>
                  <a:pt x="3381" y="1342"/>
                  <a:pt x="3131" y="1575"/>
                  <a:pt x="3131" y="1897"/>
                </a:cubicBezTo>
                <a:cubicBezTo>
                  <a:pt x="3131" y="2201"/>
                  <a:pt x="3381" y="2451"/>
                  <a:pt x="3685" y="2451"/>
                </a:cubicBezTo>
                <a:cubicBezTo>
                  <a:pt x="4007" y="2451"/>
                  <a:pt x="4257" y="2201"/>
                  <a:pt x="4257" y="1897"/>
                </a:cubicBezTo>
                <a:cubicBezTo>
                  <a:pt x="4257" y="1575"/>
                  <a:pt x="4007" y="1342"/>
                  <a:pt x="3685" y="1342"/>
                </a:cubicBezTo>
                <a:close/>
                <a:moveTo>
                  <a:pt x="787" y="2684"/>
                </a:moveTo>
                <a:cubicBezTo>
                  <a:pt x="358" y="2684"/>
                  <a:pt x="0" y="3042"/>
                  <a:pt x="0" y="3453"/>
                </a:cubicBezTo>
                <a:lnTo>
                  <a:pt x="0" y="4473"/>
                </a:lnTo>
                <a:lnTo>
                  <a:pt x="447" y="4473"/>
                </a:lnTo>
                <a:lnTo>
                  <a:pt x="447" y="3453"/>
                </a:lnTo>
                <a:lnTo>
                  <a:pt x="447" y="3435"/>
                </a:lnTo>
                <a:cubicBezTo>
                  <a:pt x="465" y="3256"/>
                  <a:pt x="608" y="3131"/>
                  <a:pt x="787" y="3131"/>
                </a:cubicBezTo>
                <a:lnTo>
                  <a:pt x="805" y="3131"/>
                </a:lnTo>
                <a:cubicBezTo>
                  <a:pt x="859" y="3131"/>
                  <a:pt x="877" y="3149"/>
                  <a:pt x="895" y="3149"/>
                </a:cubicBezTo>
                <a:lnTo>
                  <a:pt x="895" y="3131"/>
                </a:lnTo>
                <a:lnTo>
                  <a:pt x="895" y="3059"/>
                </a:lnTo>
                <a:cubicBezTo>
                  <a:pt x="895" y="2916"/>
                  <a:pt x="913" y="2809"/>
                  <a:pt x="966" y="2702"/>
                </a:cubicBezTo>
                <a:cubicBezTo>
                  <a:pt x="895" y="2684"/>
                  <a:pt x="859" y="2684"/>
                  <a:pt x="787" y="2684"/>
                </a:cubicBezTo>
                <a:close/>
                <a:moveTo>
                  <a:pt x="2236" y="2004"/>
                </a:moveTo>
                <a:cubicBezTo>
                  <a:pt x="1610" y="2004"/>
                  <a:pt x="1127" y="2523"/>
                  <a:pt x="1127" y="3131"/>
                </a:cubicBezTo>
                <a:lnTo>
                  <a:pt x="1127" y="4473"/>
                </a:lnTo>
                <a:lnTo>
                  <a:pt x="1574" y="4473"/>
                </a:lnTo>
                <a:lnTo>
                  <a:pt x="1574" y="3131"/>
                </a:lnTo>
                <a:lnTo>
                  <a:pt x="1574" y="3077"/>
                </a:lnTo>
                <a:cubicBezTo>
                  <a:pt x="1592" y="2720"/>
                  <a:pt x="1878" y="2451"/>
                  <a:pt x="2236" y="2451"/>
                </a:cubicBezTo>
                <a:lnTo>
                  <a:pt x="2290" y="2451"/>
                </a:lnTo>
                <a:cubicBezTo>
                  <a:pt x="2648" y="2469"/>
                  <a:pt x="2916" y="2773"/>
                  <a:pt x="2916" y="3131"/>
                </a:cubicBezTo>
                <a:lnTo>
                  <a:pt x="2916" y="4473"/>
                </a:lnTo>
                <a:lnTo>
                  <a:pt x="3363" y="4473"/>
                </a:lnTo>
                <a:lnTo>
                  <a:pt x="3363" y="3131"/>
                </a:lnTo>
                <a:cubicBezTo>
                  <a:pt x="3363" y="2505"/>
                  <a:pt x="2862" y="2004"/>
                  <a:pt x="2236" y="2004"/>
                </a:cubicBezTo>
                <a:close/>
                <a:moveTo>
                  <a:pt x="3685" y="2684"/>
                </a:moveTo>
                <a:cubicBezTo>
                  <a:pt x="3631" y="2684"/>
                  <a:pt x="3560" y="2702"/>
                  <a:pt x="3506" y="2702"/>
                </a:cubicBezTo>
                <a:cubicBezTo>
                  <a:pt x="3560" y="2827"/>
                  <a:pt x="3578" y="2970"/>
                  <a:pt x="3578" y="3131"/>
                </a:cubicBezTo>
                <a:lnTo>
                  <a:pt x="3578" y="3149"/>
                </a:lnTo>
                <a:cubicBezTo>
                  <a:pt x="3631" y="3131"/>
                  <a:pt x="3649" y="3131"/>
                  <a:pt x="3685" y="3131"/>
                </a:cubicBezTo>
                <a:lnTo>
                  <a:pt x="3721" y="3131"/>
                </a:lnTo>
                <a:cubicBezTo>
                  <a:pt x="3900" y="3149"/>
                  <a:pt x="4025" y="3274"/>
                  <a:pt x="4025" y="3453"/>
                </a:cubicBezTo>
                <a:lnTo>
                  <a:pt x="4025" y="4473"/>
                </a:lnTo>
                <a:lnTo>
                  <a:pt x="4472" y="4473"/>
                </a:lnTo>
                <a:lnTo>
                  <a:pt x="4472" y="3453"/>
                </a:lnTo>
                <a:cubicBezTo>
                  <a:pt x="4472" y="3042"/>
                  <a:pt x="4114" y="2684"/>
                  <a:pt x="3685" y="268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p:nvPr/>
        </p:nvSpPr>
        <p:spPr>
          <a:xfrm>
            <a:off x="4630800" y="2571750"/>
            <a:ext cx="4513200" cy="25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 name="Google Shape;25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45"/>
          <p:cNvSpPr txBox="1"/>
          <p:nvPr>
            <p:ph idx="4294967295" type="title"/>
          </p:nvPr>
        </p:nvSpPr>
        <p:spPr>
          <a:xfrm>
            <a:off x="409900" y="501863"/>
            <a:ext cx="3836700" cy="96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After the interview?</a:t>
            </a:r>
            <a:endParaRPr/>
          </a:p>
        </p:txBody>
      </p:sp>
      <p:pic>
        <p:nvPicPr>
          <p:cNvPr id="255" name="Google Shape;255;p45"/>
          <p:cNvPicPr preferRelativeResize="0"/>
          <p:nvPr/>
        </p:nvPicPr>
        <p:blipFill>
          <a:blip r:embed="rId3">
            <a:alphaModFix/>
          </a:blip>
          <a:stretch>
            <a:fillRect/>
          </a:stretch>
        </p:blipFill>
        <p:spPr>
          <a:xfrm>
            <a:off x="7723031" y="4760312"/>
            <a:ext cx="1226445" cy="199425"/>
          </a:xfrm>
          <a:prstGeom prst="rect">
            <a:avLst/>
          </a:prstGeom>
          <a:noFill/>
          <a:ln>
            <a:noFill/>
          </a:ln>
        </p:spPr>
      </p:pic>
      <p:pic>
        <p:nvPicPr>
          <p:cNvPr id="256" name="Google Shape;256;p45"/>
          <p:cNvPicPr preferRelativeResize="0"/>
          <p:nvPr/>
        </p:nvPicPr>
        <p:blipFill>
          <a:blip r:embed="rId4">
            <a:alphaModFix/>
          </a:blip>
          <a:stretch>
            <a:fillRect/>
          </a:stretch>
        </p:blipFill>
        <p:spPr>
          <a:xfrm>
            <a:off x="4630800" y="0"/>
            <a:ext cx="4513198" cy="2571901"/>
          </a:xfrm>
          <a:prstGeom prst="rect">
            <a:avLst/>
          </a:prstGeom>
          <a:noFill/>
          <a:ln>
            <a:noFill/>
          </a:ln>
        </p:spPr>
      </p:pic>
      <p:sp>
        <p:nvSpPr>
          <p:cNvPr id="257" name="Google Shape;257;p45"/>
          <p:cNvSpPr txBox="1"/>
          <p:nvPr/>
        </p:nvSpPr>
        <p:spPr>
          <a:xfrm>
            <a:off x="411094" y="1041263"/>
            <a:ext cx="3834300" cy="426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200"/>
              </a:spcAft>
              <a:buNone/>
            </a:pPr>
            <a:r>
              <a:rPr lang="en" sz="1600">
                <a:solidFill>
                  <a:schemeClr val="dk1"/>
                </a:solidFill>
                <a:latin typeface="Inter SemiBold"/>
                <a:ea typeface="Inter SemiBold"/>
                <a:cs typeface="Inter SemiBold"/>
                <a:sym typeface="Inter SemiBold"/>
              </a:rPr>
              <a:t>Next steps in your process</a:t>
            </a:r>
            <a:endParaRPr sz="1600">
              <a:solidFill>
                <a:schemeClr val="dk1"/>
              </a:solidFill>
              <a:latin typeface="Inter SemiBold"/>
              <a:ea typeface="Inter SemiBold"/>
              <a:cs typeface="Inter SemiBold"/>
              <a:sym typeface="Inter SemiBold"/>
            </a:endParaRPr>
          </a:p>
        </p:txBody>
      </p:sp>
      <p:sp>
        <p:nvSpPr>
          <p:cNvPr id="258" name="Google Shape;258;p45"/>
          <p:cNvSpPr txBox="1"/>
          <p:nvPr/>
        </p:nvSpPr>
        <p:spPr>
          <a:xfrm>
            <a:off x="938225" y="1698625"/>
            <a:ext cx="3075000" cy="2480100"/>
          </a:xfrm>
          <a:prstGeom prst="rect">
            <a:avLst/>
          </a:prstGeom>
          <a:noFill/>
          <a:ln>
            <a:noFill/>
          </a:ln>
        </p:spPr>
        <p:txBody>
          <a:bodyPr anchorCtr="0" anchor="ctr" bIns="0" lIns="0" spcFirstLastPara="1" rIns="0" wrap="square" tIns="0">
            <a:normAutofit/>
          </a:bodyPr>
          <a:lstStyle/>
          <a:p>
            <a:pPr indent="0" lvl="0" marL="0" rtl="0" algn="l">
              <a:lnSpc>
                <a:spcPct val="150000"/>
              </a:lnSpc>
              <a:spcBef>
                <a:spcPts val="0"/>
              </a:spcBef>
              <a:spcAft>
                <a:spcPts val="0"/>
              </a:spcAft>
              <a:buNone/>
            </a:pPr>
            <a:r>
              <a:rPr lang="en" sz="1100">
                <a:solidFill>
                  <a:srgbClr val="000000"/>
                </a:solidFill>
                <a:latin typeface="Inter"/>
                <a:ea typeface="Inter"/>
                <a:cs typeface="Inter"/>
                <a:sym typeface="Inter"/>
              </a:rPr>
              <a:t>The recruiter will get in touch with you with feedback and next steps.</a:t>
            </a:r>
            <a:endParaRPr sz="1100">
              <a:solidFill>
                <a:srgbClr val="000000"/>
              </a:solidFill>
              <a:latin typeface="Inter"/>
              <a:ea typeface="Inter"/>
              <a:cs typeface="Inter"/>
              <a:sym typeface="Inter"/>
            </a:endParaRPr>
          </a:p>
          <a:p>
            <a:pPr indent="0" lvl="0" marL="0" rtl="0" algn="l">
              <a:lnSpc>
                <a:spcPct val="200000"/>
              </a:lnSpc>
              <a:spcBef>
                <a:spcPts val="0"/>
              </a:spcBef>
              <a:spcAft>
                <a:spcPts val="0"/>
              </a:spcAft>
              <a:buNone/>
            </a:pPr>
            <a:r>
              <a:t/>
            </a:r>
            <a:endParaRPr sz="1100">
              <a:solidFill>
                <a:srgbClr val="000000"/>
              </a:solidFill>
              <a:latin typeface="Inter"/>
              <a:ea typeface="Inter"/>
              <a:cs typeface="Inter"/>
              <a:sym typeface="Inter"/>
            </a:endParaRPr>
          </a:p>
          <a:p>
            <a:pPr indent="0" lvl="0" marL="0" rtl="0" algn="l">
              <a:lnSpc>
                <a:spcPct val="150000"/>
              </a:lnSpc>
              <a:spcBef>
                <a:spcPts val="0"/>
              </a:spcBef>
              <a:spcAft>
                <a:spcPts val="0"/>
              </a:spcAft>
              <a:buNone/>
            </a:pPr>
            <a:r>
              <a:rPr lang="en" sz="1100">
                <a:solidFill>
                  <a:srgbClr val="000000"/>
                </a:solidFill>
                <a:latin typeface="Inter"/>
                <a:ea typeface="Inter"/>
                <a:cs typeface="Inter"/>
                <a:sym typeface="Inter"/>
              </a:rPr>
              <a:t>Don’t forget to ask your recruiter about how to best prepare for any future interviews.</a:t>
            </a:r>
            <a:endParaRPr sz="1100">
              <a:solidFill>
                <a:srgbClr val="000000"/>
              </a:solidFill>
              <a:latin typeface="Inter"/>
              <a:ea typeface="Inter"/>
              <a:cs typeface="Inter"/>
              <a:sym typeface="Inter"/>
            </a:endParaRPr>
          </a:p>
          <a:p>
            <a:pPr indent="0" lvl="0" marL="457200" rtl="0" algn="l">
              <a:lnSpc>
                <a:spcPct val="200000"/>
              </a:lnSpc>
              <a:spcBef>
                <a:spcPts val="0"/>
              </a:spcBef>
              <a:spcAft>
                <a:spcPts val="0"/>
              </a:spcAft>
              <a:buNone/>
            </a:pPr>
            <a:r>
              <a:t/>
            </a:r>
            <a:endParaRPr sz="1100">
              <a:solidFill>
                <a:srgbClr val="000000"/>
              </a:solidFill>
              <a:latin typeface="Inter"/>
              <a:ea typeface="Inter"/>
              <a:cs typeface="Inter"/>
              <a:sym typeface="Inter"/>
            </a:endParaRPr>
          </a:p>
          <a:p>
            <a:pPr indent="0" lvl="0" marL="0" rtl="0" algn="l">
              <a:lnSpc>
                <a:spcPct val="150000"/>
              </a:lnSpc>
              <a:spcBef>
                <a:spcPts val="0"/>
              </a:spcBef>
              <a:spcAft>
                <a:spcPts val="0"/>
              </a:spcAft>
              <a:buNone/>
            </a:pPr>
            <a:r>
              <a:rPr lang="en" sz="1100">
                <a:solidFill>
                  <a:srgbClr val="000000"/>
                </a:solidFill>
                <a:latin typeface="Inter"/>
                <a:ea typeface="Inter"/>
                <a:cs typeface="Inter"/>
                <a:sym typeface="Inter"/>
              </a:rPr>
              <a:t>And keep exploring and learning about Thoughtworks via our </a:t>
            </a:r>
            <a:r>
              <a:rPr lang="en" sz="1100" u="sng">
                <a:solidFill>
                  <a:srgbClr val="000000"/>
                </a:solidFill>
                <a:latin typeface="Inter"/>
                <a:ea typeface="Inter"/>
                <a:cs typeface="Inter"/>
                <a:sym typeface="Inter"/>
                <a:hlinkClick r:id="rId5">
                  <a:extLst>
                    <a:ext uri="{A12FA001-AC4F-418D-AE19-62706E023703}">
                      <ahyp:hlinkClr val="tx"/>
                    </a:ext>
                  </a:extLst>
                </a:hlinkClick>
              </a:rPr>
              <a:t>website</a:t>
            </a:r>
            <a:r>
              <a:rPr b="1" lang="en" sz="1100">
                <a:latin typeface="Inter"/>
                <a:ea typeface="Inter"/>
                <a:cs typeface="Inter"/>
                <a:sym typeface="Inter"/>
              </a:rPr>
              <a:t>.</a:t>
            </a:r>
            <a:endParaRPr b="1" sz="1100">
              <a:solidFill>
                <a:srgbClr val="000000"/>
              </a:solidFill>
              <a:latin typeface="Inter"/>
              <a:ea typeface="Inter"/>
              <a:cs typeface="Inter"/>
              <a:sym typeface="Inter"/>
            </a:endParaRPr>
          </a:p>
        </p:txBody>
      </p:sp>
      <p:sp>
        <p:nvSpPr>
          <p:cNvPr id="259" name="Google Shape;259;p45"/>
          <p:cNvSpPr txBox="1"/>
          <p:nvPr/>
        </p:nvSpPr>
        <p:spPr>
          <a:xfrm>
            <a:off x="4916850" y="2681100"/>
            <a:ext cx="3555600" cy="2096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rgbClr val="FFFFFF"/>
                </a:solidFill>
                <a:latin typeface="Inter SemiBold"/>
                <a:ea typeface="Inter SemiBold"/>
                <a:cs typeface="Inter SemiBold"/>
                <a:sym typeface="Inter SemiBold"/>
              </a:rPr>
              <a:t>Looking forward to hearing from you!</a:t>
            </a:r>
            <a:endParaRPr sz="1600">
              <a:solidFill>
                <a:srgbClr val="FFFFFF"/>
              </a:solidFill>
              <a:latin typeface="Inter SemiBold"/>
              <a:ea typeface="Inter SemiBold"/>
              <a:cs typeface="Inter SemiBold"/>
              <a:sym typeface="Inter SemiBold"/>
            </a:endParaRPr>
          </a:p>
          <a:p>
            <a:pPr indent="0" lvl="0" marL="0" rtl="0" algn="l">
              <a:spcBef>
                <a:spcPts val="0"/>
              </a:spcBef>
              <a:spcAft>
                <a:spcPts val="0"/>
              </a:spcAft>
              <a:buNone/>
            </a:pPr>
            <a:r>
              <a:t/>
            </a:r>
            <a:endParaRPr sz="1600">
              <a:solidFill>
                <a:srgbClr val="FFFFFF"/>
              </a:solidFill>
              <a:latin typeface="Inter SemiBold"/>
              <a:ea typeface="Inter SemiBold"/>
              <a:cs typeface="Inter SemiBold"/>
              <a:sym typeface="Inter SemiBold"/>
            </a:endParaRPr>
          </a:p>
          <a:p>
            <a:pPr indent="0" lvl="0" marL="0" rtl="0" algn="l">
              <a:spcBef>
                <a:spcPts val="0"/>
              </a:spcBef>
              <a:spcAft>
                <a:spcPts val="0"/>
              </a:spcAft>
              <a:buNone/>
            </a:pPr>
            <a:r>
              <a:rPr lang="en" sz="1600">
                <a:solidFill>
                  <a:srgbClr val="F2617A"/>
                </a:solidFill>
                <a:latin typeface="Inter SemiBold"/>
                <a:ea typeface="Inter SemiBold"/>
                <a:cs typeface="Inter SemiBold"/>
                <a:sym typeface="Inter SemiBold"/>
              </a:rPr>
              <a:t>The Recruitment Team</a:t>
            </a:r>
            <a:endParaRPr sz="1600">
              <a:solidFill>
                <a:srgbClr val="F2617A"/>
              </a:solidFill>
              <a:latin typeface="Inter SemiBold"/>
              <a:ea typeface="Inter SemiBold"/>
              <a:cs typeface="Inter SemiBold"/>
              <a:sym typeface="Inter SemiBold"/>
            </a:endParaRPr>
          </a:p>
          <a:p>
            <a:pPr indent="0" lvl="0" marL="0" rtl="0" algn="l">
              <a:spcBef>
                <a:spcPts val="0"/>
              </a:spcBef>
              <a:spcAft>
                <a:spcPts val="0"/>
              </a:spcAft>
              <a:buNone/>
            </a:pPr>
            <a:r>
              <a:t/>
            </a:r>
            <a:endParaRPr sz="1600">
              <a:solidFill>
                <a:srgbClr val="F2617A"/>
              </a:solidFill>
              <a:latin typeface="Inter SemiBold"/>
              <a:ea typeface="Inter SemiBold"/>
              <a:cs typeface="Inter SemiBold"/>
              <a:sym typeface="Inter SemiBold"/>
            </a:endParaRPr>
          </a:p>
          <a:p>
            <a:pPr indent="0" lvl="0" marL="0" rtl="0" algn="l">
              <a:spcBef>
                <a:spcPts val="0"/>
              </a:spcBef>
              <a:spcAft>
                <a:spcPts val="0"/>
              </a:spcAft>
              <a:buNone/>
            </a:pPr>
            <a:r>
              <a:rPr lang="en" sz="1600">
                <a:solidFill>
                  <a:srgbClr val="FFFFFF"/>
                </a:solidFill>
                <a:latin typeface="Inter"/>
                <a:ea typeface="Inter"/>
                <a:cs typeface="Inter"/>
                <a:sym typeface="Inter"/>
              </a:rPr>
              <a:t>Have a question? </a:t>
            </a:r>
            <a:br>
              <a:rPr lang="en" sz="1600">
                <a:solidFill>
                  <a:srgbClr val="FFFFFF"/>
                </a:solidFill>
                <a:latin typeface="Inter"/>
                <a:ea typeface="Inter"/>
                <a:cs typeface="Inter"/>
                <a:sym typeface="Inter"/>
              </a:rPr>
            </a:br>
            <a:r>
              <a:rPr lang="en" sz="1600">
                <a:solidFill>
                  <a:srgbClr val="FFFFFF"/>
                </a:solidFill>
                <a:latin typeface="Inter"/>
                <a:ea typeface="Inter"/>
                <a:cs typeface="Inter"/>
                <a:sym typeface="Inter"/>
              </a:rPr>
              <a:t>Please reach out to your recruiter!</a:t>
            </a:r>
            <a:endParaRPr sz="1600">
              <a:solidFill>
                <a:srgbClr val="FFFFFF"/>
              </a:solidFill>
              <a:latin typeface="Inter SemiBold"/>
              <a:ea typeface="Inter SemiBold"/>
              <a:cs typeface="Inter SemiBold"/>
              <a:sym typeface="Inter SemiBold"/>
            </a:endParaRPr>
          </a:p>
        </p:txBody>
      </p:sp>
      <p:sp>
        <p:nvSpPr>
          <p:cNvPr id="260" name="Google Shape;260;p45"/>
          <p:cNvSpPr/>
          <p:nvPr/>
        </p:nvSpPr>
        <p:spPr>
          <a:xfrm>
            <a:off x="470906" y="1864979"/>
            <a:ext cx="287078" cy="280188"/>
          </a:xfrm>
          <a:custGeom>
            <a:rect b="b" l="l" r="r" t="t"/>
            <a:pathLst>
              <a:path extrusionOk="0" h="6100" w="6250">
                <a:moveTo>
                  <a:pt x="2588" y="1394"/>
                </a:moveTo>
                <a:cubicBezTo>
                  <a:pt x="2413" y="1394"/>
                  <a:pt x="2238" y="1463"/>
                  <a:pt x="2100" y="1600"/>
                </a:cubicBezTo>
                <a:cubicBezTo>
                  <a:pt x="1825" y="1875"/>
                  <a:pt x="1825" y="2325"/>
                  <a:pt x="2100" y="2600"/>
                </a:cubicBezTo>
                <a:lnTo>
                  <a:pt x="3150" y="3650"/>
                </a:lnTo>
                <a:lnTo>
                  <a:pt x="4200" y="2600"/>
                </a:lnTo>
                <a:cubicBezTo>
                  <a:pt x="4475" y="2325"/>
                  <a:pt x="4475" y="1875"/>
                  <a:pt x="4200" y="1600"/>
                </a:cubicBezTo>
                <a:cubicBezTo>
                  <a:pt x="4062" y="1463"/>
                  <a:pt x="3881" y="1394"/>
                  <a:pt x="3700" y="1394"/>
                </a:cubicBezTo>
                <a:cubicBezTo>
                  <a:pt x="3519" y="1394"/>
                  <a:pt x="3338" y="1463"/>
                  <a:pt x="3200" y="1600"/>
                </a:cubicBezTo>
                <a:lnTo>
                  <a:pt x="3150" y="1650"/>
                </a:lnTo>
                <a:lnTo>
                  <a:pt x="3075" y="1600"/>
                </a:lnTo>
                <a:cubicBezTo>
                  <a:pt x="2938" y="1463"/>
                  <a:pt x="2763" y="1394"/>
                  <a:pt x="2588" y="1394"/>
                </a:cubicBezTo>
                <a:close/>
                <a:moveTo>
                  <a:pt x="5650" y="626"/>
                </a:moveTo>
                <a:lnTo>
                  <a:pt x="5650" y="4375"/>
                </a:lnTo>
                <a:lnTo>
                  <a:pt x="1200" y="4375"/>
                </a:lnTo>
                <a:lnTo>
                  <a:pt x="651" y="4800"/>
                </a:lnTo>
                <a:lnTo>
                  <a:pt x="651" y="626"/>
                </a:lnTo>
                <a:close/>
                <a:moveTo>
                  <a:pt x="326" y="1"/>
                </a:moveTo>
                <a:cubicBezTo>
                  <a:pt x="151" y="1"/>
                  <a:pt x="1" y="126"/>
                  <a:pt x="1" y="301"/>
                </a:cubicBezTo>
                <a:lnTo>
                  <a:pt x="1" y="6100"/>
                </a:lnTo>
                <a:lnTo>
                  <a:pt x="1400" y="5000"/>
                </a:lnTo>
                <a:lnTo>
                  <a:pt x="5950" y="5000"/>
                </a:lnTo>
                <a:cubicBezTo>
                  <a:pt x="6125" y="5000"/>
                  <a:pt x="6250" y="4850"/>
                  <a:pt x="6250" y="4675"/>
                </a:cubicBezTo>
                <a:lnTo>
                  <a:pt x="6250" y="301"/>
                </a:lnTo>
                <a:cubicBezTo>
                  <a:pt x="6250" y="126"/>
                  <a:pt x="6125" y="1"/>
                  <a:pt x="5950" y="1"/>
                </a:cubicBezTo>
                <a:close/>
              </a:path>
            </a:pathLst>
          </a:custGeom>
          <a:solidFill>
            <a:srgbClr val="6B9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5"/>
          <p:cNvSpPr/>
          <p:nvPr/>
        </p:nvSpPr>
        <p:spPr>
          <a:xfrm>
            <a:off x="470906" y="2819805"/>
            <a:ext cx="287078" cy="278994"/>
          </a:xfrm>
          <a:custGeom>
            <a:rect b="b" l="l" r="r" t="t"/>
            <a:pathLst>
              <a:path extrusionOk="0" h="6074" w="6250">
                <a:moveTo>
                  <a:pt x="3103" y="927"/>
                </a:moveTo>
                <a:cubicBezTo>
                  <a:pt x="2590" y="927"/>
                  <a:pt x="2138" y="1296"/>
                  <a:pt x="2050" y="1800"/>
                </a:cubicBezTo>
                <a:cubicBezTo>
                  <a:pt x="2050" y="1800"/>
                  <a:pt x="2650" y="1925"/>
                  <a:pt x="2650" y="1925"/>
                </a:cubicBezTo>
                <a:cubicBezTo>
                  <a:pt x="2700" y="1725"/>
                  <a:pt x="2900" y="1550"/>
                  <a:pt x="3125" y="1550"/>
                </a:cubicBezTo>
                <a:cubicBezTo>
                  <a:pt x="3375" y="1550"/>
                  <a:pt x="3575" y="1775"/>
                  <a:pt x="3575" y="2025"/>
                </a:cubicBezTo>
                <a:cubicBezTo>
                  <a:pt x="3575" y="2275"/>
                  <a:pt x="3375" y="2500"/>
                  <a:pt x="3125" y="2500"/>
                </a:cubicBezTo>
                <a:lnTo>
                  <a:pt x="2800" y="2500"/>
                </a:lnTo>
                <a:lnTo>
                  <a:pt x="2800" y="3124"/>
                </a:lnTo>
                <a:lnTo>
                  <a:pt x="3125" y="3124"/>
                </a:lnTo>
                <a:cubicBezTo>
                  <a:pt x="3625" y="3124"/>
                  <a:pt x="4075" y="2750"/>
                  <a:pt x="4175" y="2250"/>
                </a:cubicBezTo>
                <a:cubicBezTo>
                  <a:pt x="4300" y="1650"/>
                  <a:pt x="3925" y="1075"/>
                  <a:pt x="3325" y="950"/>
                </a:cubicBezTo>
                <a:cubicBezTo>
                  <a:pt x="3250" y="934"/>
                  <a:pt x="3176" y="927"/>
                  <a:pt x="3103" y="927"/>
                </a:cubicBezTo>
                <a:close/>
                <a:moveTo>
                  <a:pt x="2800" y="3424"/>
                </a:moveTo>
                <a:lnTo>
                  <a:pt x="2800" y="4049"/>
                </a:lnTo>
                <a:lnTo>
                  <a:pt x="3425" y="4049"/>
                </a:lnTo>
                <a:lnTo>
                  <a:pt x="3425" y="3424"/>
                </a:lnTo>
                <a:close/>
                <a:moveTo>
                  <a:pt x="5600" y="625"/>
                </a:moveTo>
                <a:lnTo>
                  <a:pt x="5600" y="4374"/>
                </a:lnTo>
                <a:lnTo>
                  <a:pt x="1150" y="4374"/>
                </a:lnTo>
                <a:lnTo>
                  <a:pt x="600" y="4799"/>
                </a:lnTo>
                <a:lnTo>
                  <a:pt x="600" y="625"/>
                </a:lnTo>
                <a:close/>
                <a:moveTo>
                  <a:pt x="301" y="0"/>
                </a:moveTo>
                <a:cubicBezTo>
                  <a:pt x="126" y="0"/>
                  <a:pt x="1" y="125"/>
                  <a:pt x="1" y="300"/>
                </a:cubicBezTo>
                <a:lnTo>
                  <a:pt x="1" y="6074"/>
                </a:lnTo>
                <a:lnTo>
                  <a:pt x="1375" y="4999"/>
                </a:lnTo>
                <a:lnTo>
                  <a:pt x="5925" y="4999"/>
                </a:lnTo>
                <a:cubicBezTo>
                  <a:pt x="6099" y="4999"/>
                  <a:pt x="6249" y="4849"/>
                  <a:pt x="6249" y="4674"/>
                </a:cubicBezTo>
                <a:lnTo>
                  <a:pt x="6249" y="300"/>
                </a:lnTo>
                <a:cubicBezTo>
                  <a:pt x="6249" y="125"/>
                  <a:pt x="6099" y="0"/>
                  <a:pt x="5925" y="0"/>
                </a:cubicBezTo>
                <a:close/>
              </a:path>
            </a:pathLst>
          </a:custGeom>
          <a:solidFill>
            <a:srgbClr val="6B9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5"/>
          <p:cNvSpPr/>
          <p:nvPr/>
        </p:nvSpPr>
        <p:spPr>
          <a:xfrm>
            <a:off x="481947" y="3695260"/>
            <a:ext cx="264982" cy="288124"/>
          </a:xfrm>
          <a:custGeom>
            <a:rect b="b" l="l" r="r" t="t"/>
            <a:pathLst>
              <a:path extrusionOk="0" h="6225" w="5725">
                <a:moveTo>
                  <a:pt x="2550" y="1575"/>
                </a:moveTo>
                <a:cubicBezTo>
                  <a:pt x="2350" y="1575"/>
                  <a:pt x="2225" y="1725"/>
                  <a:pt x="2225" y="1875"/>
                </a:cubicBezTo>
                <a:lnTo>
                  <a:pt x="2225" y="2200"/>
                </a:lnTo>
                <a:lnTo>
                  <a:pt x="1925" y="2200"/>
                </a:lnTo>
                <a:cubicBezTo>
                  <a:pt x="1725" y="2200"/>
                  <a:pt x="1600" y="2300"/>
                  <a:pt x="1600" y="2500"/>
                </a:cubicBezTo>
                <a:cubicBezTo>
                  <a:pt x="1600" y="2700"/>
                  <a:pt x="1725" y="2825"/>
                  <a:pt x="1925" y="2825"/>
                </a:cubicBezTo>
                <a:lnTo>
                  <a:pt x="2225" y="2825"/>
                </a:lnTo>
                <a:lnTo>
                  <a:pt x="2225" y="3125"/>
                </a:lnTo>
                <a:cubicBezTo>
                  <a:pt x="2225" y="3325"/>
                  <a:pt x="2350" y="3450"/>
                  <a:pt x="2550" y="3450"/>
                </a:cubicBezTo>
                <a:cubicBezTo>
                  <a:pt x="2725" y="3450"/>
                  <a:pt x="2850" y="3325"/>
                  <a:pt x="2850" y="3125"/>
                </a:cubicBezTo>
                <a:lnTo>
                  <a:pt x="2850" y="2825"/>
                </a:lnTo>
                <a:lnTo>
                  <a:pt x="3175" y="2825"/>
                </a:lnTo>
                <a:cubicBezTo>
                  <a:pt x="3350" y="2825"/>
                  <a:pt x="3475" y="2700"/>
                  <a:pt x="3475" y="2500"/>
                </a:cubicBezTo>
                <a:cubicBezTo>
                  <a:pt x="3475" y="2300"/>
                  <a:pt x="3350" y="2200"/>
                  <a:pt x="3175" y="2200"/>
                </a:cubicBezTo>
                <a:lnTo>
                  <a:pt x="2850" y="2200"/>
                </a:lnTo>
                <a:lnTo>
                  <a:pt x="2850" y="1875"/>
                </a:lnTo>
                <a:cubicBezTo>
                  <a:pt x="2850" y="1675"/>
                  <a:pt x="2725" y="1575"/>
                  <a:pt x="2550" y="1575"/>
                </a:cubicBezTo>
                <a:close/>
                <a:moveTo>
                  <a:pt x="2550" y="625"/>
                </a:moveTo>
                <a:cubicBezTo>
                  <a:pt x="3475" y="625"/>
                  <a:pt x="4249" y="1350"/>
                  <a:pt x="4374" y="2325"/>
                </a:cubicBezTo>
                <a:lnTo>
                  <a:pt x="4424" y="2450"/>
                </a:lnTo>
                <a:lnTo>
                  <a:pt x="4874" y="3200"/>
                </a:lnTo>
                <a:lnTo>
                  <a:pt x="4424" y="3400"/>
                </a:lnTo>
                <a:lnTo>
                  <a:pt x="4424" y="4725"/>
                </a:lnTo>
                <a:lnTo>
                  <a:pt x="3175" y="4725"/>
                </a:lnTo>
                <a:lnTo>
                  <a:pt x="3175" y="5650"/>
                </a:lnTo>
                <a:lnTo>
                  <a:pt x="1600" y="5650"/>
                </a:lnTo>
                <a:lnTo>
                  <a:pt x="1600" y="5125"/>
                </a:lnTo>
                <a:cubicBezTo>
                  <a:pt x="1600" y="4600"/>
                  <a:pt x="1425" y="4125"/>
                  <a:pt x="1075" y="3700"/>
                </a:cubicBezTo>
                <a:cubicBezTo>
                  <a:pt x="825" y="3350"/>
                  <a:pt x="675" y="2925"/>
                  <a:pt x="675" y="2500"/>
                </a:cubicBezTo>
                <a:cubicBezTo>
                  <a:pt x="675" y="1475"/>
                  <a:pt x="1500" y="625"/>
                  <a:pt x="2550" y="625"/>
                </a:cubicBezTo>
                <a:close/>
                <a:moveTo>
                  <a:pt x="2550" y="1"/>
                </a:moveTo>
                <a:cubicBezTo>
                  <a:pt x="1175" y="1"/>
                  <a:pt x="50" y="1125"/>
                  <a:pt x="0" y="2475"/>
                </a:cubicBezTo>
                <a:cubicBezTo>
                  <a:pt x="0" y="3050"/>
                  <a:pt x="225" y="3600"/>
                  <a:pt x="575" y="4025"/>
                </a:cubicBezTo>
                <a:cubicBezTo>
                  <a:pt x="825" y="4350"/>
                  <a:pt x="950" y="4700"/>
                  <a:pt x="950" y="5075"/>
                </a:cubicBezTo>
                <a:lnTo>
                  <a:pt x="950" y="6224"/>
                </a:lnTo>
                <a:lnTo>
                  <a:pt x="3750" y="6224"/>
                </a:lnTo>
                <a:lnTo>
                  <a:pt x="3750" y="5275"/>
                </a:lnTo>
                <a:lnTo>
                  <a:pt x="4374" y="5275"/>
                </a:lnTo>
                <a:cubicBezTo>
                  <a:pt x="4724" y="5275"/>
                  <a:pt x="4999" y="5000"/>
                  <a:pt x="4999" y="4650"/>
                </a:cubicBezTo>
                <a:lnTo>
                  <a:pt x="4999" y="3750"/>
                </a:lnTo>
                <a:lnTo>
                  <a:pt x="5624" y="3500"/>
                </a:lnTo>
                <a:cubicBezTo>
                  <a:pt x="5724" y="3475"/>
                  <a:pt x="5724" y="3350"/>
                  <a:pt x="5699" y="3275"/>
                </a:cubicBezTo>
                <a:lnTo>
                  <a:pt x="4999" y="2200"/>
                </a:lnTo>
                <a:cubicBezTo>
                  <a:pt x="4849" y="950"/>
                  <a:pt x="3825" y="1"/>
                  <a:pt x="2550" y="1"/>
                </a:cubicBezTo>
                <a:close/>
              </a:path>
            </a:pathLst>
          </a:custGeom>
          <a:solidFill>
            <a:srgbClr val="6B9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BD42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