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89" d="100"/>
          <a:sy n="89" d="100"/>
        </p:scale>
        <p:origin x="-63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CE 264\wallpaper for app\Pile-Of-Books-Print-M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05" y="0"/>
            <a:ext cx="913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F: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Library Database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(code name bookstore)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67000"/>
            <a:ext cx="6400800" cy="3429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Edna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Pires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Abueh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Abner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Barros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Filipe de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Paiva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ECE 264\wallpaper for app\Pile-Of-Books-Print-M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05" y="0"/>
            <a:ext cx="913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6962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design and implement a windows form application, a simple but yet powerful library database to be used by a librarian.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533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Objective: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4" y="304800"/>
            <a:ext cx="87630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class called Patron where each patron has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card information, and maximum number of books allowed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class called Book where each book has a title,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ISBN,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copies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Librarian will be able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the book inventory and the patrons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Continued…</a:t>
            </a:r>
            <a:endParaRPr lang="en-US" sz="4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patrons are able to renew the books in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 and the maximum number of renewals is one</a:t>
            </a: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4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to keep track of the days and due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As soon as the patron lands the book, the due date is going to be two weeks after that. If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he/she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decides to renew, the due date is going to be two weeks after the day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he/she renewed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7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7894" y="304800"/>
            <a:ext cx="8763000" cy="6324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the library </a:t>
            </a:r>
            <a:r>
              <a:rPr lang="en-US" dirty="0" smtClean="0"/>
              <a:t>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search results for the search box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all the </a:t>
            </a:r>
            <a:r>
              <a:rPr lang="en-US" dirty="0" smtClean="0"/>
              <a:t>books and the patrons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Addition, deletion and edition of a book or a Patron from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Historical display of all books borrowed by a Patron and all Patrons that borrowed a particular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book Check-In, Check-Out and renewable transaction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Patrons with overdue books and those books that are overdue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 F:  Library Database (code name bookstore)</vt:lpstr>
      <vt:lpstr>Our Objective: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E:  Library Database</dc:title>
  <dc:creator>Abner C Barros</dc:creator>
  <cp:lastModifiedBy>Abner C Barros</cp:lastModifiedBy>
  <cp:revision>21</cp:revision>
  <cp:lastPrinted>2014-04-22T17:22:23Z</cp:lastPrinted>
  <dcterms:created xsi:type="dcterms:W3CDTF">2006-08-16T00:00:00Z</dcterms:created>
  <dcterms:modified xsi:type="dcterms:W3CDTF">2014-05-06T19:24:06Z</dcterms:modified>
</cp:coreProperties>
</file>