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>
        <p:scale>
          <a:sx n="89" d="100"/>
          <a:sy n="89" d="100"/>
        </p:scale>
        <p:origin x="-636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CE 264\wallpaper for app\Pile-Of-Books-Print-Ma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05" y="0"/>
            <a:ext cx="91307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Group F: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Library Database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(code name bookstore)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67000"/>
            <a:ext cx="6400800" cy="3429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Edna </a:t>
            </a: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Pires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Joseph </a:t>
            </a: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Abueh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Abner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Barros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Filipe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Paiva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3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64920"/>
            <a:ext cx="8458200" cy="539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5816" y="27432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Tab5 – Check-In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8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4" y="1238922"/>
            <a:ext cx="8399306" cy="531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5816" y="27432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Tab6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Book Status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6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ECE 264\wallpaper for app\Pile-Of-Books-Print-Ma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05" y="0"/>
            <a:ext cx="91307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05000"/>
            <a:ext cx="7696200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design and implement a windows form application, a simple but yet powerful library database to be used by a librarian.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5334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Our Objective: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4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94" y="304800"/>
            <a:ext cx="87630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a class called Patron where each patron has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name,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credit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card information, and maximum number of books allowed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a class called Book where each book has a title,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ISBN,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copies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Librarian will be able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edit the book inventory and the patrons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56260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4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Continued…</a:t>
            </a:r>
            <a:endParaRPr lang="en-US" sz="4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0" indent="-742950">
              <a:buFont typeface="+mj-lt"/>
              <a:buAutoNum type="arabicPeriod" startAt="4"/>
            </a:pP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patrons are able to renew the books in </a:t>
            </a: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 and the maximum number of renewals is one</a:t>
            </a:r>
          </a:p>
          <a:p>
            <a:pPr marL="742950" lvl="0" indent="-742950">
              <a:buFont typeface="+mj-lt"/>
              <a:buAutoNum type="arabicPeriod" startAt="4"/>
            </a:pP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4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to keep track of the days and due </a:t>
            </a: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dates</a:t>
            </a:r>
            <a:endParaRPr lang="en-US" sz="4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0" indent="-742950">
              <a:buFont typeface="+mj-lt"/>
              <a:buAutoNum type="arabicPeriod" startAt="4"/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As soon as the patron lands the book, the due date is going to be two weeks after that. If </a:t>
            </a: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he/she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decides to renew, the due date is going to be two weeks after the day </a:t>
            </a: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he/she </a:t>
            </a: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renewed</a:t>
            </a:r>
            <a:endParaRPr lang="en-US" sz="4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7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7894" y="304800"/>
            <a:ext cx="8763000" cy="6324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</a:t>
            </a:r>
            <a:r>
              <a:rPr lang="en-US" dirty="0"/>
              <a:t>the library </a:t>
            </a:r>
            <a:r>
              <a:rPr lang="en-US" dirty="0" smtClean="0"/>
              <a:t>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search results for the search box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</a:t>
            </a:r>
            <a:r>
              <a:rPr lang="en-US" dirty="0"/>
              <a:t>all the </a:t>
            </a:r>
            <a:r>
              <a:rPr lang="en-US" dirty="0" smtClean="0"/>
              <a:t>books and the patrons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Addition, deletion and edition of a book or a Patron from the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Historical display of all books borrowed by a Patron and all Patrons that borrowed a particular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book Check-In, Check-Out and renewable transaction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Patrons with overdue books and those books that are overdue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434433" cy="535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5816" y="27432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Tab1 - Home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5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35816" y="27432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Tab2 – Book Inventory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7" y="1264920"/>
            <a:ext cx="8399033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62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72988"/>
            <a:ext cx="8421765" cy="53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5816" y="27432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Tab3 - Patrons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5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35816" y="27432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Tab4 – Check-Out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64920"/>
            <a:ext cx="8458200" cy="538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73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280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Group F:  Library Database (code name bookstore)</vt:lpstr>
      <vt:lpstr>Our Objective: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E:  Library Database</dc:title>
  <dc:creator>Abner C Barros</dc:creator>
  <cp:lastModifiedBy>Filipe P de Paiva</cp:lastModifiedBy>
  <cp:revision>20</cp:revision>
  <cp:lastPrinted>2014-04-22T17:22:23Z</cp:lastPrinted>
  <dcterms:created xsi:type="dcterms:W3CDTF">2006-08-16T00:00:00Z</dcterms:created>
  <dcterms:modified xsi:type="dcterms:W3CDTF">2014-04-22T17:28:42Z</dcterms:modified>
</cp:coreProperties>
</file>