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Sniglet"/>
      <p:regular r:id="rId20"/>
    </p:embeddedFont>
    <p:embeddedFont>
      <p:font typeface="Walter Turncoat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niglet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WalterTurncoat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56e11ca6c_1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56e11ca6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56e11ca6c_1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56e11ca6c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56e11ca6c_1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56e11ca6c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56e11ca6c_1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56e11ca6c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56e11ca6c_1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56e11ca6c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62e0f761c2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62e0f761c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6e11ca6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6e11ca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56e11ca6c_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56e11ca6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56e11ca6c_1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56e11ca6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56e11ca6c_1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56e11ca6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56e11ca6c_1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56e11ca6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56e11ca6c_1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56e11ca6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56e11ca6c_1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56e11ca6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17" name="Google Shape;17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4128150" y="550650"/>
            <a:ext cx="887711" cy="84916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3" name="Google Shape;33;p7"/>
          <p:cNvSpPr txBox="1"/>
          <p:nvPr>
            <p:ph idx="3" type="body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ctrTitle"/>
          </p:nvPr>
        </p:nvSpPr>
        <p:spPr>
          <a:xfrm>
            <a:off x="631075" y="2169675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Inteligência Artificial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Agentes</a:t>
            </a:r>
            <a:endParaRPr/>
          </a:p>
        </p:txBody>
      </p:sp>
      <p:grpSp>
        <p:nvGrpSpPr>
          <p:cNvPr id="48" name="Google Shape;48;p11"/>
          <p:cNvGrpSpPr/>
          <p:nvPr/>
        </p:nvGrpSpPr>
        <p:grpSpPr>
          <a:xfrm rot="2193988">
            <a:off x="1116113" y="2952003"/>
            <a:ext cx="1767645" cy="642684"/>
            <a:chOff x="238125" y="1918825"/>
            <a:chExt cx="1042450" cy="660400"/>
          </a:xfrm>
        </p:grpSpPr>
        <p:sp>
          <p:nvSpPr>
            <p:cNvPr id="49" name="Google Shape;49;p11"/>
            <p:cNvSpPr/>
            <p:nvPr/>
          </p:nvSpPr>
          <p:spPr>
            <a:xfrm>
              <a:off x="238125" y="1918825"/>
              <a:ext cx="966975" cy="660400"/>
            </a:xfrm>
            <a:custGeom>
              <a:rect b="b" l="l" r="r" t="t"/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091875" y="1951850"/>
              <a:ext cx="188700" cy="136800"/>
            </a:xfrm>
            <a:custGeom>
              <a:rect b="b" l="l" r="r" t="t"/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11"/>
          <p:cNvSpPr/>
          <p:nvPr/>
        </p:nvSpPr>
        <p:spPr>
          <a:xfrm>
            <a:off x="3195225" y="3186600"/>
            <a:ext cx="3325128" cy="1015968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4045614" y="628948"/>
            <a:ext cx="1052762" cy="922444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125" y="1267525"/>
            <a:ext cx="5203725" cy="351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1798775" y="361550"/>
            <a:ext cx="55464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Classe</a:t>
            </a:r>
            <a:r>
              <a:rPr lang="en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: Pedido</a:t>
            </a:r>
            <a:endParaRPr sz="1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150" y="400275"/>
            <a:ext cx="5219700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500" y="76213"/>
            <a:ext cx="4876995" cy="49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2213" y="76213"/>
            <a:ext cx="3524675" cy="49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-640362" y="2385900"/>
            <a:ext cx="55464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Saída</a:t>
            </a:r>
            <a:endParaRPr sz="30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464" y="239587"/>
            <a:ext cx="6291075" cy="46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idx="4294967295" type="ctrTitle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Obrigado</a:t>
            </a:r>
            <a:r>
              <a:rPr lang="en" sz="4800"/>
              <a:t>!</a:t>
            </a:r>
            <a:endParaRPr sz="4800"/>
          </a:p>
        </p:txBody>
      </p:sp>
      <p:sp>
        <p:nvSpPr>
          <p:cNvPr id="146" name="Google Shape;146;p25"/>
          <p:cNvSpPr txBox="1"/>
          <p:nvPr>
            <p:ph idx="4294967295" type="subTitle"/>
          </p:nvPr>
        </p:nvSpPr>
        <p:spPr>
          <a:xfrm>
            <a:off x="1254150" y="2665779"/>
            <a:ext cx="6593700" cy="23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Dúvidas</a:t>
            </a:r>
            <a:r>
              <a:rPr lang="en" sz="3600"/>
              <a:t>?</a:t>
            </a:r>
            <a:endParaRPr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25"/>
          <p:cNvSpPr/>
          <p:nvPr/>
        </p:nvSpPr>
        <p:spPr>
          <a:xfrm>
            <a:off x="4207274" y="603475"/>
            <a:ext cx="687464" cy="691590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/>
          <p:nvPr/>
        </p:nvSpPr>
        <p:spPr>
          <a:xfrm>
            <a:off x="3799402" y="2051575"/>
            <a:ext cx="144248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4294967295" type="ctrTitle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Olá!</a:t>
            </a:r>
            <a:endParaRPr sz="4800"/>
          </a:p>
        </p:txBody>
      </p:sp>
      <p:sp>
        <p:nvSpPr>
          <p:cNvPr id="58" name="Google Shape;58;p12"/>
          <p:cNvSpPr txBox="1"/>
          <p:nvPr>
            <p:ph idx="4294967295" type="subTitle"/>
          </p:nvPr>
        </p:nvSpPr>
        <p:spPr>
          <a:xfrm>
            <a:off x="1275150" y="2362148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Filipe Reinert e Jean Duarte</a:t>
            </a:r>
            <a:endParaRPr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59" name="Google Shape;59;p12"/>
          <p:cNvSpPr/>
          <p:nvPr/>
        </p:nvSpPr>
        <p:spPr>
          <a:xfrm>
            <a:off x="3799402" y="2051575"/>
            <a:ext cx="144248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2"/>
          <p:cNvSpPr/>
          <p:nvPr/>
        </p:nvSpPr>
        <p:spPr>
          <a:xfrm>
            <a:off x="4249880" y="630379"/>
            <a:ext cx="602256" cy="637792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263" y="706962"/>
            <a:ext cx="6191475" cy="42046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1798788" y="185900"/>
            <a:ext cx="55464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Abstract Agent</a:t>
            </a:r>
            <a:endParaRPr sz="1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925" y="307663"/>
            <a:ext cx="6766139" cy="452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304" y="471976"/>
            <a:ext cx="6593397" cy="419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7226" y="0"/>
            <a:ext cx="418903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-650687" y="2385900"/>
            <a:ext cx="55464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Agente: Cliente</a:t>
            </a:r>
            <a:endParaRPr sz="1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737" y="100951"/>
            <a:ext cx="4162915" cy="494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-650687" y="2385900"/>
            <a:ext cx="55464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Agente: Garçom</a:t>
            </a:r>
            <a:endParaRPr sz="1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451" y="316675"/>
            <a:ext cx="5233300" cy="451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-650687" y="2385900"/>
            <a:ext cx="55464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Agente: Cozinheiro</a:t>
            </a:r>
            <a:endParaRPr sz="1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2525" y="285613"/>
            <a:ext cx="5990900" cy="457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-1187762" y="2385900"/>
            <a:ext cx="55464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Agente: Gerente</a:t>
            </a:r>
            <a:endParaRPr sz="1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