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6" r:id="rId16"/>
    <p:sldId id="257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8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72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8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4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2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4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6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3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9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2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1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0793-DFC1-4A11-89A7-1E972FB6AD9F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54E3-ECFC-4720-9136-085281B5C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4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528232"/>
            <a:ext cx="11793596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4440" y="294359"/>
            <a:ext cx="13546440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947656"/>
            <a:ext cx="1111722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2917" t="31538" r="33125" b="20962"/>
          <a:stretch/>
        </p:blipFill>
        <p:spPr>
          <a:xfrm>
            <a:off x="2971800" y="1600200"/>
            <a:ext cx="62103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375811"/>
            <a:ext cx="6125430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675891"/>
            <a:ext cx="689706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437997"/>
            <a:ext cx="548716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70" y="2328709"/>
            <a:ext cx="418205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1580892"/>
            <a:ext cx="603016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65125"/>
            <a:ext cx="12058650" cy="56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</dc:creator>
  <cp:lastModifiedBy>etec</cp:lastModifiedBy>
  <cp:revision>2</cp:revision>
  <dcterms:created xsi:type="dcterms:W3CDTF">2022-07-27T17:28:22Z</dcterms:created>
  <dcterms:modified xsi:type="dcterms:W3CDTF">2022-07-27T17:43:27Z</dcterms:modified>
</cp:coreProperties>
</file>