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0688638" cy="7562850"/>
  <p:notesSz cx="6858000" cy="9144000"/>
  <p:defaultTextStyle>
    <a:defPPr>
      <a:defRPr lang="en-US"/>
    </a:defPPr>
    <a:lvl1pPr marL="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37" autoAdjust="0"/>
  </p:normalViewPr>
  <p:slideViewPr>
    <p:cSldViewPr snapToGrid="0" snapToObjects="1">
      <p:cViewPr varScale="1">
        <p:scale>
          <a:sx n="84" d="100"/>
          <a:sy n="84" d="100"/>
        </p:scale>
        <p:origin x="1182" y="84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86"/>
            <a:ext cx="9085342" cy="1621111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6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2778" y="7123942"/>
            <a:ext cx="3774678" cy="40265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Inteligência de Mercado Grupo Bandeirantes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4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59363" y="334377"/>
            <a:ext cx="2809479" cy="7116431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5361" y="334377"/>
            <a:ext cx="8255859" cy="7116431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9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2" y="1007506"/>
            <a:ext cx="9619774" cy="126047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59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5361" y="1946734"/>
            <a:ext cx="5531741" cy="550407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5245" y="1946734"/>
            <a:ext cx="5533597" cy="550407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2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2" y="302865"/>
            <a:ext cx="9619774" cy="1260475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692889"/>
            <a:ext cx="4722671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2" y="2398404"/>
            <a:ext cx="4722671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0" y="1692889"/>
            <a:ext cx="4724526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0" y="2398404"/>
            <a:ext cx="4724526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2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3" y="301113"/>
            <a:ext cx="3516488" cy="128148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0" y="301114"/>
            <a:ext cx="5975246" cy="645468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3" y="1582597"/>
            <a:ext cx="3516488" cy="5173200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4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8" y="5293995"/>
            <a:ext cx="6413183" cy="6249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8" y="675755"/>
            <a:ext cx="6413183" cy="4537710"/>
          </a:xfrm>
        </p:spPr>
        <p:txBody>
          <a:bodyPr/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8" y="5918981"/>
            <a:ext cx="6413183" cy="887584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8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1367492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Slide do think-cell" r:id="rId15" imgW="270" imgH="270" progId="TCLayout.ActiveDocument.1">
                  <p:embed/>
                </p:oleObj>
              </mc:Choice>
              <mc:Fallback>
                <p:oleObj name="Slide do think-cell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432" y="302865"/>
            <a:ext cx="9619774" cy="1260475"/>
          </a:xfrm>
          <a:prstGeom prst="rect">
            <a:avLst/>
          </a:prstGeom>
        </p:spPr>
        <p:txBody>
          <a:bodyPr vert="horz" lIns="104287" tIns="52144" rIns="104287" bIns="52144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764666"/>
            <a:ext cx="9619774" cy="4991131"/>
          </a:xfrm>
          <a:prstGeom prst="rect">
            <a:avLst/>
          </a:prstGeom>
        </p:spPr>
        <p:txBody>
          <a:bodyPr vert="horz" lIns="104287" tIns="52144" rIns="104287" bIns="52144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432" y="7009642"/>
            <a:ext cx="249401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3F105-2278-3846-BF6D-56A38DBB0301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952" y="7009642"/>
            <a:ext cx="3384735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0190" y="7009642"/>
            <a:ext cx="249401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  <p:pic>
        <p:nvPicPr>
          <p:cNvPr id="8" name="Picture 6" descr="OLHO BAND copy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850" y="198438"/>
            <a:ext cx="89376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9"/>
            <a:ext cx="10688638" cy="7556392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31512" y="7123942"/>
            <a:ext cx="3774678" cy="40265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521437" rtl="0" eaLnBrk="1" latinLnBrk="0" hangingPunct="1">
              <a:defRPr sz="2100" kern="12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521437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87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31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74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18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862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05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49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/>
              <a:t>Inteligência de Mercado Grupo Bandeirantes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732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1437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077" indent="-391077" algn="l" defTabSz="521437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7334" indent="-325898" algn="l" defTabSz="521437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592" indent="-260718" algn="l" defTabSz="52143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028" indent="-260718" algn="l" defTabSz="521437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465" indent="-260718" algn="l" defTabSz="521437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67036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430" y="3229"/>
            <a:ext cx="10728000" cy="758421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352570" y="1158744"/>
            <a:ext cx="5371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Inteligência de Mercado Grupo Bandeirantes</a:t>
            </a:r>
            <a:endParaRPr lang="pt-BR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452110" y="3427780"/>
            <a:ext cx="5236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Cronograma </a:t>
            </a:r>
            <a:r>
              <a:rPr lang="pt-BR" sz="28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Treinamento</a:t>
            </a:r>
          </a:p>
          <a:p>
            <a:pPr algn="ctr"/>
            <a:r>
              <a:rPr lang="pt-BR" sz="28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 </a:t>
            </a:r>
            <a:r>
              <a:rPr lang="pt-BR" sz="28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2º </a:t>
            </a:r>
            <a:r>
              <a:rPr lang="pt-BR" sz="28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semestre</a:t>
            </a:r>
            <a:endParaRPr lang="pt-BR" sz="2800" dirty="0" smtClean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663283" y="5651097"/>
            <a:ext cx="2687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São Paulo, 26 de setembro de 2014</a:t>
            </a:r>
            <a:endParaRPr lang="pt-BR" sz="11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507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236803"/>
            <a:ext cx="3143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atin typeface="Trebuchet MS" panose="020B0603020202020204" pitchFamily="34" charset="0"/>
              </a:rPr>
              <a:t>Cronograma</a:t>
            </a:r>
            <a:r>
              <a:rPr lang="pt-BR" sz="2000" b="1" dirty="0" smtClean="0">
                <a:latin typeface="Trebuchet MS" panose="020B0603020202020204" pitchFamily="34" charset="0"/>
              </a:rPr>
              <a:t> </a:t>
            </a:r>
            <a:r>
              <a:rPr lang="pt-BR" sz="2000" b="1" dirty="0" smtClean="0">
                <a:latin typeface="Trebuchet MS" panose="020B0603020202020204" pitchFamily="34" charset="0"/>
              </a:rPr>
              <a:t>2º semestre</a:t>
            </a:r>
            <a:endParaRPr lang="pt-BR" sz="2000" b="1" dirty="0">
              <a:latin typeface="Trebuchet MS" panose="020B0603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3" y="1214325"/>
            <a:ext cx="10467533" cy="51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9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21</Words>
  <Application>Microsoft Office PowerPoint</Application>
  <PresentationFormat>Personalizar</PresentationFormat>
  <Paragraphs>5</Paragraphs>
  <Slides>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MS PGothic</vt:lpstr>
      <vt:lpstr>Arial</vt:lpstr>
      <vt:lpstr>Calibri</vt:lpstr>
      <vt:lpstr>Trebuchet MS</vt:lpstr>
      <vt:lpstr>Office Theme</vt:lpstr>
      <vt:lpstr>Slide do think-cell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Agencia</dc:creator>
  <cp:lastModifiedBy>Cassio Soares</cp:lastModifiedBy>
  <cp:revision>45</cp:revision>
  <dcterms:created xsi:type="dcterms:W3CDTF">2014-04-01T20:14:56Z</dcterms:created>
  <dcterms:modified xsi:type="dcterms:W3CDTF">2014-09-26T12:46:02Z</dcterms:modified>
</cp:coreProperties>
</file>