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charts/chart1.xml" ContentType="application/vnd.openxmlformats-officedocument.drawingml.chart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charts/chart2.xml" ContentType="application/vnd.openxmlformats-officedocument.drawingml.chart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0" r:id="rId3"/>
    <p:sldId id="271" r:id="rId4"/>
    <p:sldId id="281" r:id="rId5"/>
    <p:sldId id="278" r:id="rId6"/>
    <p:sldId id="274" r:id="rId7"/>
    <p:sldId id="277" r:id="rId8"/>
    <p:sldId id="282" r:id="rId9"/>
    <p:sldId id="272" r:id="rId10"/>
    <p:sldId id="273" r:id="rId11"/>
    <p:sldId id="283" r:id="rId12"/>
    <p:sldId id="275" r:id="rId13"/>
    <p:sldId id="284" r:id="rId14"/>
    <p:sldId id="276" r:id="rId15"/>
    <p:sldId id="257" r:id="rId16"/>
    <p:sldId id="279" r:id="rId17"/>
    <p:sldId id="285" r:id="rId18"/>
    <p:sldId id="286" r:id="rId19"/>
  </p:sldIdLst>
  <p:sldSz cx="10688638" cy="7562850"/>
  <p:notesSz cx="6858000" cy="9144000"/>
  <p:custDataLst>
    <p:tags r:id="rId20"/>
  </p:custDataLst>
  <p:defaultTextStyle>
    <a:defPPr>
      <a:defRPr lang="en-US"/>
    </a:defPPr>
    <a:lvl1pPr marL="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2D"/>
    <a:srgbClr val="EFF3EA"/>
    <a:srgbClr val="DEE7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237" autoAdjust="0"/>
  </p:normalViewPr>
  <p:slideViewPr>
    <p:cSldViewPr snapToGrid="0" snapToObjects="1">
      <p:cViewPr varScale="1">
        <p:scale>
          <a:sx n="85" d="100"/>
          <a:sy n="85" d="100"/>
        </p:scale>
        <p:origin x="744" y="96"/>
      </p:cViewPr>
      <p:guideLst>
        <p:guide orient="horz" pos="2382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2348487148129264"/>
          <c:y val="0.22334837472516617"/>
          <c:w val="0.72702130606870408"/>
          <c:h val="0.62601070399546277"/>
        </c:manualLayout>
      </c:layout>
      <c:pie3D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R$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dPt>
            <c:idx val="4"/>
            <c:bubble3D val="0"/>
          </c:dPt>
          <c:dPt>
            <c:idx val="5"/>
            <c:bubble3D val="0"/>
          </c:dPt>
          <c:dPt>
            <c:idx val="6"/>
            <c:bubble3D val="0"/>
          </c:dPt>
          <c:dPt>
            <c:idx val="7"/>
            <c:bubble3D val="0"/>
          </c:dPt>
          <c:dPt>
            <c:idx val="8"/>
            <c:bubble3D val="0"/>
          </c:dPt>
          <c:dPt>
            <c:idx val="9"/>
            <c:bubble3D val="0"/>
          </c:dPt>
          <c:dPt>
            <c:idx val="10"/>
            <c:bubble3D val="0"/>
          </c:dPt>
          <c:dPt>
            <c:idx val="11"/>
            <c:bubble3D val="0"/>
          </c:dPt>
          <c:dLbls>
            <c:dLbl>
              <c:idx val="0"/>
              <c:layout>
                <c:manualLayout>
                  <c:x val="3.0966251772392851E-2"/>
                  <c:y val="1.521747952450698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5.5130406090027437E-2"/>
                  <c:y val="-2.944706645942837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3.743106928791444E-2"/>
                  <c:y val="-8.691039829150351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6.1701839553115756E-3"/>
                  <c:y val="-3.571087418728623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11470770887776202"/>
                  <c:y val="-6.5640831831452778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8903598921683479E-2"/>
                  <c:y val="-7.310783466078453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6.428842274343026E-2"/>
                  <c:y val="-0.13125574745126314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1.6648599256963843E-2"/>
                  <c:y val="-9.262956524572868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6.160686585578546E-2"/>
                  <c:y val="-0.11038568898638128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0.14967772783157976"/>
                  <c:y val="-4.400396351367728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0.11341548473908414"/>
                  <c:y val="-4.926514093794332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0.12386637079675476"/>
                  <c:y val="6.952239252838973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pt-BR"/>
              </a:p>
            </c:txPr>
            <c:dLblPos val="bestFit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Plan1!$A$2:$A$6</c:f>
              <c:strCache>
                <c:ptCount val="5"/>
                <c:pt idx="0">
                  <c:v>GLOBO</c:v>
                </c:pt>
                <c:pt idx="1">
                  <c:v>RECORD</c:v>
                </c:pt>
                <c:pt idx="2">
                  <c:v>SBT</c:v>
                </c:pt>
                <c:pt idx="3">
                  <c:v>BAND TV</c:v>
                </c:pt>
                <c:pt idx="4">
                  <c:v>REDE TV!</c:v>
                </c:pt>
              </c:strCache>
            </c:strRef>
          </c:cat>
          <c:val>
            <c:numRef>
              <c:f>Plan1!$B$2:$B$6</c:f>
              <c:numCache>
                <c:formatCode>_-[$R$-416]\ * #,##0.0_-;\-[$R$-416]\ * #,##0.0_-;_-[$R$-416]\ * "-"??_-;_-@_-</c:formatCode>
                <c:ptCount val="5"/>
                <c:pt idx="0">
                  <c:v>266.49458404949257</c:v>
                </c:pt>
                <c:pt idx="1">
                  <c:v>41.516264304647969</c:v>
                </c:pt>
                <c:pt idx="2">
                  <c:v>68.561405448255243</c:v>
                </c:pt>
                <c:pt idx="3">
                  <c:v>15.135531046638071</c:v>
                </c:pt>
                <c:pt idx="4">
                  <c:v>2.3365413615961104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400">
          <a:latin typeface="Eras Demi ITC" panose="020B0805030504020804" pitchFamily="34" charset="0"/>
        </a:defRPr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1997288217357625E-2"/>
          <c:y val="7.7004778968787812E-3"/>
          <c:w val="0.97831316566925741"/>
          <c:h val="0.786224369496031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Share de Investimento</c:v>
                </c:pt>
              </c:strCache>
            </c:strRef>
          </c:tx>
          <c:spPr>
            <a:solidFill>
              <a:srgbClr val="00642D"/>
            </a:solidFill>
          </c:spPr>
          <c:invertIfNegative val="0"/>
          <c:dLbls>
            <c:dLbl>
              <c:idx val="0"/>
              <c:layout>
                <c:manualLayout>
                  <c:x val="5.6310725242235881E-3"/>
                  <c:y val="1.02768379248656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400" b="0">
                      <a:solidFill>
                        <a:schemeClr val="bg1"/>
                      </a:solidFill>
                      <a:latin typeface="Eras Demi ITC" panose="020B0805030504020804" pitchFamily="34" charset="0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8.4466087863352794E-3"/>
                  <c:y val="9.921617989670043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400" b="0">
                      <a:solidFill>
                        <a:schemeClr val="bg1"/>
                      </a:solidFill>
                      <a:latin typeface="Eras Demi ITC" panose="020B0805030504020804" pitchFamily="34" charset="0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400" b="0">
                      <a:solidFill>
                        <a:schemeClr val="bg1"/>
                      </a:solidFill>
                      <a:latin typeface="Eras Demi ITC" panose="020B0805030504020804" pitchFamily="34" charset="0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>
                    <a:solidFill>
                      <a:schemeClr val="tx1"/>
                    </a:solidFill>
                    <a:latin typeface="Eras Demi ITC" panose="020B0805030504020804" pitchFamily="34" charset="0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Plan1!$A$2:$A$6</c:f>
              <c:strCache>
                <c:ptCount val="5"/>
                <c:pt idx="0">
                  <c:v>BAND TV</c:v>
                </c:pt>
                <c:pt idx="1">
                  <c:v>GLOBO</c:v>
                </c:pt>
                <c:pt idx="2">
                  <c:v>RECORD</c:v>
                </c:pt>
                <c:pt idx="3">
                  <c:v>SBT</c:v>
                </c:pt>
                <c:pt idx="4">
                  <c:v>REDE TV!</c:v>
                </c:pt>
              </c:strCache>
            </c:strRef>
          </c:cat>
          <c:val>
            <c:numRef>
              <c:f>Plan1!$B$2:$B$6</c:f>
              <c:numCache>
                <c:formatCode>0.0%</c:formatCode>
                <c:ptCount val="5"/>
                <c:pt idx="0">
                  <c:v>3.8410732092479416E-2</c:v>
                </c:pt>
                <c:pt idx="1">
                  <c:v>0.67630610650397294</c:v>
                </c:pt>
                <c:pt idx="2">
                  <c:v>0.10535937594608615</c:v>
                </c:pt>
                <c:pt idx="3">
                  <c:v>0.17399414453592935</c:v>
                </c:pt>
                <c:pt idx="4">
                  <c:v>5.9296409215321387E-3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Share de Audiência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dLbl>
              <c:idx val="0"/>
              <c:layout>
                <c:manualLayout>
                  <c:x val="9.854376917391253E-3"/>
                  <c:y val="6.5023106481134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400" b="0">
                      <a:solidFill>
                        <a:schemeClr val="bg1"/>
                      </a:solidFill>
                      <a:latin typeface="Eras Demi ITC" panose="020B0805030504020804" pitchFamily="34" charset="0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>
                    <a:solidFill>
                      <a:schemeClr val="tx1"/>
                    </a:solidFill>
                    <a:latin typeface="Eras Demi ITC" panose="020B0805030504020804" pitchFamily="34" charset="0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Plan1!$A$2:$A$6</c:f>
              <c:strCache>
                <c:ptCount val="5"/>
                <c:pt idx="0">
                  <c:v>BAND TV</c:v>
                </c:pt>
                <c:pt idx="1">
                  <c:v>GLOBO</c:v>
                </c:pt>
                <c:pt idx="2">
                  <c:v>RECORD</c:v>
                </c:pt>
                <c:pt idx="3">
                  <c:v>SBT</c:v>
                </c:pt>
                <c:pt idx="4">
                  <c:v>REDE TV!</c:v>
                </c:pt>
              </c:strCache>
            </c:strRef>
          </c:cat>
          <c:val>
            <c:numRef>
              <c:f>Plan1!$C$2:$C$6</c:f>
              <c:numCache>
                <c:formatCode>0.0%</c:formatCode>
                <c:ptCount val="5"/>
                <c:pt idx="0">
                  <c:v>3.7999999999999999E-2</c:v>
                </c:pt>
                <c:pt idx="1">
                  <c:v>0.38800000000000001</c:v>
                </c:pt>
                <c:pt idx="2">
                  <c:v>0.125</c:v>
                </c:pt>
                <c:pt idx="3">
                  <c:v>0.121</c:v>
                </c:pt>
                <c:pt idx="4">
                  <c:v>1.7000000000000001E-2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"/>
        <c:axId val="320252784"/>
        <c:axId val="320253344"/>
      </c:barChart>
      <c:scatterChart>
        <c:scatterStyle val="lineMarker"/>
        <c:varyColors val="0"/>
        <c:ser>
          <c:idx val="2"/>
          <c:order val="2"/>
          <c:tx>
            <c:strRef>
              <c:f>Plan1!$D$1</c:f>
              <c:strCache>
                <c:ptCount val="1"/>
                <c:pt idx="0">
                  <c:v>Índice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17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dLbls>
            <c:dLbl>
              <c:idx val="1"/>
              <c:layout>
                <c:manualLayout>
                  <c:x val="-1.8405995710713153E-2"/>
                  <c:y val="-5.76694601469383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>
                    <a:solidFill>
                      <a:schemeClr val="tx1"/>
                    </a:solidFill>
                    <a:latin typeface="Eras Demi ITC" panose="020B0805030504020804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strRef>
              <c:f>Plan1!$A$2:$A$6</c:f>
              <c:strCache>
                <c:ptCount val="5"/>
                <c:pt idx="0">
                  <c:v>BAND TV</c:v>
                </c:pt>
                <c:pt idx="1">
                  <c:v>GLOBO</c:v>
                </c:pt>
                <c:pt idx="2">
                  <c:v>RECORD</c:v>
                </c:pt>
                <c:pt idx="3">
                  <c:v>SBT</c:v>
                </c:pt>
                <c:pt idx="4">
                  <c:v>REDE TV!</c:v>
                </c:pt>
              </c:strCache>
            </c:strRef>
          </c:xVal>
          <c:yVal>
            <c:numRef>
              <c:f>Plan1!$D$2:$D$6</c:f>
              <c:numCache>
                <c:formatCode>0</c:formatCode>
                <c:ptCount val="5"/>
                <c:pt idx="0">
                  <c:v>101.08087392757741</c:v>
                </c:pt>
                <c:pt idx="1">
                  <c:v>174.30569755257034</c:v>
                </c:pt>
                <c:pt idx="2">
                  <c:v>84.287500756868923</c:v>
                </c:pt>
                <c:pt idx="3">
                  <c:v>143.79681366605732</c:v>
                </c:pt>
                <c:pt idx="4">
                  <c:v>34.880240714894931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0254464"/>
        <c:axId val="320253904"/>
      </c:scatterChart>
      <c:catAx>
        <c:axId val="3202527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 b="0">
                <a:latin typeface="Eras Demi ITC" panose="020B0805030504020804" pitchFamily="34" charset="0"/>
              </a:defRPr>
            </a:pPr>
            <a:endParaRPr lang="pt-BR"/>
          </a:p>
        </c:txPr>
        <c:crossAx val="320253344"/>
        <c:crosses val="autoZero"/>
        <c:auto val="1"/>
        <c:lblAlgn val="ctr"/>
        <c:lblOffset val="100"/>
        <c:noMultiLvlLbl val="0"/>
      </c:catAx>
      <c:valAx>
        <c:axId val="320253344"/>
        <c:scaling>
          <c:orientation val="minMax"/>
        </c:scaling>
        <c:delete val="0"/>
        <c:axPos val="l"/>
        <c:numFmt formatCode="0.0%" sourceLinked="1"/>
        <c:majorTickMark val="out"/>
        <c:minorTickMark val="none"/>
        <c:tickLblPos val="nextTo"/>
        <c:spPr>
          <a:solidFill>
            <a:schemeClr val="bg1"/>
          </a:solidFill>
          <a:ln>
            <a:solidFill>
              <a:schemeClr val="bg1"/>
            </a:solidFill>
          </a:ln>
        </c:spPr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pt-BR"/>
          </a:p>
        </c:txPr>
        <c:crossAx val="320252784"/>
        <c:crosses val="autoZero"/>
        <c:crossBetween val="between"/>
      </c:valAx>
      <c:valAx>
        <c:axId val="320253904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pt-BR"/>
          </a:p>
        </c:txPr>
        <c:crossAx val="320254464"/>
        <c:crosses val="max"/>
        <c:crossBetween val="midCat"/>
      </c:valAx>
      <c:valAx>
        <c:axId val="320254464"/>
        <c:scaling>
          <c:orientation val="minMax"/>
        </c:scaling>
        <c:delete val="1"/>
        <c:axPos val="b"/>
        <c:majorTickMark val="out"/>
        <c:minorTickMark val="none"/>
        <c:tickLblPos val="nextTo"/>
        <c:crossAx val="320253904"/>
        <c:crosses val="autoZero"/>
        <c:crossBetween val="midCat"/>
      </c:valAx>
    </c:plotArea>
    <c:legend>
      <c:legendPos val="b"/>
      <c:layout>
        <c:manualLayout>
          <c:xMode val="edge"/>
          <c:yMode val="edge"/>
          <c:x val="0.12267524274578191"/>
          <c:y val="0.91960429955767564"/>
          <c:w val="0.75327019804667261"/>
          <c:h val="7.8521905051894741E-2"/>
        </c:manualLayout>
      </c:layout>
      <c:overlay val="0"/>
      <c:txPr>
        <a:bodyPr/>
        <a:lstStyle/>
        <a:p>
          <a:pPr>
            <a:defRPr sz="1800" b="0">
              <a:latin typeface="Eras Medium ITC" panose="020B0602030504020804" pitchFamily="34" charset="0"/>
            </a:defRPr>
          </a:pPr>
          <a:endParaRPr lang="pt-BR"/>
        </a:p>
      </c:txPr>
    </c:legend>
    <c:plotVisOnly val="1"/>
    <c:dispBlanksAs val="gap"/>
    <c:showDLblsOverMax val="0"/>
  </c:chart>
  <c:txPr>
    <a:bodyPr/>
    <a:lstStyle/>
    <a:p>
      <a:pPr>
        <a:defRPr sz="8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2348487148129264"/>
          <c:y val="0.22334837472516617"/>
          <c:w val="0.72702130606870408"/>
          <c:h val="0.62601070399546277"/>
        </c:manualLayout>
      </c:layout>
      <c:pie3D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TRP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dPt>
            <c:idx val="4"/>
            <c:bubble3D val="0"/>
          </c:dPt>
          <c:dPt>
            <c:idx val="5"/>
            <c:bubble3D val="0"/>
          </c:dPt>
          <c:dPt>
            <c:idx val="6"/>
            <c:bubble3D val="0"/>
          </c:dPt>
          <c:dPt>
            <c:idx val="7"/>
            <c:bubble3D val="0"/>
          </c:dPt>
          <c:dPt>
            <c:idx val="8"/>
            <c:bubble3D val="0"/>
          </c:dPt>
          <c:dPt>
            <c:idx val="9"/>
            <c:bubble3D val="0"/>
          </c:dPt>
          <c:dPt>
            <c:idx val="10"/>
            <c:bubble3D val="0"/>
          </c:dPt>
          <c:dPt>
            <c:idx val="11"/>
            <c:bubble3D val="0"/>
          </c:dPt>
          <c:dLbls>
            <c:dLbl>
              <c:idx val="0"/>
              <c:layout>
                <c:manualLayout>
                  <c:x val="3.0966251772392851E-2"/>
                  <c:y val="1.521747952450698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27132639009800735"/>
                  <c:y val="-1.6768266492986411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3.743106928791444E-2"/>
                  <c:y val="-8.691039829150351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1.5573087955822122E-2"/>
                  <c:y val="-5.201622952170612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11470770887776202"/>
                  <c:y val="-6.5640831831452778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8903598921683479E-2"/>
                  <c:y val="-7.310783466078453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6.428842274343026E-2"/>
                  <c:y val="-0.13125574745126314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1.6648599256963843E-2"/>
                  <c:y val="-9.262956524572868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6.160686585578546E-2"/>
                  <c:y val="-0.11038568898638128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0.14967772783157976"/>
                  <c:y val="-4.400396351367728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0.11341548473908414"/>
                  <c:y val="-4.926514093794332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0.12386637079675476"/>
                  <c:y val="6.952239252838973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pt-BR"/>
              </a:p>
            </c:txPr>
            <c:dLblPos val="bestFit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Plan1!$A$2:$A$6</c:f>
              <c:strCache>
                <c:ptCount val="5"/>
                <c:pt idx="0">
                  <c:v>GLOBO</c:v>
                </c:pt>
                <c:pt idx="1">
                  <c:v>RECORD</c:v>
                </c:pt>
                <c:pt idx="2">
                  <c:v>SBT</c:v>
                </c:pt>
                <c:pt idx="3">
                  <c:v>BAND TV</c:v>
                </c:pt>
                <c:pt idx="4">
                  <c:v>REDE TV!</c:v>
                </c:pt>
              </c:strCache>
            </c:strRef>
          </c:cat>
          <c:val>
            <c:numRef>
              <c:f>Plan1!$B$2:$B$6</c:f>
              <c:numCache>
                <c:formatCode>#,##0</c:formatCode>
                <c:ptCount val="5"/>
                <c:pt idx="0">
                  <c:v>25201.790600000011</c:v>
                </c:pt>
                <c:pt idx="1">
                  <c:v>8910.4359000000022</c:v>
                </c:pt>
                <c:pt idx="2">
                  <c:v>20472.817999999999</c:v>
                </c:pt>
                <c:pt idx="3">
                  <c:v>3693.5516999999995</c:v>
                </c:pt>
                <c:pt idx="4">
                  <c:v>881.37850000000014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400">
          <a:latin typeface="Eras Demi ITC" panose="020B0805030504020804" pitchFamily="34" charset="0"/>
        </a:defRPr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2348487148129264"/>
          <c:y val="0.22334837472516617"/>
          <c:w val="0.72702130606870408"/>
          <c:h val="0.62601070399546277"/>
        </c:manualLayout>
      </c:layout>
      <c:pie3D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R$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dPt>
            <c:idx val="4"/>
            <c:bubble3D val="0"/>
          </c:dPt>
          <c:dPt>
            <c:idx val="5"/>
            <c:bubble3D val="0"/>
          </c:dPt>
          <c:dPt>
            <c:idx val="6"/>
            <c:bubble3D val="0"/>
          </c:dPt>
          <c:dPt>
            <c:idx val="7"/>
            <c:bubble3D val="0"/>
          </c:dPt>
          <c:dPt>
            <c:idx val="8"/>
            <c:bubble3D val="0"/>
          </c:dPt>
          <c:dPt>
            <c:idx val="9"/>
            <c:bubble3D val="0"/>
          </c:dPt>
          <c:dPt>
            <c:idx val="10"/>
            <c:bubble3D val="0"/>
          </c:dPt>
          <c:dPt>
            <c:idx val="11"/>
            <c:bubble3D val="0"/>
          </c:dPt>
          <c:dLbls>
            <c:dLbl>
              <c:idx val="0"/>
              <c:layout>
                <c:manualLayout>
                  <c:x val="4.3718444517677695E-2"/>
                  <c:y val="-5.619149810154363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12340077553613067"/>
                  <c:y val="-1.6768266492986411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3.743106928791444E-2"/>
                  <c:y val="-8.691039829150351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1.5573087955822122E-2"/>
                  <c:y val="-5.201622952170612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11470770887776202"/>
                  <c:y val="-6.5640831831452778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8903598921683479E-2"/>
                  <c:y val="-7.310783466078453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6.428842274343026E-2"/>
                  <c:y val="-0.13125574745126314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1.6648599256963843E-2"/>
                  <c:y val="-9.262956524572868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6.160686585578546E-2"/>
                  <c:y val="-0.11038568898638128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0.14967772783157976"/>
                  <c:y val="-4.400396351367728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0.11341548473908414"/>
                  <c:y val="-4.926514093794332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0.12386637079675476"/>
                  <c:y val="6.952239252838973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pt-BR"/>
              </a:p>
            </c:txPr>
            <c:dLblPos val="bestFit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Plan1!$A$2:$A$6</c:f>
              <c:strCache>
                <c:ptCount val="5"/>
                <c:pt idx="0">
                  <c:v>GLOBO</c:v>
                </c:pt>
                <c:pt idx="1">
                  <c:v>RECORD</c:v>
                </c:pt>
                <c:pt idx="2">
                  <c:v>SBT</c:v>
                </c:pt>
                <c:pt idx="3">
                  <c:v>BAND TV</c:v>
                </c:pt>
                <c:pt idx="4">
                  <c:v>REDE TV!</c:v>
                </c:pt>
              </c:strCache>
            </c:strRef>
          </c:cat>
          <c:val>
            <c:numRef>
              <c:f>Plan1!$B$2:$B$6</c:f>
              <c:numCache>
                <c:formatCode>#,##0</c:formatCode>
                <c:ptCount val="5"/>
                <c:pt idx="0">
                  <c:v>44364.636600000005</c:v>
                </c:pt>
                <c:pt idx="1">
                  <c:v>16946.636799999997</c:v>
                </c:pt>
                <c:pt idx="2">
                  <c:v>40290.816199999987</c:v>
                </c:pt>
                <c:pt idx="3">
                  <c:v>9731.1178000000054</c:v>
                </c:pt>
                <c:pt idx="4">
                  <c:v>1692.3782000000001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400">
          <a:latin typeface="Eras Demi ITC" panose="020B0805030504020804" pitchFamily="34" charset="0"/>
        </a:defRPr>
      </a:pPr>
      <a:endParaRPr lang="pt-B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30B978-3672-4BB1-B737-28C530C3D57F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BF628C1C-9BAF-4684-9806-B20BA76FF7AE}">
      <dgm:prSet/>
      <dgm:spPr/>
      <dgm:t>
        <a:bodyPr/>
        <a:lstStyle/>
        <a:p>
          <a:pPr rtl="0"/>
          <a:r>
            <a:rPr lang="pt-BR" dirty="0" smtClean="0">
              <a:latin typeface="Eras Medium ITC" panose="020B0602030504020804" pitchFamily="34" charset="0"/>
            </a:rPr>
            <a:t>No target MM ABCDE 18+ o CPP R$ da Band TV fica 38% menor em relação a média geral e é a terceira emissora com melhor rentabilidade.</a:t>
          </a:r>
          <a:endParaRPr lang="pt-BR" dirty="0">
            <a:latin typeface="Eras Medium ITC" panose="020B0602030504020804" pitchFamily="34" charset="0"/>
          </a:endParaRPr>
        </a:p>
      </dgm:t>
    </dgm:pt>
    <dgm:pt modelId="{AE113BEA-A90F-4D22-8677-03BBF8D9FA32}" type="parTrans" cxnId="{34211B8F-2414-4EE3-AEAA-993F7085A271}">
      <dgm:prSet/>
      <dgm:spPr/>
      <dgm:t>
        <a:bodyPr/>
        <a:lstStyle/>
        <a:p>
          <a:endParaRPr lang="pt-BR"/>
        </a:p>
      </dgm:t>
    </dgm:pt>
    <dgm:pt modelId="{F341EAFD-189E-4D24-B1F6-717E99671FCC}" type="sibTrans" cxnId="{34211B8F-2414-4EE3-AEAA-993F7085A271}">
      <dgm:prSet/>
      <dgm:spPr/>
      <dgm:t>
        <a:bodyPr/>
        <a:lstStyle/>
        <a:p>
          <a:endParaRPr lang="pt-BR"/>
        </a:p>
      </dgm:t>
    </dgm:pt>
    <dgm:pt modelId="{4FBF46DC-6DD0-4C53-9BEA-DFD448CE1185}" type="pres">
      <dgm:prSet presAssocID="{4B30B978-3672-4BB1-B737-28C530C3D57F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7B8CCBF-7850-4C3C-BD11-B2A9AF083C70}" type="pres">
      <dgm:prSet presAssocID="{4B30B978-3672-4BB1-B737-28C530C3D57F}" presName="arrow" presStyleLbl="bgShp" presStyleIdx="0" presStyleCnt="1" custScaleX="117647"/>
      <dgm:spPr>
        <a:solidFill>
          <a:schemeClr val="accent2"/>
        </a:solidFill>
      </dgm:spPr>
    </dgm:pt>
    <dgm:pt modelId="{F0E1CE46-CE52-4846-97B3-E94231616804}" type="pres">
      <dgm:prSet presAssocID="{4B30B978-3672-4BB1-B737-28C530C3D57F}" presName="linearProcess" presStyleCnt="0"/>
      <dgm:spPr/>
    </dgm:pt>
    <dgm:pt modelId="{3B642A7C-50C9-414A-A63E-4FF4BF2F4CD1}" type="pres">
      <dgm:prSet presAssocID="{BF628C1C-9BAF-4684-9806-B20BA76FF7AE}" presName="textNode" presStyleLbl="node1" presStyleIdx="0" presStyleCnt="1" custScaleX="93163" custScaleY="250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F5516D2-B1AB-42CC-B4BE-242EF420F6F4}" type="presOf" srcId="{4B30B978-3672-4BB1-B737-28C530C3D57F}" destId="{4FBF46DC-6DD0-4C53-9BEA-DFD448CE1185}" srcOrd="0" destOrd="0" presId="urn:microsoft.com/office/officeart/2005/8/layout/hProcess9"/>
    <dgm:cxn modelId="{34211B8F-2414-4EE3-AEAA-993F7085A271}" srcId="{4B30B978-3672-4BB1-B737-28C530C3D57F}" destId="{BF628C1C-9BAF-4684-9806-B20BA76FF7AE}" srcOrd="0" destOrd="0" parTransId="{AE113BEA-A90F-4D22-8677-03BBF8D9FA32}" sibTransId="{F341EAFD-189E-4D24-B1F6-717E99671FCC}"/>
    <dgm:cxn modelId="{B3EA197F-FA94-4390-AE97-67D5300AD513}" type="presOf" srcId="{BF628C1C-9BAF-4684-9806-B20BA76FF7AE}" destId="{3B642A7C-50C9-414A-A63E-4FF4BF2F4CD1}" srcOrd="0" destOrd="0" presId="urn:microsoft.com/office/officeart/2005/8/layout/hProcess9"/>
    <dgm:cxn modelId="{23AB8BDA-F40D-46F5-AF63-B09C4FA79798}" type="presParOf" srcId="{4FBF46DC-6DD0-4C53-9BEA-DFD448CE1185}" destId="{57B8CCBF-7850-4C3C-BD11-B2A9AF083C70}" srcOrd="0" destOrd="0" presId="urn:microsoft.com/office/officeart/2005/8/layout/hProcess9"/>
    <dgm:cxn modelId="{0228F90A-4BFB-43F5-AEAD-AFB422E4C726}" type="presParOf" srcId="{4FBF46DC-6DD0-4C53-9BEA-DFD448CE1185}" destId="{F0E1CE46-CE52-4846-97B3-E94231616804}" srcOrd="1" destOrd="0" presId="urn:microsoft.com/office/officeart/2005/8/layout/hProcess9"/>
    <dgm:cxn modelId="{CE761439-C770-4007-B540-EF8428795F65}" type="presParOf" srcId="{F0E1CE46-CE52-4846-97B3-E94231616804}" destId="{3B642A7C-50C9-414A-A63E-4FF4BF2F4CD1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30B978-3672-4BB1-B737-28C530C3D57F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BF628C1C-9BAF-4684-9806-B20BA76FF7AE}">
      <dgm:prSet/>
      <dgm:spPr/>
      <dgm:t>
        <a:bodyPr/>
        <a:lstStyle/>
        <a:p>
          <a:pPr rtl="0"/>
          <a:r>
            <a:rPr lang="pt-BR" dirty="0" smtClean="0">
              <a:latin typeface="Eras Medium ITC" panose="020B0602030504020804" pitchFamily="34" charset="0"/>
            </a:rPr>
            <a:t>O CPP R$ Domiciliar da Band TV é o segundo melhor nas programações da Unilever e 55% menor em relação a média geral.</a:t>
          </a:r>
          <a:endParaRPr lang="pt-BR" dirty="0">
            <a:latin typeface="Eras Medium ITC" panose="020B0602030504020804" pitchFamily="34" charset="0"/>
          </a:endParaRPr>
        </a:p>
      </dgm:t>
    </dgm:pt>
    <dgm:pt modelId="{AE113BEA-A90F-4D22-8677-03BBF8D9FA32}" type="parTrans" cxnId="{34211B8F-2414-4EE3-AEAA-993F7085A271}">
      <dgm:prSet/>
      <dgm:spPr/>
      <dgm:t>
        <a:bodyPr/>
        <a:lstStyle/>
        <a:p>
          <a:endParaRPr lang="pt-BR"/>
        </a:p>
      </dgm:t>
    </dgm:pt>
    <dgm:pt modelId="{F341EAFD-189E-4D24-B1F6-717E99671FCC}" type="sibTrans" cxnId="{34211B8F-2414-4EE3-AEAA-993F7085A271}">
      <dgm:prSet/>
      <dgm:spPr/>
      <dgm:t>
        <a:bodyPr/>
        <a:lstStyle/>
        <a:p>
          <a:endParaRPr lang="pt-BR"/>
        </a:p>
      </dgm:t>
    </dgm:pt>
    <dgm:pt modelId="{4FBF46DC-6DD0-4C53-9BEA-DFD448CE1185}" type="pres">
      <dgm:prSet presAssocID="{4B30B978-3672-4BB1-B737-28C530C3D57F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7B8CCBF-7850-4C3C-BD11-B2A9AF083C70}" type="pres">
      <dgm:prSet presAssocID="{4B30B978-3672-4BB1-B737-28C530C3D57F}" presName="arrow" presStyleLbl="bgShp" presStyleIdx="0" presStyleCnt="1" custFlipHor="1" custScaleX="117637" custLinFactNeighborX="-6274" custLinFactNeighborY="1006"/>
      <dgm:spPr>
        <a:solidFill>
          <a:schemeClr val="accent2"/>
        </a:solidFill>
      </dgm:spPr>
    </dgm:pt>
    <dgm:pt modelId="{F0E1CE46-CE52-4846-97B3-E94231616804}" type="pres">
      <dgm:prSet presAssocID="{4B30B978-3672-4BB1-B737-28C530C3D57F}" presName="linearProcess" presStyleCnt="0"/>
      <dgm:spPr/>
    </dgm:pt>
    <dgm:pt modelId="{3B642A7C-50C9-414A-A63E-4FF4BF2F4CD1}" type="pres">
      <dgm:prSet presAssocID="{BF628C1C-9BAF-4684-9806-B20BA76FF7AE}" presName="textNode" presStyleLbl="node1" presStyleIdx="0" presStyleCnt="1" custScaleX="96620" custScaleY="250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9357687-0ACF-46F1-8218-0A079A8D0FD8}" type="presOf" srcId="{BF628C1C-9BAF-4684-9806-B20BA76FF7AE}" destId="{3B642A7C-50C9-414A-A63E-4FF4BF2F4CD1}" srcOrd="0" destOrd="0" presId="urn:microsoft.com/office/officeart/2005/8/layout/hProcess9"/>
    <dgm:cxn modelId="{34211B8F-2414-4EE3-AEAA-993F7085A271}" srcId="{4B30B978-3672-4BB1-B737-28C530C3D57F}" destId="{BF628C1C-9BAF-4684-9806-B20BA76FF7AE}" srcOrd="0" destOrd="0" parTransId="{AE113BEA-A90F-4D22-8677-03BBF8D9FA32}" sibTransId="{F341EAFD-189E-4D24-B1F6-717E99671FCC}"/>
    <dgm:cxn modelId="{6A4B41E7-4E5B-4E76-8A0E-A45F76225B4E}" type="presOf" srcId="{4B30B978-3672-4BB1-B737-28C530C3D57F}" destId="{4FBF46DC-6DD0-4C53-9BEA-DFD448CE1185}" srcOrd="0" destOrd="0" presId="urn:microsoft.com/office/officeart/2005/8/layout/hProcess9"/>
    <dgm:cxn modelId="{2BC30600-E0F6-49EF-9A75-F6CDCF6CD4E9}" type="presParOf" srcId="{4FBF46DC-6DD0-4C53-9BEA-DFD448CE1185}" destId="{57B8CCBF-7850-4C3C-BD11-B2A9AF083C70}" srcOrd="0" destOrd="0" presId="urn:microsoft.com/office/officeart/2005/8/layout/hProcess9"/>
    <dgm:cxn modelId="{A002CFFA-F5A9-4BA3-A010-B361D9C6EE1D}" type="presParOf" srcId="{4FBF46DC-6DD0-4C53-9BEA-DFD448CE1185}" destId="{F0E1CE46-CE52-4846-97B3-E94231616804}" srcOrd="1" destOrd="0" presId="urn:microsoft.com/office/officeart/2005/8/layout/hProcess9"/>
    <dgm:cxn modelId="{D954CECB-EF60-4811-8C2D-E4987EE62CB5}" type="presParOf" srcId="{F0E1CE46-CE52-4846-97B3-E94231616804}" destId="{3B642A7C-50C9-414A-A63E-4FF4BF2F4CD1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8CCBF-7850-4C3C-BD11-B2A9AF083C70}">
      <dsp:nvSpPr>
        <dsp:cNvPr id="0" name=""/>
        <dsp:cNvSpPr/>
      </dsp:nvSpPr>
      <dsp:spPr>
        <a:xfrm>
          <a:off x="1" y="0"/>
          <a:ext cx="5060947" cy="1200329"/>
        </a:xfrm>
        <a:prstGeom prst="rightArrow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42A7C-50C9-414A-A63E-4FF4BF2F4CD1}">
      <dsp:nvSpPr>
        <dsp:cNvPr id="0" name=""/>
        <dsp:cNvSpPr/>
      </dsp:nvSpPr>
      <dsp:spPr>
        <a:xfrm>
          <a:off x="688704" y="0"/>
          <a:ext cx="3683541" cy="120032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>
              <a:latin typeface="Eras Medium ITC" panose="020B0602030504020804" pitchFamily="34" charset="0"/>
            </a:rPr>
            <a:t>No target MM ABCDE 18+ o CPP R$ da Band TV fica 38% menor em relação a média geral e é a terceira emissora com melhor rentabilidade.</a:t>
          </a:r>
          <a:endParaRPr lang="pt-BR" sz="1700" kern="1200" dirty="0">
            <a:latin typeface="Eras Medium ITC" panose="020B0602030504020804" pitchFamily="34" charset="0"/>
          </a:endParaRPr>
        </a:p>
      </dsp:txBody>
      <dsp:txXfrm>
        <a:off x="747299" y="58595"/>
        <a:ext cx="3566351" cy="1083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8CCBF-7850-4C3C-BD11-B2A9AF083C70}">
      <dsp:nvSpPr>
        <dsp:cNvPr id="0" name=""/>
        <dsp:cNvSpPr/>
      </dsp:nvSpPr>
      <dsp:spPr>
        <a:xfrm flipH="1">
          <a:off x="0" y="0"/>
          <a:ext cx="5060517" cy="1200329"/>
        </a:xfrm>
        <a:prstGeom prst="rightArrow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42A7C-50C9-414A-A63E-4FF4BF2F4CD1}">
      <dsp:nvSpPr>
        <dsp:cNvPr id="0" name=""/>
        <dsp:cNvSpPr/>
      </dsp:nvSpPr>
      <dsp:spPr>
        <a:xfrm>
          <a:off x="780811" y="0"/>
          <a:ext cx="3499327" cy="120032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>
              <a:latin typeface="Eras Medium ITC" panose="020B0602030504020804" pitchFamily="34" charset="0"/>
            </a:rPr>
            <a:t>O CPP R$ Domiciliar da Band TV é o segundo melhor nas programações da Unilever e 55% menor em relação a média geral.</a:t>
          </a:r>
          <a:endParaRPr lang="pt-BR" sz="1700" kern="1200" dirty="0">
            <a:latin typeface="Eras Medium ITC" panose="020B0602030504020804" pitchFamily="34" charset="0"/>
          </a:endParaRPr>
        </a:p>
      </dsp:txBody>
      <dsp:txXfrm>
        <a:off x="839406" y="58595"/>
        <a:ext cx="3382137" cy="1083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1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2349386"/>
            <a:ext cx="9085342" cy="1621111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6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44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59363" y="334377"/>
            <a:ext cx="2809479" cy="7116431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5361" y="334377"/>
            <a:ext cx="8255859" cy="7116431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9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2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59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5361" y="1946734"/>
            <a:ext cx="5531741" cy="550407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5245" y="1946734"/>
            <a:ext cx="5533597" cy="550407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2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2" y="302865"/>
            <a:ext cx="9619774" cy="1260475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692889"/>
            <a:ext cx="4722671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2" y="2398404"/>
            <a:ext cx="4722671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0" y="1692889"/>
            <a:ext cx="4724526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0" y="2398404"/>
            <a:ext cx="4724526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2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3" y="301113"/>
            <a:ext cx="3516488" cy="128148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0" y="301114"/>
            <a:ext cx="5975246" cy="645468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3" y="1582597"/>
            <a:ext cx="3516488" cy="5173200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4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8" y="5293995"/>
            <a:ext cx="6413183" cy="6249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8" y="675755"/>
            <a:ext cx="6413183" cy="4537710"/>
          </a:xfrm>
        </p:spPr>
        <p:txBody>
          <a:bodyPr/>
          <a:lstStyle>
            <a:lvl1pPr marL="0" indent="0">
              <a:buNone/>
              <a:defRPr sz="3600"/>
            </a:lvl1pPr>
            <a:lvl2pPr marL="521437" indent="0">
              <a:buNone/>
              <a:defRPr sz="3200"/>
            </a:lvl2pPr>
            <a:lvl3pPr marL="1042873" indent="0">
              <a:buNone/>
              <a:defRPr sz="2700"/>
            </a:lvl3pPr>
            <a:lvl4pPr marL="1564310" indent="0">
              <a:buNone/>
              <a:defRPr sz="2300"/>
            </a:lvl4pPr>
            <a:lvl5pPr marL="2085746" indent="0">
              <a:buNone/>
              <a:defRPr sz="2300"/>
            </a:lvl5pPr>
            <a:lvl6pPr marL="2607183" indent="0">
              <a:buNone/>
              <a:defRPr sz="2300"/>
            </a:lvl6pPr>
            <a:lvl7pPr marL="3128620" indent="0">
              <a:buNone/>
              <a:defRPr sz="2300"/>
            </a:lvl7pPr>
            <a:lvl8pPr marL="3650056" indent="0">
              <a:buNone/>
              <a:defRPr sz="2300"/>
            </a:lvl8pPr>
            <a:lvl9pPr marL="4171493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8" y="5918981"/>
            <a:ext cx="6413183" cy="887584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8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906073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" name="Slide do think-cell" r:id="rId15" imgW="270" imgH="270" progId="TCLayout.ActiveDocument.1">
                  <p:embed/>
                </p:oleObj>
              </mc:Choice>
              <mc:Fallback>
                <p:oleObj name="Slide do think-cell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432" y="302865"/>
            <a:ext cx="9619774" cy="1260475"/>
          </a:xfrm>
          <a:prstGeom prst="rect">
            <a:avLst/>
          </a:prstGeom>
        </p:spPr>
        <p:txBody>
          <a:bodyPr vert="horz" lIns="104287" tIns="52144" rIns="104287" bIns="52144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764666"/>
            <a:ext cx="9619774" cy="4991131"/>
          </a:xfrm>
          <a:prstGeom prst="rect">
            <a:avLst/>
          </a:prstGeom>
        </p:spPr>
        <p:txBody>
          <a:bodyPr vert="horz" lIns="104287" tIns="52144" rIns="104287" bIns="52144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432" y="7009642"/>
            <a:ext cx="2494016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3F105-2278-3846-BF6D-56A38DBB0301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952" y="7009642"/>
            <a:ext cx="3384735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0190" y="7009642"/>
            <a:ext cx="2494016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  <p:pic>
        <p:nvPicPr>
          <p:cNvPr id="8" name="Picture 6" descr="OLHO BAND copy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850" y="198438"/>
            <a:ext cx="89376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9"/>
            <a:ext cx="10688638" cy="7556392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31512" y="7123942"/>
            <a:ext cx="4239274" cy="40265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521437" rtl="0" eaLnBrk="1" latinLnBrk="0" hangingPunct="1">
              <a:defRPr sz="2100" kern="12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521437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87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31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74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18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862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05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149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 smtClean="0">
                <a:latin typeface="Eras Demi ITC" panose="020B0805030504020804" pitchFamily="34" charset="0"/>
              </a:rPr>
              <a:t>Inteligência</a:t>
            </a:r>
            <a:r>
              <a:rPr lang="en-US" sz="1400" dirty="0" smtClean="0">
                <a:latin typeface="Eras Demi ITC" panose="020B0805030504020804" pitchFamily="34" charset="0"/>
              </a:rPr>
              <a:t> de Mercado </a:t>
            </a:r>
            <a:r>
              <a:rPr lang="en-US" sz="1400" dirty="0" err="1" smtClean="0">
                <a:latin typeface="Eras Demi ITC" panose="020B0805030504020804" pitchFamily="34" charset="0"/>
              </a:rPr>
              <a:t>Grupo</a:t>
            </a:r>
            <a:r>
              <a:rPr lang="en-US" sz="1400" dirty="0" smtClean="0">
                <a:latin typeface="Eras Demi ITC" panose="020B0805030504020804" pitchFamily="34" charset="0"/>
              </a:rPr>
              <a:t> </a:t>
            </a:r>
            <a:r>
              <a:rPr lang="en-US" sz="1400" dirty="0" err="1" smtClean="0">
                <a:latin typeface="Eras Demi ITC" panose="020B0805030504020804" pitchFamily="34" charset="0"/>
              </a:rPr>
              <a:t>Bandeirantes</a:t>
            </a:r>
            <a:endParaRPr lang="en-US" sz="1400" dirty="0">
              <a:latin typeface="Eras Demi ITC" panose="020B08050305040208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729" r="16086" b="1"/>
          <a:stretch/>
        </p:blipFill>
        <p:spPr>
          <a:xfrm>
            <a:off x="945601" y="258162"/>
            <a:ext cx="640984" cy="66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2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521437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077" indent="-391077" algn="l" defTabSz="521437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7334" indent="-325898" algn="l" defTabSz="521437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592" indent="-260718" algn="l" defTabSz="52143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028" indent="-260718" algn="l" defTabSz="521437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465" indent="-260718" algn="l" defTabSz="521437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.emf"/><Relationship Id="rId21" Type="http://schemas.openxmlformats.org/officeDocument/2006/relationships/tags" Target="../tags/tag212.xml"/><Relationship Id="rId42" Type="http://schemas.openxmlformats.org/officeDocument/2006/relationships/tags" Target="../tags/tag233.xml"/><Relationship Id="rId47" Type="http://schemas.openxmlformats.org/officeDocument/2006/relationships/tags" Target="../tags/tag238.xml"/><Relationship Id="rId63" Type="http://schemas.openxmlformats.org/officeDocument/2006/relationships/tags" Target="../tags/tag254.xml"/><Relationship Id="rId68" Type="http://schemas.openxmlformats.org/officeDocument/2006/relationships/tags" Target="../tags/tag259.xml"/><Relationship Id="rId84" Type="http://schemas.openxmlformats.org/officeDocument/2006/relationships/tags" Target="../tags/tag275.xml"/><Relationship Id="rId89" Type="http://schemas.openxmlformats.org/officeDocument/2006/relationships/tags" Target="../tags/tag280.xml"/><Relationship Id="rId112" Type="http://schemas.openxmlformats.org/officeDocument/2006/relationships/tags" Target="../tags/tag303.xml"/><Relationship Id="rId16" Type="http://schemas.openxmlformats.org/officeDocument/2006/relationships/tags" Target="../tags/tag207.xml"/><Relationship Id="rId107" Type="http://schemas.openxmlformats.org/officeDocument/2006/relationships/tags" Target="../tags/tag298.xml"/><Relationship Id="rId11" Type="http://schemas.openxmlformats.org/officeDocument/2006/relationships/tags" Target="../tags/tag202.xml"/><Relationship Id="rId32" Type="http://schemas.openxmlformats.org/officeDocument/2006/relationships/tags" Target="../tags/tag223.xml"/><Relationship Id="rId37" Type="http://schemas.openxmlformats.org/officeDocument/2006/relationships/tags" Target="../tags/tag228.xml"/><Relationship Id="rId53" Type="http://schemas.openxmlformats.org/officeDocument/2006/relationships/tags" Target="../tags/tag244.xml"/><Relationship Id="rId58" Type="http://schemas.openxmlformats.org/officeDocument/2006/relationships/tags" Target="../tags/tag249.xml"/><Relationship Id="rId74" Type="http://schemas.openxmlformats.org/officeDocument/2006/relationships/tags" Target="../tags/tag265.xml"/><Relationship Id="rId79" Type="http://schemas.openxmlformats.org/officeDocument/2006/relationships/tags" Target="../tags/tag270.xml"/><Relationship Id="rId102" Type="http://schemas.openxmlformats.org/officeDocument/2006/relationships/tags" Target="../tags/tag293.xml"/><Relationship Id="rId123" Type="http://schemas.openxmlformats.org/officeDocument/2006/relationships/image" Target="../media/image16.png"/><Relationship Id="rId128" Type="http://schemas.openxmlformats.org/officeDocument/2006/relationships/image" Target="../media/image24.emf"/><Relationship Id="rId5" Type="http://schemas.openxmlformats.org/officeDocument/2006/relationships/tags" Target="../tags/tag196.xml"/><Relationship Id="rId90" Type="http://schemas.openxmlformats.org/officeDocument/2006/relationships/tags" Target="../tags/tag281.xml"/><Relationship Id="rId95" Type="http://schemas.openxmlformats.org/officeDocument/2006/relationships/tags" Target="../tags/tag286.xml"/><Relationship Id="rId22" Type="http://schemas.openxmlformats.org/officeDocument/2006/relationships/tags" Target="../tags/tag213.xml"/><Relationship Id="rId27" Type="http://schemas.openxmlformats.org/officeDocument/2006/relationships/tags" Target="../tags/tag218.xml"/><Relationship Id="rId43" Type="http://schemas.openxmlformats.org/officeDocument/2006/relationships/tags" Target="../tags/tag234.xml"/><Relationship Id="rId48" Type="http://schemas.openxmlformats.org/officeDocument/2006/relationships/tags" Target="../tags/tag239.xml"/><Relationship Id="rId64" Type="http://schemas.openxmlformats.org/officeDocument/2006/relationships/tags" Target="../tags/tag255.xml"/><Relationship Id="rId69" Type="http://schemas.openxmlformats.org/officeDocument/2006/relationships/tags" Target="../tags/tag260.xml"/><Relationship Id="rId113" Type="http://schemas.openxmlformats.org/officeDocument/2006/relationships/slideLayout" Target="../slideLayouts/slideLayout1.xml"/><Relationship Id="rId118" Type="http://schemas.openxmlformats.org/officeDocument/2006/relationships/image" Target="../media/image15.png"/><Relationship Id="rId80" Type="http://schemas.openxmlformats.org/officeDocument/2006/relationships/tags" Target="../tags/tag271.xml"/><Relationship Id="rId85" Type="http://schemas.openxmlformats.org/officeDocument/2006/relationships/tags" Target="../tags/tag276.xml"/><Relationship Id="rId12" Type="http://schemas.openxmlformats.org/officeDocument/2006/relationships/tags" Target="../tags/tag203.xml"/><Relationship Id="rId17" Type="http://schemas.openxmlformats.org/officeDocument/2006/relationships/tags" Target="../tags/tag208.xml"/><Relationship Id="rId33" Type="http://schemas.openxmlformats.org/officeDocument/2006/relationships/tags" Target="../tags/tag224.xml"/><Relationship Id="rId38" Type="http://schemas.openxmlformats.org/officeDocument/2006/relationships/tags" Target="../tags/tag229.xml"/><Relationship Id="rId59" Type="http://schemas.openxmlformats.org/officeDocument/2006/relationships/tags" Target="../tags/tag250.xml"/><Relationship Id="rId103" Type="http://schemas.openxmlformats.org/officeDocument/2006/relationships/tags" Target="../tags/tag294.xml"/><Relationship Id="rId108" Type="http://schemas.openxmlformats.org/officeDocument/2006/relationships/tags" Target="../tags/tag299.xml"/><Relationship Id="rId124" Type="http://schemas.openxmlformats.org/officeDocument/2006/relationships/image" Target="../media/image17.png"/><Relationship Id="rId129" Type="http://schemas.openxmlformats.org/officeDocument/2006/relationships/image" Target="../media/image18.png"/><Relationship Id="rId54" Type="http://schemas.openxmlformats.org/officeDocument/2006/relationships/tags" Target="../tags/tag245.xml"/><Relationship Id="rId70" Type="http://schemas.openxmlformats.org/officeDocument/2006/relationships/tags" Target="../tags/tag261.xml"/><Relationship Id="rId75" Type="http://schemas.openxmlformats.org/officeDocument/2006/relationships/tags" Target="../tags/tag266.xml"/><Relationship Id="rId91" Type="http://schemas.openxmlformats.org/officeDocument/2006/relationships/tags" Target="../tags/tag282.xml"/><Relationship Id="rId96" Type="http://schemas.openxmlformats.org/officeDocument/2006/relationships/tags" Target="../tags/tag287.xml"/><Relationship Id="rId1" Type="http://schemas.openxmlformats.org/officeDocument/2006/relationships/vmlDrawing" Target="../drawings/vmlDrawing8.vml"/><Relationship Id="rId6" Type="http://schemas.openxmlformats.org/officeDocument/2006/relationships/tags" Target="../tags/tag197.xml"/><Relationship Id="rId23" Type="http://schemas.openxmlformats.org/officeDocument/2006/relationships/tags" Target="../tags/tag214.xml"/><Relationship Id="rId28" Type="http://schemas.openxmlformats.org/officeDocument/2006/relationships/tags" Target="../tags/tag219.xml"/><Relationship Id="rId49" Type="http://schemas.openxmlformats.org/officeDocument/2006/relationships/tags" Target="../tags/tag240.xml"/><Relationship Id="rId114" Type="http://schemas.openxmlformats.org/officeDocument/2006/relationships/oleObject" Target="../embeddings/oleObject16.bin"/><Relationship Id="rId119" Type="http://schemas.openxmlformats.org/officeDocument/2006/relationships/oleObject" Target="../embeddings/oleObject18.bin"/><Relationship Id="rId44" Type="http://schemas.openxmlformats.org/officeDocument/2006/relationships/tags" Target="../tags/tag235.xml"/><Relationship Id="rId60" Type="http://schemas.openxmlformats.org/officeDocument/2006/relationships/tags" Target="../tags/tag251.xml"/><Relationship Id="rId65" Type="http://schemas.openxmlformats.org/officeDocument/2006/relationships/tags" Target="../tags/tag256.xml"/><Relationship Id="rId81" Type="http://schemas.openxmlformats.org/officeDocument/2006/relationships/tags" Target="../tags/tag272.xml"/><Relationship Id="rId86" Type="http://schemas.openxmlformats.org/officeDocument/2006/relationships/tags" Target="../tags/tag277.xml"/><Relationship Id="rId130" Type="http://schemas.openxmlformats.org/officeDocument/2006/relationships/image" Target="../media/image19.png"/><Relationship Id="rId13" Type="http://schemas.openxmlformats.org/officeDocument/2006/relationships/tags" Target="../tags/tag204.xml"/><Relationship Id="rId18" Type="http://schemas.openxmlformats.org/officeDocument/2006/relationships/tags" Target="../tags/tag209.xml"/><Relationship Id="rId39" Type="http://schemas.openxmlformats.org/officeDocument/2006/relationships/tags" Target="../tags/tag230.xml"/><Relationship Id="rId109" Type="http://schemas.openxmlformats.org/officeDocument/2006/relationships/tags" Target="../tags/tag300.xml"/><Relationship Id="rId34" Type="http://schemas.openxmlformats.org/officeDocument/2006/relationships/tags" Target="../tags/tag225.xml"/><Relationship Id="rId50" Type="http://schemas.openxmlformats.org/officeDocument/2006/relationships/tags" Target="../tags/tag241.xml"/><Relationship Id="rId55" Type="http://schemas.openxmlformats.org/officeDocument/2006/relationships/tags" Target="../tags/tag246.xml"/><Relationship Id="rId76" Type="http://schemas.openxmlformats.org/officeDocument/2006/relationships/tags" Target="../tags/tag267.xml"/><Relationship Id="rId97" Type="http://schemas.openxmlformats.org/officeDocument/2006/relationships/tags" Target="../tags/tag288.xml"/><Relationship Id="rId104" Type="http://schemas.openxmlformats.org/officeDocument/2006/relationships/tags" Target="../tags/tag295.xml"/><Relationship Id="rId120" Type="http://schemas.openxmlformats.org/officeDocument/2006/relationships/image" Target="../media/image21.emf"/><Relationship Id="rId125" Type="http://schemas.openxmlformats.org/officeDocument/2006/relationships/oleObject" Target="../embeddings/oleObject20.bin"/><Relationship Id="rId7" Type="http://schemas.openxmlformats.org/officeDocument/2006/relationships/tags" Target="../tags/tag198.xml"/><Relationship Id="rId71" Type="http://schemas.openxmlformats.org/officeDocument/2006/relationships/tags" Target="../tags/tag262.xml"/><Relationship Id="rId92" Type="http://schemas.openxmlformats.org/officeDocument/2006/relationships/tags" Target="../tags/tag283.xml"/><Relationship Id="rId2" Type="http://schemas.openxmlformats.org/officeDocument/2006/relationships/tags" Target="../tags/tag193.xml"/><Relationship Id="rId29" Type="http://schemas.openxmlformats.org/officeDocument/2006/relationships/tags" Target="../tags/tag220.xml"/><Relationship Id="rId24" Type="http://schemas.openxmlformats.org/officeDocument/2006/relationships/tags" Target="../tags/tag215.xml"/><Relationship Id="rId40" Type="http://schemas.openxmlformats.org/officeDocument/2006/relationships/tags" Target="../tags/tag231.xml"/><Relationship Id="rId45" Type="http://schemas.openxmlformats.org/officeDocument/2006/relationships/tags" Target="../tags/tag236.xml"/><Relationship Id="rId66" Type="http://schemas.openxmlformats.org/officeDocument/2006/relationships/tags" Target="../tags/tag257.xml"/><Relationship Id="rId87" Type="http://schemas.openxmlformats.org/officeDocument/2006/relationships/tags" Target="../tags/tag278.xml"/><Relationship Id="rId110" Type="http://schemas.openxmlformats.org/officeDocument/2006/relationships/tags" Target="../tags/tag301.xml"/><Relationship Id="rId115" Type="http://schemas.openxmlformats.org/officeDocument/2006/relationships/image" Target="../media/image1.emf"/><Relationship Id="rId61" Type="http://schemas.openxmlformats.org/officeDocument/2006/relationships/tags" Target="../tags/tag252.xml"/><Relationship Id="rId82" Type="http://schemas.openxmlformats.org/officeDocument/2006/relationships/tags" Target="../tags/tag273.xml"/><Relationship Id="rId19" Type="http://schemas.openxmlformats.org/officeDocument/2006/relationships/tags" Target="../tags/tag210.xml"/><Relationship Id="rId14" Type="http://schemas.openxmlformats.org/officeDocument/2006/relationships/tags" Target="../tags/tag205.xml"/><Relationship Id="rId30" Type="http://schemas.openxmlformats.org/officeDocument/2006/relationships/tags" Target="../tags/tag221.xml"/><Relationship Id="rId35" Type="http://schemas.openxmlformats.org/officeDocument/2006/relationships/tags" Target="../tags/tag226.xml"/><Relationship Id="rId56" Type="http://schemas.openxmlformats.org/officeDocument/2006/relationships/tags" Target="../tags/tag247.xml"/><Relationship Id="rId77" Type="http://schemas.openxmlformats.org/officeDocument/2006/relationships/tags" Target="../tags/tag268.xml"/><Relationship Id="rId100" Type="http://schemas.openxmlformats.org/officeDocument/2006/relationships/tags" Target="../tags/tag291.xml"/><Relationship Id="rId105" Type="http://schemas.openxmlformats.org/officeDocument/2006/relationships/tags" Target="../tags/tag296.xml"/><Relationship Id="rId126" Type="http://schemas.openxmlformats.org/officeDocument/2006/relationships/image" Target="../media/image23.emf"/><Relationship Id="rId8" Type="http://schemas.openxmlformats.org/officeDocument/2006/relationships/tags" Target="../tags/tag199.xml"/><Relationship Id="rId51" Type="http://schemas.openxmlformats.org/officeDocument/2006/relationships/tags" Target="../tags/tag242.xml"/><Relationship Id="rId72" Type="http://schemas.openxmlformats.org/officeDocument/2006/relationships/tags" Target="../tags/tag263.xml"/><Relationship Id="rId93" Type="http://schemas.openxmlformats.org/officeDocument/2006/relationships/tags" Target="../tags/tag284.xml"/><Relationship Id="rId98" Type="http://schemas.openxmlformats.org/officeDocument/2006/relationships/tags" Target="../tags/tag289.xml"/><Relationship Id="rId121" Type="http://schemas.openxmlformats.org/officeDocument/2006/relationships/oleObject" Target="../embeddings/oleObject19.bin"/><Relationship Id="rId3" Type="http://schemas.openxmlformats.org/officeDocument/2006/relationships/tags" Target="../tags/tag194.xml"/><Relationship Id="rId25" Type="http://schemas.openxmlformats.org/officeDocument/2006/relationships/tags" Target="../tags/tag216.xml"/><Relationship Id="rId46" Type="http://schemas.openxmlformats.org/officeDocument/2006/relationships/tags" Target="../tags/tag237.xml"/><Relationship Id="rId67" Type="http://schemas.openxmlformats.org/officeDocument/2006/relationships/tags" Target="../tags/tag258.xml"/><Relationship Id="rId116" Type="http://schemas.openxmlformats.org/officeDocument/2006/relationships/oleObject" Target="../embeddings/oleObject17.bin"/><Relationship Id="rId20" Type="http://schemas.openxmlformats.org/officeDocument/2006/relationships/tags" Target="../tags/tag211.xml"/><Relationship Id="rId41" Type="http://schemas.openxmlformats.org/officeDocument/2006/relationships/tags" Target="../tags/tag232.xml"/><Relationship Id="rId62" Type="http://schemas.openxmlformats.org/officeDocument/2006/relationships/tags" Target="../tags/tag253.xml"/><Relationship Id="rId83" Type="http://schemas.openxmlformats.org/officeDocument/2006/relationships/tags" Target="../tags/tag274.xml"/><Relationship Id="rId88" Type="http://schemas.openxmlformats.org/officeDocument/2006/relationships/tags" Target="../tags/tag279.xml"/><Relationship Id="rId111" Type="http://schemas.openxmlformats.org/officeDocument/2006/relationships/tags" Target="../tags/tag302.xml"/><Relationship Id="rId15" Type="http://schemas.openxmlformats.org/officeDocument/2006/relationships/tags" Target="../tags/tag206.xml"/><Relationship Id="rId36" Type="http://schemas.openxmlformats.org/officeDocument/2006/relationships/tags" Target="../tags/tag227.xml"/><Relationship Id="rId57" Type="http://schemas.openxmlformats.org/officeDocument/2006/relationships/tags" Target="../tags/tag248.xml"/><Relationship Id="rId106" Type="http://schemas.openxmlformats.org/officeDocument/2006/relationships/tags" Target="../tags/tag297.xml"/><Relationship Id="rId127" Type="http://schemas.openxmlformats.org/officeDocument/2006/relationships/oleObject" Target="../embeddings/oleObject21.bin"/><Relationship Id="rId10" Type="http://schemas.openxmlformats.org/officeDocument/2006/relationships/tags" Target="../tags/tag201.xml"/><Relationship Id="rId31" Type="http://schemas.openxmlformats.org/officeDocument/2006/relationships/tags" Target="../tags/tag222.xml"/><Relationship Id="rId52" Type="http://schemas.openxmlformats.org/officeDocument/2006/relationships/tags" Target="../tags/tag243.xml"/><Relationship Id="rId73" Type="http://schemas.openxmlformats.org/officeDocument/2006/relationships/tags" Target="../tags/tag264.xml"/><Relationship Id="rId78" Type="http://schemas.openxmlformats.org/officeDocument/2006/relationships/tags" Target="../tags/tag269.xml"/><Relationship Id="rId94" Type="http://schemas.openxmlformats.org/officeDocument/2006/relationships/tags" Target="../tags/tag285.xml"/><Relationship Id="rId99" Type="http://schemas.openxmlformats.org/officeDocument/2006/relationships/tags" Target="../tags/tag290.xml"/><Relationship Id="rId101" Type="http://schemas.openxmlformats.org/officeDocument/2006/relationships/tags" Target="../tags/tag292.xml"/><Relationship Id="rId122" Type="http://schemas.openxmlformats.org/officeDocument/2006/relationships/image" Target="../media/image22.emf"/><Relationship Id="rId4" Type="http://schemas.openxmlformats.org/officeDocument/2006/relationships/tags" Target="../tags/tag195.xml"/><Relationship Id="rId9" Type="http://schemas.openxmlformats.org/officeDocument/2006/relationships/tags" Target="../tags/tag200.xml"/><Relationship Id="rId26" Type="http://schemas.openxmlformats.org/officeDocument/2006/relationships/tags" Target="../tags/tag2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05.xml"/><Relationship Id="rId7" Type="http://schemas.openxmlformats.org/officeDocument/2006/relationships/chart" Target="../charts/chart2.xml"/><Relationship Id="rId2" Type="http://schemas.openxmlformats.org/officeDocument/2006/relationships/tags" Target="../tags/tag30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2.bin"/><Relationship Id="rId4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tags" Target="../tags/tag307.xml"/><Relationship Id="rId7" Type="http://schemas.openxmlformats.org/officeDocument/2006/relationships/chart" Target="../charts/chart3.xml"/><Relationship Id="rId2" Type="http://schemas.openxmlformats.org/officeDocument/2006/relationships/tags" Target="../tags/tag30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3.bin"/><Relationship Id="rId4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319.xml"/><Relationship Id="rId18" Type="http://schemas.openxmlformats.org/officeDocument/2006/relationships/tags" Target="../tags/tag324.xml"/><Relationship Id="rId26" Type="http://schemas.openxmlformats.org/officeDocument/2006/relationships/slideLayout" Target="../slideLayouts/slideLayout1.xml"/><Relationship Id="rId39" Type="http://schemas.openxmlformats.org/officeDocument/2006/relationships/diagramLayout" Target="../diagrams/layout2.xml"/><Relationship Id="rId21" Type="http://schemas.openxmlformats.org/officeDocument/2006/relationships/tags" Target="../tags/tag327.xml"/><Relationship Id="rId34" Type="http://schemas.openxmlformats.org/officeDocument/2006/relationships/diagramLayout" Target="../diagrams/layout1.xml"/><Relationship Id="rId42" Type="http://schemas.microsoft.com/office/2007/relationships/diagramDrawing" Target="../diagrams/drawing2.xml"/><Relationship Id="rId7" Type="http://schemas.openxmlformats.org/officeDocument/2006/relationships/tags" Target="../tags/tag313.xml"/><Relationship Id="rId2" Type="http://schemas.openxmlformats.org/officeDocument/2006/relationships/tags" Target="../tags/tag308.xml"/><Relationship Id="rId16" Type="http://schemas.openxmlformats.org/officeDocument/2006/relationships/tags" Target="../tags/tag322.xml"/><Relationship Id="rId20" Type="http://schemas.openxmlformats.org/officeDocument/2006/relationships/tags" Target="../tags/tag326.xml"/><Relationship Id="rId29" Type="http://schemas.openxmlformats.org/officeDocument/2006/relationships/oleObject" Target="../embeddings/oleObject25.bin"/><Relationship Id="rId41" Type="http://schemas.openxmlformats.org/officeDocument/2006/relationships/diagramColors" Target="../diagrams/colors2.xml"/><Relationship Id="rId1" Type="http://schemas.openxmlformats.org/officeDocument/2006/relationships/vmlDrawing" Target="../drawings/vmlDrawing11.vml"/><Relationship Id="rId6" Type="http://schemas.openxmlformats.org/officeDocument/2006/relationships/tags" Target="../tags/tag312.xml"/><Relationship Id="rId11" Type="http://schemas.openxmlformats.org/officeDocument/2006/relationships/tags" Target="../tags/tag317.xml"/><Relationship Id="rId24" Type="http://schemas.openxmlformats.org/officeDocument/2006/relationships/tags" Target="../tags/tag330.xml"/><Relationship Id="rId32" Type="http://schemas.openxmlformats.org/officeDocument/2006/relationships/image" Target="../media/image26.emf"/><Relationship Id="rId37" Type="http://schemas.microsoft.com/office/2007/relationships/diagramDrawing" Target="../diagrams/drawing1.xml"/><Relationship Id="rId40" Type="http://schemas.openxmlformats.org/officeDocument/2006/relationships/diagramQuickStyle" Target="../diagrams/quickStyle2.xml"/><Relationship Id="rId5" Type="http://schemas.openxmlformats.org/officeDocument/2006/relationships/tags" Target="../tags/tag311.xml"/><Relationship Id="rId15" Type="http://schemas.openxmlformats.org/officeDocument/2006/relationships/tags" Target="../tags/tag321.xml"/><Relationship Id="rId23" Type="http://schemas.openxmlformats.org/officeDocument/2006/relationships/tags" Target="../tags/tag329.xml"/><Relationship Id="rId28" Type="http://schemas.openxmlformats.org/officeDocument/2006/relationships/image" Target="../media/image1.emf"/><Relationship Id="rId36" Type="http://schemas.openxmlformats.org/officeDocument/2006/relationships/diagramColors" Target="../diagrams/colors1.xml"/><Relationship Id="rId10" Type="http://schemas.openxmlformats.org/officeDocument/2006/relationships/tags" Target="../tags/tag316.xml"/><Relationship Id="rId19" Type="http://schemas.openxmlformats.org/officeDocument/2006/relationships/tags" Target="../tags/tag325.xml"/><Relationship Id="rId31" Type="http://schemas.openxmlformats.org/officeDocument/2006/relationships/oleObject" Target="../embeddings/oleObject26.bin"/><Relationship Id="rId4" Type="http://schemas.openxmlformats.org/officeDocument/2006/relationships/tags" Target="../tags/tag310.xml"/><Relationship Id="rId9" Type="http://schemas.openxmlformats.org/officeDocument/2006/relationships/tags" Target="../tags/tag315.xml"/><Relationship Id="rId14" Type="http://schemas.openxmlformats.org/officeDocument/2006/relationships/tags" Target="../tags/tag320.xml"/><Relationship Id="rId22" Type="http://schemas.openxmlformats.org/officeDocument/2006/relationships/tags" Target="../tags/tag328.xml"/><Relationship Id="rId27" Type="http://schemas.openxmlformats.org/officeDocument/2006/relationships/oleObject" Target="../embeddings/oleObject24.bin"/><Relationship Id="rId30" Type="http://schemas.openxmlformats.org/officeDocument/2006/relationships/image" Target="../media/image25.emf"/><Relationship Id="rId35" Type="http://schemas.openxmlformats.org/officeDocument/2006/relationships/diagramQuickStyle" Target="../diagrams/quickStyle1.xml"/><Relationship Id="rId8" Type="http://schemas.openxmlformats.org/officeDocument/2006/relationships/tags" Target="../tags/tag314.xml"/><Relationship Id="rId3" Type="http://schemas.openxmlformats.org/officeDocument/2006/relationships/tags" Target="../tags/tag309.xml"/><Relationship Id="rId12" Type="http://schemas.openxmlformats.org/officeDocument/2006/relationships/tags" Target="../tags/tag318.xml"/><Relationship Id="rId17" Type="http://schemas.openxmlformats.org/officeDocument/2006/relationships/tags" Target="../tags/tag323.xml"/><Relationship Id="rId25" Type="http://schemas.openxmlformats.org/officeDocument/2006/relationships/tags" Target="../tags/tag331.xml"/><Relationship Id="rId33" Type="http://schemas.openxmlformats.org/officeDocument/2006/relationships/diagramData" Target="../diagrams/data1.xml"/><Relationship Id="rId38" Type="http://schemas.openxmlformats.org/officeDocument/2006/relationships/diagramData" Target="../diagrams/data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343.xml"/><Relationship Id="rId18" Type="http://schemas.openxmlformats.org/officeDocument/2006/relationships/tags" Target="../tags/tag348.xml"/><Relationship Id="rId26" Type="http://schemas.openxmlformats.org/officeDocument/2006/relationships/slideLayout" Target="../slideLayouts/slideLayout1.xml"/><Relationship Id="rId21" Type="http://schemas.openxmlformats.org/officeDocument/2006/relationships/tags" Target="../tags/tag351.xml"/><Relationship Id="rId34" Type="http://schemas.openxmlformats.org/officeDocument/2006/relationships/image" Target="../media/image16.png"/><Relationship Id="rId7" Type="http://schemas.openxmlformats.org/officeDocument/2006/relationships/tags" Target="../tags/tag337.xml"/><Relationship Id="rId12" Type="http://schemas.openxmlformats.org/officeDocument/2006/relationships/tags" Target="../tags/tag342.xml"/><Relationship Id="rId17" Type="http://schemas.openxmlformats.org/officeDocument/2006/relationships/tags" Target="../tags/tag347.xml"/><Relationship Id="rId25" Type="http://schemas.openxmlformats.org/officeDocument/2006/relationships/tags" Target="../tags/tag355.xml"/><Relationship Id="rId33" Type="http://schemas.openxmlformats.org/officeDocument/2006/relationships/image" Target="../media/image15.png"/><Relationship Id="rId2" Type="http://schemas.openxmlformats.org/officeDocument/2006/relationships/tags" Target="../tags/tag332.xml"/><Relationship Id="rId16" Type="http://schemas.openxmlformats.org/officeDocument/2006/relationships/tags" Target="../tags/tag346.xml"/><Relationship Id="rId20" Type="http://schemas.openxmlformats.org/officeDocument/2006/relationships/tags" Target="../tags/tag350.xml"/><Relationship Id="rId29" Type="http://schemas.openxmlformats.org/officeDocument/2006/relationships/oleObject" Target="../embeddings/oleObject28.bin"/><Relationship Id="rId1" Type="http://schemas.openxmlformats.org/officeDocument/2006/relationships/vmlDrawing" Target="../drawings/vmlDrawing12.vml"/><Relationship Id="rId6" Type="http://schemas.openxmlformats.org/officeDocument/2006/relationships/tags" Target="../tags/tag336.xml"/><Relationship Id="rId11" Type="http://schemas.openxmlformats.org/officeDocument/2006/relationships/tags" Target="../tags/tag341.xml"/><Relationship Id="rId24" Type="http://schemas.openxmlformats.org/officeDocument/2006/relationships/tags" Target="../tags/tag354.xml"/><Relationship Id="rId32" Type="http://schemas.openxmlformats.org/officeDocument/2006/relationships/image" Target="../media/image28.emf"/><Relationship Id="rId37" Type="http://schemas.openxmlformats.org/officeDocument/2006/relationships/image" Target="../media/image19.png"/><Relationship Id="rId5" Type="http://schemas.openxmlformats.org/officeDocument/2006/relationships/tags" Target="../tags/tag335.xml"/><Relationship Id="rId15" Type="http://schemas.openxmlformats.org/officeDocument/2006/relationships/tags" Target="../tags/tag345.xml"/><Relationship Id="rId23" Type="http://schemas.openxmlformats.org/officeDocument/2006/relationships/tags" Target="../tags/tag353.xml"/><Relationship Id="rId28" Type="http://schemas.openxmlformats.org/officeDocument/2006/relationships/image" Target="../media/image1.emf"/><Relationship Id="rId36" Type="http://schemas.openxmlformats.org/officeDocument/2006/relationships/image" Target="../media/image18.png"/><Relationship Id="rId10" Type="http://schemas.openxmlformats.org/officeDocument/2006/relationships/tags" Target="../tags/tag340.xml"/><Relationship Id="rId19" Type="http://schemas.openxmlformats.org/officeDocument/2006/relationships/tags" Target="../tags/tag349.xml"/><Relationship Id="rId31" Type="http://schemas.openxmlformats.org/officeDocument/2006/relationships/oleObject" Target="../embeddings/oleObject29.bin"/><Relationship Id="rId4" Type="http://schemas.openxmlformats.org/officeDocument/2006/relationships/tags" Target="../tags/tag334.xml"/><Relationship Id="rId9" Type="http://schemas.openxmlformats.org/officeDocument/2006/relationships/tags" Target="../tags/tag339.xml"/><Relationship Id="rId14" Type="http://schemas.openxmlformats.org/officeDocument/2006/relationships/tags" Target="../tags/tag344.xml"/><Relationship Id="rId22" Type="http://schemas.openxmlformats.org/officeDocument/2006/relationships/tags" Target="../tags/tag352.xml"/><Relationship Id="rId27" Type="http://schemas.openxmlformats.org/officeDocument/2006/relationships/oleObject" Target="../embeddings/oleObject27.bin"/><Relationship Id="rId30" Type="http://schemas.openxmlformats.org/officeDocument/2006/relationships/image" Target="../media/image27.emf"/><Relationship Id="rId35" Type="http://schemas.openxmlformats.org/officeDocument/2006/relationships/image" Target="../media/image17.png"/><Relationship Id="rId8" Type="http://schemas.openxmlformats.org/officeDocument/2006/relationships/tags" Target="../tags/tag338.xml"/><Relationship Id="rId3" Type="http://schemas.openxmlformats.org/officeDocument/2006/relationships/tags" Target="../tags/tag33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62.xml"/><Relationship Id="rId13" Type="http://schemas.openxmlformats.org/officeDocument/2006/relationships/tags" Target="../tags/tag367.xml"/><Relationship Id="rId18" Type="http://schemas.openxmlformats.org/officeDocument/2006/relationships/oleObject" Target="../embeddings/oleObject31.bin"/><Relationship Id="rId3" Type="http://schemas.openxmlformats.org/officeDocument/2006/relationships/tags" Target="../tags/tag357.xml"/><Relationship Id="rId21" Type="http://schemas.openxmlformats.org/officeDocument/2006/relationships/image" Target="../media/image15.png"/><Relationship Id="rId7" Type="http://schemas.openxmlformats.org/officeDocument/2006/relationships/tags" Target="../tags/tag361.xml"/><Relationship Id="rId12" Type="http://schemas.openxmlformats.org/officeDocument/2006/relationships/tags" Target="../tags/tag366.xml"/><Relationship Id="rId17" Type="http://schemas.openxmlformats.org/officeDocument/2006/relationships/image" Target="../media/image29.emf"/><Relationship Id="rId2" Type="http://schemas.openxmlformats.org/officeDocument/2006/relationships/tags" Target="../tags/tag356.xml"/><Relationship Id="rId16" Type="http://schemas.openxmlformats.org/officeDocument/2006/relationships/oleObject" Target="../embeddings/oleObject30.bin"/><Relationship Id="rId20" Type="http://schemas.openxmlformats.org/officeDocument/2006/relationships/image" Target="../media/image31.png"/><Relationship Id="rId1" Type="http://schemas.openxmlformats.org/officeDocument/2006/relationships/vmlDrawing" Target="../drawings/vmlDrawing13.vml"/><Relationship Id="rId6" Type="http://schemas.openxmlformats.org/officeDocument/2006/relationships/tags" Target="../tags/tag360.xml"/><Relationship Id="rId11" Type="http://schemas.openxmlformats.org/officeDocument/2006/relationships/tags" Target="../tags/tag365.xml"/><Relationship Id="rId24" Type="http://schemas.openxmlformats.org/officeDocument/2006/relationships/image" Target="../media/image19.png"/><Relationship Id="rId5" Type="http://schemas.openxmlformats.org/officeDocument/2006/relationships/tags" Target="../tags/tag359.xml"/><Relationship Id="rId15" Type="http://schemas.openxmlformats.org/officeDocument/2006/relationships/slideLayout" Target="../slideLayouts/slideLayout7.xml"/><Relationship Id="rId23" Type="http://schemas.openxmlformats.org/officeDocument/2006/relationships/image" Target="../media/image18.png"/><Relationship Id="rId10" Type="http://schemas.openxmlformats.org/officeDocument/2006/relationships/tags" Target="../tags/tag364.xml"/><Relationship Id="rId19" Type="http://schemas.openxmlformats.org/officeDocument/2006/relationships/image" Target="../media/image30.emf"/><Relationship Id="rId4" Type="http://schemas.openxmlformats.org/officeDocument/2006/relationships/tags" Target="../tags/tag358.xml"/><Relationship Id="rId9" Type="http://schemas.openxmlformats.org/officeDocument/2006/relationships/tags" Target="../tags/tag363.xml"/><Relationship Id="rId14" Type="http://schemas.openxmlformats.org/officeDocument/2006/relationships/tags" Target="../tags/tag368.xml"/><Relationship Id="rId2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9" Type="http://schemas.openxmlformats.org/officeDocument/2006/relationships/tags" Target="../tags/tag41.xml"/><Relationship Id="rId21" Type="http://schemas.openxmlformats.org/officeDocument/2006/relationships/tags" Target="../tags/tag23.xml"/><Relationship Id="rId34" Type="http://schemas.openxmlformats.org/officeDocument/2006/relationships/tags" Target="../tags/tag36.xml"/><Relationship Id="rId42" Type="http://schemas.openxmlformats.org/officeDocument/2006/relationships/image" Target="../media/image1.emf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9" Type="http://schemas.openxmlformats.org/officeDocument/2006/relationships/tags" Target="../tags/tag31.xml"/><Relationship Id="rId1" Type="http://schemas.openxmlformats.org/officeDocument/2006/relationships/vmlDrawing" Target="../drawings/vmlDrawing3.v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tags" Target="../tags/tag34.xml"/><Relationship Id="rId37" Type="http://schemas.openxmlformats.org/officeDocument/2006/relationships/tags" Target="../tags/tag39.xml"/><Relationship Id="rId40" Type="http://schemas.openxmlformats.org/officeDocument/2006/relationships/slideLayout" Target="../slideLayouts/slideLayout1.xml"/><Relationship Id="rId45" Type="http://schemas.openxmlformats.org/officeDocument/2006/relationships/oleObject" Target="../embeddings/oleObject5.bin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36" Type="http://schemas.openxmlformats.org/officeDocument/2006/relationships/tags" Target="../tags/tag38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tags" Target="../tags/tag33.xml"/><Relationship Id="rId44" Type="http://schemas.openxmlformats.org/officeDocument/2006/relationships/image" Target="../media/image6.emf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35" Type="http://schemas.openxmlformats.org/officeDocument/2006/relationships/tags" Target="../tags/tag37.xml"/><Relationship Id="rId43" Type="http://schemas.openxmlformats.org/officeDocument/2006/relationships/oleObject" Target="../embeddings/oleObject4.bin"/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tags" Target="../tags/tag35.xml"/><Relationship Id="rId38" Type="http://schemas.openxmlformats.org/officeDocument/2006/relationships/tags" Target="../tags/tag40.xml"/><Relationship Id="rId46" Type="http://schemas.openxmlformats.org/officeDocument/2006/relationships/image" Target="../media/image7.emf"/><Relationship Id="rId20" Type="http://schemas.openxmlformats.org/officeDocument/2006/relationships/tags" Target="../tags/tag22.xml"/><Relationship Id="rId4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8.png"/><Relationship Id="rId2" Type="http://schemas.openxmlformats.org/officeDocument/2006/relationships/tags" Target="../tags/tag4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chart" Target="../charts/chart1.xml"/><Relationship Id="rId2" Type="http://schemas.openxmlformats.org/officeDocument/2006/relationships/tags" Target="../tags/tag4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57.xml"/><Relationship Id="rId18" Type="http://schemas.openxmlformats.org/officeDocument/2006/relationships/tags" Target="../tags/tag62.xml"/><Relationship Id="rId26" Type="http://schemas.openxmlformats.org/officeDocument/2006/relationships/tags" Target="../tags/tag70.xml"/><Relationship Id="rId39" Type="http://schemas.openxmlformats.org/officeDocument/2006/relationships/oleObject" Target="../embeddings/oleObject8.bin"/><Relationship Id="rId21" Type="http://schemas.openxmlformats.org/officeDocument/2006/relationships/tags" Target="../tags/tag65.xml"/><Relationship Id="rId34" Type="http://schemas.openxmlformats.org/officeDocument/2006/relationships/tags" Target="../tags/tag78.xml"/><Relationship Id="rId42" Type="http://schemas.openxmlformats.org/officeDocument/2006/relationships/image" Target="../media/image9.emf"/><Relationship Id="rId7" Type="http://schemas.openxmlformats.org/officeDocument/2006/relationships/tags" Target="../tags/tag51.xml"/><Relationship Id="rId2" Type="http://schemas.openxmlformats.org/officeDocument/2006/relationships/tags" Target="../tags/tag46.xml"/><Relationship Id="rId16" Type="http://schemas.openxmlformats.org/officeDocument/2006/relationships/tags" Target="../tags/tag60.xml"/><Relationship Id="rId20" Type="http://schemas.openxmlformats.org/officeDocument/2006/relationships/tags" Target="../tags/tag64.xml"/><Relationship Id="rId29" Type="http://schemas.openxmlformats.org/officeDocument/2006/relationships/tags" Target="../tags/tag73.xml"/><Relationship Id="rId41" Type="http://schemas.openxmlformats.org/officeDocument/2006/relationships/oleObject" Target="../embeddings/oleObject9.bin"/><Relationship Id="rId1" Type="http://schemas.openxmlformats.org/officeDocument/2006/relationships/vmlDrawing" Target="../drawings/vmlDrawing6.v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24" Type="http://schemas.openxmlformats.org/officeDocument/2006/relationships/tags" Target="../tags/tag68.xml"/><Relationship Id="rId32" Type="http://schemas.openxmlformats.org/officeDocument/2006/relationships/tags" Target="../tags/tag76.xml"/><Relationship Id="rId37" Type="http://schemas.openxmlformats.org/officeDocument/2006/relationships/tags" Target="../tags/tag81.xml"/><Relationship Id="rId40" Type="http://schemas.openxmlformats.org/officeDocument/2006/relationships/image" Target="../media/image1.emf"/><Relationship Id="rId5" Type="http://schemas.openxmlformats.org/officeDocument/2006/relationships/tags" Target="../tags/tag49.xml"/><Relationship Id="rId15" Type="http://schemas.openxmlformats.org/officeDocument/2006/relationships/tags" Target="../tags/tag59.xml"/><Relationship Id="rId23" Type="http://schemas.openxmlformats.org/officeDocument/2006/relationships/tags" Target="../tags/tag67.xml"/><Relationship Id="rId28" Type="http://schemas.openxmlformats.org/officeDocument/2006/relationships/tags" Target="../tags/tag72.xml"/><Relationship Id="rId36" Type="http://schemas.openxmlformats.org/officeDocument/2006/relationships/tags" Target="../tags/tag80.xml"/><Relationship Id="rId10" Type="http://schemas.openxmlformats.org/officeDocument/2006/relationships/tags" Target="../tags/tag54.xml"/><Relationship Id="rId19" Type="http://schemas.openxmlformats.org/officeDocument/2006/relationships/tags" Target="../tags/tag63.xml"/><Relationship Id="rId31" Type="http://schemas.openxmlformats.org/officeDocument/2006/relationships/tags" Target="../tags/tag75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Relationship Id="rId22" Type="http://schemas.openxmlformats.org/officeDocument/2006/relationships/tags" Target="../tags/tag66.xml"/><Relationship Id="rId27" Type="http://schemas.openxmlformats.org/officeDocument/2006/relationships/tags" Target="../tags/tag71.xml"/><Relationship Id="rId30" Type="http://schemas.openxmlformats.org/officeDocument/2006/relationships/tags" Target="../tags/tag74.xml"/><Relationship Id="rId35" Type="http://schemas.openxmlformats.org/officeDocument/2006/relationships/tags" Target="../tags/tag79.xml"/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12" Type="http://schemas.openxmlformats.org/officeDocument/2006/relationships/tags" Target="../tags/tag56.xml"/><Relationship Id="rId17" Type="http://schemas.openxmlformats.org/officeDocument/2006/relationships/tags" Target="../tags/tag61.xml"/><Relationship Id="rId25" Type="http://schemas.openxmlformats.org/officeDocument/2006/relationships/tags" Target="../tags/tag69.xml"/><Relationship Id="rId33" Type="http://schemas.openxmlformats.org/officeDocument/2006/relationships/tags" Target="../tags/tag77.xml"/><Relationship Id="rId38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.emf"/><Relationship Id="rId21" Type="http://schemas.openxmlformats.org/officeDocument/2006/relationships/tags" Target="../tags/tag101.xml"/><Relationship Id="rId42" Type="http://schemas.openxmlformats.org/officeDocument/2006/relationships/tags" Target="../tags/tag122.xml"/><Relationship Id="rId47" Type="http://schemas.openxmlformats.org/officeDocument/2006/relationships/tags" Target="../tags/tag127.xml"/><Relationship Id="rId63" Type="http://schemas.openxmlformats.org/officeDocument/2006/relationships/tags" Target="../tags/tag143.xml"/><Relationship Id="rId68" Type="http://schemas.openxmlformats.org/officeDocument/2006/relationships/tags" Target="../tags/tag148.xml"/><Relationship Id="rId84" Type="http://schemas.openxmlformats.org/officeDocument/2006/relationships/tags" Target="../tags/tag164.xml"/><Relationship Id="rId89" Type="http://schemas.openxmlformats.org/officeDocument/2006/relationships/tags" Target="../tags/tag169.xml"/><Relationship Id="rId112" Type="http://schemas.openxmlformats.org/officeDocument/2006/relationships/tags" Target="../tags/tag192.xml"/><Relationship Id="rId16" Type="http://schemas.openxmlformats.org/officeDocument/2006/relationships/tags" Target="../tags/tag96.xml"/><Relationship Id="rId107" Type="http://schemas.openxmlformats.org/officeDocument/2006/relationships/tags" Target="../tags/tag187.xml"/><Relationship Id="rId11" Type="http://schemas.openxmlformats.org/officeDocument/2006/relationships/tags" Target="../tags/tag91.xml"/><Relationship Id="rId32" Type="http://schemas.openxmlformats.org/officeDocument/2006/relationships/tags" Target="../tags/tag112.xml"/><Relationship Id="rId37" Type="http://schemas.openxmlformats.org/officeDocument/2006/relationships/tags" Target="../tags/tag117.xml"/><Relationship Id="rId53" Type="http://schemas.openxmlformats.org/officeDocument/2006/relationships/tags" Target="../tags/tag133.xml"/><Relationship Id="rId58" Type="http://schemas.openxmlformats.org/officeDocument/2006/relationships/tags" Target="../tags/tag138.xml"/><Relationship Id="rId74" Type="http://schemas.openxmlformats.org/officeDocument/2006/relationships/tags" Target="../tags/tag154.xml"/><Relationship Id="rId79" Type="http://schemas.openxmlformats.org/officeDocument/2006/relationships/tags" Target="../tags/tag159.xml"/><Relationship Id="rId102" Type="http://schemas.openxmlformats.org/officeDocument/2006/relationships/tags" Target="../tags/tag182.xml"/><Relationship Id="rId123" Type="http://schemas.openxmlformats.org/officeDocument/2006/relationships/image" Target="../media/image16.png"/><Relationship Id="rId128" Type="http://schemas.openxmlformats.org/officeDocument/2006/relationships/image" Target="../media/image14.emf"/><Relationship Id="rId5" Type="http://schemas.openxmlformats.org/officeDocument/2006/relationships/tags" Target="../tags/tag85.xml"/><Relationship Id="rId90" Type="http://schemas.openxmlformats.org/officeDocument/2006/relationships/tags" Target="../tags/tag170.xml"/><Relationship Id="rId95" Type="http://schemas.openxmlformats.org/officeDocument/2006/relationships/tags" Target="../tags/tag175.xml"/><Relationship Id="rId22" Type="http://schemas.openxmlformats.org/officeDocument/2006/relationships/tags" Target="../tags/tag102.xml"/><Relationship Id="rId27" Type="http://schemas.openxmlformats.org/officeDocument/2006/relationships/tags" Target="../tags/tag107.xml"/><Relationship Id="rId43" Type="http://schemas.openxmlformats.org/officeDocument/2006/relationships/tags" Target="../tags/tag123.xml"/><Relationship Id="rId48" Type="http://schemas.openxmlformats.org/officeDocument/2006/relationships/tags" Target="../tags/tag128.xml"/><Relationship Id="rId64" Type="http://schemas.openxmlformats.org/officeDocument/2006/relationships/tags" Target="../tags/tag144.xml"/><Relationship Id="rId69" Type="http://schemas.openxmlformats.org/officeDocument/2006/relationships/tags" Target="../tags/tag149.xml"/><Relationship Id="rId113" Type="http://schemas.openxmlformats.org/officeDocument/2006/relationships/slideLayout" Target="../slideLayouts/slideLayout1.xml"/><Relationship Id="rId118" Type="http://schemas.openxmlformats.org/officeDocument/2006/relationships/image" Target="../media/image15.png"/><Relationship Id="rId80" Type="http://schemas.openxmlformats.org/officeDocument/2006/relationships/tags" Target="../tags/tag160.xml"/><Relationship Id="rId85" Type="http://schemas.openxmlformats.org/officeDocument/2006/relationships/tags" Target="../tags/tag165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33" Type="http://schemas.openxmlformats.org/officeDocument/2006/relationships/tags" Target="../tags/tag113.xml"/><Relationship Id="rId38" Type="http://schemas.openxmlformats.org/officeDocument/2006/relationships/tags" Target="../tags/tag118.xml"/><Relationship Id="rId59" Type="http://schemas.openxmlformats.org/officeDocument/2006/relationships/tags" Target="../tags/tag139.xml"/><Relationship Id="rId103" Type="http://schemas.openxmlformats.org/officeDocument/2006/relationships/tags" Target="../tags/tag183.xml"/><Relationship Id="rId108" Type="http://schemas.openxmlformats.org/officeDocument/2006/relationships/tags" Target="../tags/tag188.xml"/><Relationship Id="rId124" Type="http://schemas.openxmlformats.org/officeDocument/2006/relationships/image" Target="../media/image17.png"/><Relationship Id="rId129" Type="http://schemas.openxmlformats.org/officeDocument/2006/relationships/image" Target="../media/image18.png"/><Relationship Id="rId54" Type="http://schemas.openxmlformats.org/officeDocument/2006/relationships/tags" Target="../tags/tag134.xml"/><Relationship Id="rId70" Type="http://schemas.openxmlformats.org/officeDocument/2006/relationships/tags" Target="../tags/tag150.xml"/><Relationship Id="rId75" Type="http://schemas.openxmlformats.org/officeDocument/2006/relationships/tags" Target="../tags/tag155.xml"/><Relationship Id="rId91" Type="http://schemas.openxmlformats.org/officeDocument/2006/relationships/tags" Target="../tags/tag171.xml"/><Relationship Id="rId96" Type="http://schemas.openxmlformats.org/officeDocument/2006/relationships/tags" Target="../tags/tag176.xml"/><Relationship Id="rId1" Type="http://schemas.openxmlformats.org/officeDocument/2006/relationships/vmlDrawing" Target="../drawings/vmlDrawing7.vml"/><Relationship Id="rId6" Type="http://schemas.openxmlformats.org/officeDocument/2006/relationships/tags" Target="../tags/tag86.xml"/><Relationship Id="rId23" Type="http://schemas.openxmlformats.org/officeDocument/2006/relationships/tags" Target="../tags/tag103.xml"/><Relationship Id="rId28" Type="http://schemas.openxmlformats.org/officeDocument/2006/relationships/tags" Target="../tags/tag108.xml"/><Relationship Id="rId49" Type="http://schemas.openxmlformats.org/officeDocument/2006/relationships/tags" Target="../tags/tag129.xml"/><Relationship Id="rId114" Type="http://schemas.openxmlformats.org/officeDocument/2006/relationships/oleObject" Target="../embeddings/oleObject10.bin"/><Relationship Id="rId119" Type="http://schemas.openxmlformats.org/officeDocument/2006/relationships/oleObject" Target="../embeddings/oleObject12.bin"/><Relationship Id="rId44" Type="http://schemas.openxmlformats.org/officeDocument/2006/relationships/tags" Target="../tags/tag124.xml"/><Relationship Id="rId60" Type="http://schemas.openxmlformats.org/officeDocument/2006/relationships/tags" Target="../tags/tag140.xml"/><Relationship Id="rId65" Type="http://schemas.openxmlformats.org/officeDocument/2006/relationships/tags" Target="../tags/tag145.xml"/><Relationship Id="rId81" Type="http://schemas.openxmlformats.org/officeDocument/2006/relationships/tags" Target="../tags/tag161.xml"/><Relationship Id="rId86" Type="http://schemas.openxmlformats.org/officeDocument/2006/relationships/tags" Target="../tags/tag166.xml"/><Relationship Id="rId130" Type="http://schemas.openxmlformats.org/officeDocument/2006/relationships/image" Target="../media/image19.png"/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39" Type="http://schemas.openxmlformats.org/officeDocument/2006/relationships/tags" Target="../tags/tag119.xml"/><Relationship Id="rId109" Type="http://schemas.openxmlformats.org/officeDocument/2006/relationships/tags" Target="../tags/tag189.xml"/><Relationship Id="rId34" Type="http://schemas.openxmlformats.org/officeDocument/2006/relationships/tags" Target="../tags/tag114.xml"/><Relationship Id="rId50" Type="http://schemas.openxmlformats.org/officeDocument/2006/relationships/tags" Target="../tags/tag130.xml"/><Relationship Id="rId55" Type="http://schemas.openxmlformats.org/officeDocument/2006/relationships/tags" Target="../tags/tag135.xml"/><Relationship Id="rId76" Type="http://schemas.openxmlformats.org/officeDocument/2006/relationships/tags" Target="../tags/tag156.xml"/><Relationship Id="rId97" Type="http://schemas.openxmlformats.org/officeDocument/2006/relationships/tags" Target="../tags/tag177.xml"/><Relationship Id="rId104" Type="http://schemas.openxmlformats.org/officeDocument/2006/relationships/tags" Target="../tags/tag184.xml"/><Relationship Id="rId120" Type="http://schemas.openxmlformats.org/officeDocument/2006/relationships/image" Target="../media/image11.emf"/><Relationship Id="rId125" Type="http://schemas.openxmlformats.org/officeDocument/2006/relationships/oleObject" Target="../embeddings/oleObject14.bin"/><Relationship Id="rId7" Type="http://schemas.openxmlformats.org/officeDocument/2006/relationships/tags" Target="../tags/tag87.xml"/><Relationship Id="rId71" Type="http://schemas.openxmlformats.org/officeDocument/2006/relationships/tags" Target="../tags/tag151.xml"/><Relationship Id="rId92" Type="http://schemas.openxmlformats.org/officeDocument/2006/relationships/tags" Target="../tags/tag172.xml"/><Relationship Id="rId2" Type="http://schemas.openxmlformats.org/officeDocument/2006/relationships/tags" Target="../tags/tag82.xml"/><Relationship Id="rId29" Type="http://schemas.openxmlformats.org/officeDocument/2006/relationships/tags" Target="../tags/tag109.xml"/><Relationship Id="rId24" Type="http://schemas.openxmlformats.org/officeDocument/2006/relationships/tags" Target="../tags/tag104.xml"/><Relationship Id="rId40" Type="http://schemas.openxmlformats.org/officeDocument/2006/relationships/tags" Target="../tags/tag120.xml"/><Relationship Id="rId45" Type="http://schemas.openxmlformats.org/officeDocument/2006/relationships/tags" Target="../tags/tag125.xml"/><Relationship Id="rId66" Type="http://schemas.openxmlformats.org/officeDocument/2006/relationships/tags" Target="../tags/tag146.xml"/><Relationship Id="rId87" Type="http://schemas.openxmlformats.org/officeDocument/2006/relationships/tags" Target="../tags/tag167.xml"/><Relationship Id="rId110" Type="http://schemas.openxmlformats.org/officeDocument/2006/relationships/tags" Target="../tags/tag190.xml"/><Relationship Id="rId115" Type="http://schemas.openxmlformats.org/officeDocument/2006/relationships/image" Target="../media/image1.emf"/><Relationship Id="rId61" Type="http://schemas.openxmlformats.org/officeDocument/2006/relationships/tags" Target="../tags/tag141.xml"/><Relationship Id="rId82" Type="http://schemas.openxmlformats.org/officeDocument/2006/relationships/tags" Target="../tags/tag162.xml"/><Relationship Id="rId19" Type="http://schemas.openxmlformats.org/officeDocument/2006/relationships/tags" Target="../tags/tag99.xml"/><Relationship Id="rId14" Type="http://schemas.openxmlformats.org/officeDocument/2006/relationships/tags" Target="../tags/tag94.xml"/><Relationship Id="rId30" Type="http://schemas.openxmlformats.org/officeDocument/2006/relationships/tags" Target="../tags/tag110.xml"/><Relationship Id="rId35" Type="http://schemas.openxmlformats.org/officeDocument/2006/relationships/tags" Target="../tags/tag115.xml"/><Relationship Id="rId56" Type="http://schemas.openxmlformats.org/officeDocument/2006/relationships/tags" Target="../tags/tag136.xml"/><Relationship Id="rId77" Type="http://schemas.openxmlformats.org/officeDocument/2006/relationships/tags" Target="../tags/tag157.xml"/><Relationship Id="rId100" Type="http://schemas.openxmlformats.org/officeDocument/2006/relationships/tags" Target="../tags/tag180.xml"/><Relationship Id="rId105" Type="http://schemas.openxmlformats.org/officeDocument/2006/relationships/tags" Target="../tags/tag185.xml"/><Relationship Id="rId126" Type="http://schemas.openxmlformats.org/officeDocument/2006/relationships/image" Target="../media/image13.emf"/><Relationship Id="rId8" Type="http://schemas.openxmlformats.org/officeDocument/2006/relationships/tags" Target="../tags/tag88.xml"/><Relationship Id="rId51" Type="http://schemas.openxmlformats.org/officeDocument/2006/relationships/tags" Target="../tags/tag131.xml"/><Relationship Id="rId72" Type="http://schemas.openxmlformats.org/officeDocument/2006/relationships/tags" Target="../tags/tag152.xml"/><Relationship Id="rId93" Type="http://schemas.openxmlformats.org/officeDocument/2006/relationships/tags" Target="../tags/tag173.xml"/><Relationship Id="rId98" Type="http://schemas.openxmlformats.org/officeDocument/2006/relationships/tags" Target="../tags/tag178.xml"/><Relationship Id="rId121" Type="http://schemas.openxmlformats.org/officeDocument/2006/relationships/oleObject" Target="../embeddings/oleObject13.bin"/><Relationship Id="rId3" Type="http://schemas.openxmlformats.org/officeDocument/2006/relationships/tags" Target="../tags/tag83.xml"/><Relationship Id="rId25" Type="http://schemas.openxmlformats.org/officeDocument/2006/relationships/tags" Target="../tags/tag105.xml"/><Relationship Id="rId46" Type="http://schemas.openxmlformats.org/officeDocument/2006/relationships/tags" Target="../tags/tag126.xml"/><Relationship Id="rId67" Type="http://schemas.openxmlformats.org/officeDocument/2006/relationships/tags" Target="../tags/tag147.xml"/><Relationship Id="rId116" Type="http://schemas.openxmlformats.org/officeDocument/2006/relationships/oleObject" Target="../embeddings/oleObject11.bin"/><Relationship Id="rId20" Type="http://schemas.openxmlformats.org/officeDocument/2006/relationships/tags" Target="../tags/tag100.xml"/><Relationship Id="rId41" Type="http://schemas.openxmlformats.org/officeDocument/2006/relationships/tags" Target="../tags/tag121.xml"/><Relationship Id="rId62" Type="http://schemas.openxmlformats.org/officeDocument/2006/relationships/tags" Target="../tags/tag142.xml"/><Relationship Id="rId83" Type="http://schemas.openxmlformats.org/officeDocument/2006/relationships/tags" Target="../tags/tag163.xml"/><Relationship Id="rId88" Type="http://schemas.openxmlformats.org/officeDocument/2006/relationships/tags" Target="../tags/tag168.xml"/><Relationship Id="rId111" Type="http://schemas.openxmlformats.org/officeDocument/2006/relationships/tags" Target="../tags/tag191.xml"/><Relationship Id="rId15" Type="http://schemas.openxmlformats.org/officeDocument/2006/relationships/tags" Target="../tags/tag95.xml"/><Relationship Id="rId36" Type="http://schemas.openxmlformats.org/officeDocument/2006/relationships/tags" Target="../tags/tag116.xml"/><Relationship Id="rId57" Type="http://schemas.openxmlformats.org/officeDocument/2006/relationships/tags" Target="../tags/tag137.xml"/><Relationship Id="rId106" Type="http://schemas.openxmlformats.org/officeDocument/2006/relationships/tags" Target="../tags/tag186.xml"/><Relationship Id="rId127" Type="http://schemas.openxmlformats.org/officeDocument/2006/relationships/oleObject" Target="../embeddings/oleObject15.bin"/><Relationship Id="rId10" Type="http://schemas.openxmlformats.org/officeDocument/2006/relationships/tags" Target="../tags/tag90.xml"/><Relationship Id="rId31" Type="http://schemas.openxmlformats.org/officeDocument/2006/relationships/tags" Target="../tags/tag111.xml"/><Relationship Id="rId52" Type="http://schemas.openxmlformats.org/officeDocument/2006/relationships/tags" Target="../tags/tag132.xml"/><Relationship Id="rId73" Type="http://schemas.openxmlformats.org/officeDocument/2006/relationships/tags" Target="../tags/tag153.xml"/><Relationship Id="rId78" Type="http://schemas.openxmlformats.org/officeDocument/2006/relationships/tags" Target="../tags/tag158.xml"/><Relationship Id="rId94" Type="http://schemas.openxmlformats.org/officeDocument/2006/relationships/tags" Target="../tags/tag174.xml"/><Relationship Id="rId99" Type="http://schemas.openxmlformats.org/officeDocument/2006/relationships/tags" Target="../tags/tag179.xml"/><Relationship Id="rId101" Type="http://schemas.openxmlformats.org/officeDocument/2006/relationships/tags" Target="../tags/tag181.xml"/><Relationship Id="rId122" Type="http://schemas.openxmlformats.org/officeDocument/2006/relationships/image" Target="../media/image12.emf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26" Type="http://schemas.openxmlformats.org/officeDocument/2006/relationships/tags" Target="../tags/tag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67036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430" y="3229"/>
            <a:ext cx="10728000" cy="758421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345113" y="1062990"/>
            <a:ext cx="5371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Eras Demi ITC" panose="020B0805030504020804" pitchFamily="34" charset="0"/>
              </a:rPr>
              <a:t>Inteligência de Mercado 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latin typeface="Eras Demi ITC" panose="020B0805030504020804" pitchFamily="34" charset="0"/>
              </a:rPr>
              <a:t>Grupo Bandeirantes</a:t>
            </a:r>
            <a:endParaRPr lang="pt-BR" sz="24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412577" y="4658475"/>
            <a:ext cx="5236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Análise dos Investimentos e Rentabilidade em TV Aberta</a:t>
            </a:r>
            <a:endParaRPr lang="pt-BR" sz="2400" dirty="0">
              <a:solidFill>
                <a:prstClr val="black"/>
              </a:solidFill>
              <a:latin typeface="Eras Demi ITC" panose="020B0805030504020804" pitchFamily="34" charset="0"/>
              <a:ea typeface="MS PGothic" pitchFamily="34" charset="-128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663283" y="5651097"/>
            <a:ext cx="2687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São Paulo, 23 de março de 2015</a:t>
            </a:r>
            <a:endParaRPr lang="pt-BR" sz="1100" dirty="0">
              <a:solidFill>
                <a:prstClr val="black"/>
              </a:solidFill>
              <a:latin typeface="Eras Demi ITC" panose="020B0805030504020804" pitchFamily="34" charset="0"/>
              <a:ea typeface="MS PGothic" pitchFamily="34" charset="-128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729" r="16086" b="1"/>
          <a:stretch/>
        </p:blipFill>
        <p:spPr>
          <a:xfrm>
            <a:off x="7278393" y="2869838"/>
            <a:ext cx="1504895" cy="155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7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to 3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3119594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0" name="Slide do think-cell" r:id="rId114" imgW="270" imgH="270" progId="TCLayout.ActiveDocument.1">
                  <p:embed/>
                </p:oleObj>
              </mc:Choice>
              <mc:Fallback>
                <p:oleObj name="Slide do think-cell" r:id="rId1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200" b="1">
              <a:latin typeface="Eras Medium ITC"/>
              <a:sym typeface="Eras Medium ITC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895600" y="564507"/>
            <a:ext cx="5488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r"/>
            <a:r>
              <a:rPr lang="pt-BR" dirty="0" smtClean="0"/>
              <a:t>Principais Emissoras de TV Aberta </a:t>
            </a:r>
          </a:p>
          <a:p>
            <a:pPr algn="r"/>
            <a:r>
              <a:rPr lang="pt-BR" dirty="0" smtClean="0"/>
              <a:t>Audiência MM ABCDE 18+ (%) - PNT</a:t>
            </a:r>
            <a:endParaRPr lang="pt-BR" dirty="0"/>
          </a:p>
        </p:txBody>
      </p:sp>
      <p:graphicFrame>
        <p:nvGraphicFramePr>
          <p:cNvPr id="24" name="Objeto 23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618578952"/>
              </p:ext>
            </p:extLst>
          </p:nvPr>
        </p:nvGraphicFramePr>
        <p:xfrm>
          <a:off x="152400" y="1714499"/>
          <a:ext cx="3390807" cy="2200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1" name="Gráfico" r:id="rId116" imgW="3390807" imgH="2200230" progId="MSGraph.Chart.8">
                  <p:embed followColorScheme="full"/>
                </p:oleObj>
              </mc:Choice>
              <mc:Fallback>
                <p:oleObj name="Gráfico" r:id="rId116" imgW="3390807" imgH="220023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7"/>
                      <a:stretch>
                        <a:fillRect/>
                      </a:stretch>
                    </p:blipFill>
                    <p:spPr>
                      <a:xfrm>
                        <a:off x="152400" y="1714499"/>
                        <a:ext cx="3390807" cy="2200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Conector reto 38"/>
          <p:cNvCxnSpPr/>
          <p:nvPr>
            <p:custDataLst>
              <p:tags r:id="rId5"/>
            </p:custDataLst>
          </p:nvPr>
        </p:nvCxnSpPr>
        <p:spPr bwMode="auto">
          <a:xfrm>
            <a:off x="2105025" y="1655763"/>
            <a:ext cx="280988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>
            <p:custDataLst>
              <p:tags r:id="rId6"/>
            </p:custDataLst>
          </p:nvPr>
        </p:nvCxnSpPr>
        <p:spPr bwMode="auto">
          <a:xfrm>
            <a:off x="1304925" y="2151063"/>
            <a:ext cx="28575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>
            <p:custDataLst>
              <p:tags r:id="rId7"/>
            </p:custDataLst>
          </p:nvPr>
        </p:nvCxnSpPr>
        <p:spPr bwMode="auto">
          <a:xfrm flipV="1">
            <a:off x="2895600" y="2151063"/>
            <a:ext cx="0" cy="2698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>
            <p:custDataLst>
              <p:tags r:id="rId8"/>
            </p:custDataLst>
          </p:nvPr>
        </p:nvCxnSpPr>
        <p:spPr bwMode="auto">
          <a:xfrm>
            <a:off x="3181350" y="2151063"/>
            <a:ext cx="0" cy="2698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>
            <p:custDataLst>
              <p:tags r:id="rId9"/>
            </p:custDataLst>
          </p:nvPr>
        </p:nvCxnSpPr>
        <p:spPr bwMode="auto">
          <a:xfrm flipV="1">
            <a:off x="1304925" y="2151063"/>
            <a:ext cx="0" cy="2698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>
            <p:custDataLst>
              <p:tags r:id="rId10"/>
            </p:custDataLst>
          </p:nvPr>
        </p:nvCxnSpPr>
        <p:spPr bwMode="auto">
          <a:xfrm>
            <a:off x="2386013" y="1655763"/>
            <a:ext cx="0" cy="33655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>
            <p:custDataLst>
              <p:tags r:id="rId11"/>
            </p:custDataLst>
          </p:nvPr>
        </p:nvCxnSpPr>
        <p:spPr bwMode="auto">
          <a:xfrm>
            <a:off x="790575" y="2722563"/>
            <a:ext cx="0" cy="2698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>
            <p:custDataLst>
              <p:tags r:id="rId12"/>
            </p:custDataLst>
          </p:nvPr>
        </p:nvCxnSpPr>
        <p:spPr bwMode="auto">
          <a:xfrm>
            <a:off x="504825" y="2722563"/>
            <a:ext cx="28575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>
            <p:custDataLst>
              <p:tags r:id="rId13"/>
            </p:custDataLst>
          </p:nvPr>
        </p:nvCxnSpPr>
        <p:spPr bwMode="auto">
          <a:xfrm>
            <a:off x="2895600" y="2151063"/>
            <a:ext cx="28575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>
            <p:custDataLst>
              <p:tags r:id="rId14"/>
            </p:custDataLst>
          </p:nvPr>
        </p:nvCxnSpPr>
        <p:spPr bwMode="auto">
          <a:xfrm flipV="1">
            <a:off x="504825" y="2722563"/>
            <a:ext cx="0" cy="2698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>
            <p:custDataLst>
              <p:tags r:id="rId15"/>
            </p:custDataLst>
          </p:nvPr>
        </p:nvCxnSpPr>
        <p:spPr bwMode="auto">
          <a:xfrm>
            <a:off x="1590675" y="2151063"/>
            <a:ext cx="0" cy="2698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>
            <p:custDataLst>
              <p:tags r:id="rId16"/>
            </p:custDataLst>
          </p:nvPr>
        </p:nvCxnSpPr>
        <p:spPr bwMode="auto">
          <a:xfrm flipV="1">
            <a:off x="2105025" y="1655763"/>
            <a:ext cx="0" cy="1936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Espaço Reservado para Texto 63"/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1927225" y="3902075"/>
            <a:ext cx="63182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19B9D47-FD93-4B80-896B-9E2A99328E4D}" type="datetime'1''8''''h''0''''''0''''-''''''24''h0''0'''">
              <a:rPr lang="en-US" sz="8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18h00-24h00</a:t>
            </a:fld>
            <a:endParaRPr lang="pt-BR" sz="8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232" name="Espaço Reservado para Texto 62"/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1131888" y="3902075"/>
            <a:ext cx="63182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FBA6F40-465C-4B71-81C3-F79BAB199C02}" type="datetime'''1''''2''''h''''''''00''''''''-1''''''''8''h''''00'''''''''''">
              <a:rPr lang="en-US" sz="8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12h00-18h00</a:t>
            </a:fld>
            <a:endParaRPr lang="pt-BR" sz="8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229" name="Espaço Reservado para Texto 59"/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331788" y="3902075"/>
            <a:ext cx="63182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2923DF6-CAB2-4A2B-8E9C-7A5A55C25796}" type="datetime'''''07''h''''00''''-''1''''2''''h''''''''''0''0'''''''''''">
              <a:rPr lang="en-US" sz="8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07h00-12h00</a:t>
            </a:fld>
            <a:endParaRPr lang="pt-BR" sz="8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248" name="Espaço Reservado para Texto 77"/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2890838" y="2033588"/>
            <a:ext cx="296863" cy="234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01F68862-6DB1-4F0A-812A-603091A6B654}" type="datetime'''''''''''''''''''''''''''''''''''''''''0''''''''''''''''%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0%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247" name="Espaço Reservado para Texto 76"/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2070100" y="1538288"/>
            <a:ext cx="350838" cy="234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FED6A69D-C447-46F9-809B-7B89A9AF7D83}" type="datetime'''''''''''-''''8''''''''''''''''''''''''''''''''%''''''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-8%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246" name="Espaço Reservado para Texto 75"/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1300163" y="2033588"/>
            <a:ext cx="296863" cy="234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F01064CC-A18F-4470-B8C0-9443BF1CD1F9}" type="datetime'0''''''''''''''''''''''''''''''''''''''''%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0%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245" name="Espaço Reservado para Texto 74"/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500063" y="2605088"/>
            <a:ext cx="296863" cy="234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ED070281-DC15-436B-910E-B9B108B1B86E}" type="datetime'''''''''''''''''0''%''''''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0%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234" name="Espaço Reservado para Texto 64"/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2722563" y="3902075"/>
            <a:ext cx="63182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C31065B-5D69-4ABC-BBBE-B35830998021}" type="datetime'''''''''0''7h''''''''0''''''0''''-''2''''''4''''h0''''0'''">
              <a:rPr lang="en-US" sz="8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07h00-24h00</a:t>
            </a:fld>
            <a:endParaRPr lang="pt-BR" sz="8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0" name="Retângulo 29"/>
          <p:cNvSpPr/>
          <p:nvPr>
            <p:custDataLst>
              <p:tags r:id="rId25"/>
            </p:custDataLst>
          </p:nvPr>
        </p:nvSpPr>
        <p:spPr bwMode="auto">
          <a:xfrm>
            <a:off x="1117600" y="1166813"/>
            <a:ext cx="214313" cy="160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>
            <p:custDataLst>
              <p:tags r:id="rId26"/>
            </p:custDataLst>
          </p:nvPr>
        </p:nvSpPr>
        <p:spPr bwMode="auto">
          <a:xfrm>
            <a:off x="376238" y="1166813"/>
            <a:ext cx="214313" cy="160338"/>
          </a:xfrm>
          <a:prstGeom prst="rect">
            <a:avLst/>
          </a:prstGeom>
          <a:solidFill>
            <a:srgbClr val="046212"/>
          </a:solidFill>
          <a:ln w="9525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1" name="Espaço Reservado para Texto 71"/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1382713" y="1162050"/>
            <a:ext cx="3746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3A53D712-9DDB-49B0-9D31-32CE9A8C1502}" type="datetime'''''''2''''''''''''''''''''''''''''''0''1''''''''''4'''''''''">
              <a:rPr lang="en-US" sz="1200">
                <a:latin typeface="Eras Demi ITC" panose="020B0805030504020804" pitchFamily="34" charset="0"/>
                <a:sym typeface="Eras Demi ITC" panose="020B0805030504020804" pitchFamily="34" charset="0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2014</a:t>
            </a:fld>
            <a:endParaRPr lang="pt-BR" sz="12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240" name="Espaço Reservado para Texto 70"/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641350" y="1162050"/>
            <a:ext cx="3746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CF901EA9-9304-4ACE-B319-5CC233EE2198}" type="datetime'''''''''''''''2''''0''''1''3'''''''''">
              <a:rPr lang="en-US" sz="1200">
                <a:latin typeface="Eras Demi ITC" panose="020B0805030504020804" pitchFamily="34" charset="0"/>
                <a:sym typeface="Eras Demi ITC" panose="020B0805030504020804" pitchFamily="34" charset="0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2013</a:t>
            </a:fld>
            <a:endParaRPr lang="pt-BR" sz="12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pic>
        <p:nvPicPr>
          <p:cNvPr id="313" name="Imagem 312"/>
          <p:cNvPicPr>
            <a:picLocks noChangeAspect="1"/>
          </p:cNvPicPr>
          <p:nvPr/>
        </p:nvPicPr>
        <p:blipFill rotWithShape="1">
          <a:blip r:embed="rId1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7" t="-1" r="14553" b="1349"/>
          <a:stretch/>
        </p:blipFill>
        <p:spPr>
          <a:xfrm>
            <a:off x="227013" y="1645104"/>
            <a:ext cx="648072" cy="540001"/>
          </a:xfrm>
          <a:prstGeom prst="rect">
            <a:avLst/>
          </a:prstGeom>
        </p:spPr>
      </p:pic>
      <p:graphicFrame>
        <p:nvGraphicFramePr>
          <p:cNvPr id="339" name="Objeto 338"/>
          <p:cNvGraphicFramePr>
            <a:graphicFrameLocks/>
          </p:cNvGraphicFramePr>
          <p:nvPr>
            <p:custDataLst>
              <p:tags r:id="rId29"/>
            </p:custDataLst>
            <p:extLst>
              <p:ext uri="{D42A27DB-BD31-4B8C-83A1-F6EECF244321}">
                <p14:modId xmlns:p14="http://schemas.microsoft.com/office/powerpoint/2010/main" val="1526983260"/>
              </p:ext>
            </p:extLst>
          </p:nvPr>
        </p:nvGraphicFramePr>
        <p:xfrm>
          <a:off x="3695700" y="1714499"/>
          <a:ext cx="3390807" cy="2200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2" name="Gráfico" r:id="rId119" imgW="3390807" imgH="2200230" progId="MSGraph.Chart.8">
                  <p:embed followColorScheme="full"/>
                </p:oleObj>
              </mc:Choice>
              <mc:Fallback>
                <p:oleObj name="Gráfico" r:id="rId119" imgW="3390807" imgH="220023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0"/>
                      <a:stretch>
                        <a:fillRect/>
                      </a:stretch>
                    </p:blipFill>
                    <p:spPr>
                      <a:xfrm>
                        <a:off x="3695700" y="1714499"/>
                        <a:ext cx="3390807" cy="2200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2" name="Conector reto 341"/>
          <p:cNvCxnSpPr/>
          <p:nvPr>
            <p:custDataLst>
              <p:tags r:id="rId30"/>
            </p:custDataLst>
          </p:nvPr>
        </p:nvCxnSpPr>
        <p:spPr bwMode="auto">
          <a:xfrm>
            <a:off x="4333875" y="2836863"/>
            <a:ext cx="0" cy="2698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Conector reto 347"/>
          <p:cNvCxnSpPr/>
          <p:nvPr>
            <p:custDataLst>
              <p:tags r:id="rId31"/>
            </p:custDataLst>
          </p:nvPr>
        </p:nvCxnSpPr>
        <p:spPr bwMode="auto">
          <a:xfrm>
            <a:off x="5133975" y="2474913"/>
            <a:ext cx="0" cy="2698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Conector reto 349"/>
          <p:cNvCxnSpPr/>
          <p:nvPr>
            <p:custDataLst>
              <p:tags r:id="rId32"/>
            </p:custDataLst>
          </p:nvPr>
        </p:nvCxnSpPr>
        <p:spPr bwMode="auto">
          <a:xfrm>
            <a:off x="4848225" y="2474913"/>
            <a:ext cx="28575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Conector reto 339"/>
          <p:cNvCxnSpPr/>
          <p:nvPr>
            <p:custDataLst>
              <p:tags r:id="rId33"/>
            </p:custDataLst>
          </p:nvPr>
        </p:nvCxnSpPr>
        <p:spPr bwMode="auto">
          <a:xfrm flipV="1">
            <a:off x="4048125" y="2836863"/>
            <a:ext cx="0" cy="28892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Conector reto 342"/>
          <p:cNvCxnSpPr/>
          <p:nvPr>
            <p:custDataLst>
              <p:tags r:id="rId34"/>
            </p:custDataLst>
          </p:nvPr>
        </p:nvCxnSpPr>
        <p:spPr bwMode="auto">
          <a:xfrm flipV="1">
            <a:off x="4848225" y="2474913"/>
            <a:ext cx="0" cy="25082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Conector reto 350"/>
          <p:cNvCxnSpPr/>
          <p:nvPr>
            <p:custDataLst>
              <p:tags r:id="rId35"/>
            </p:custDataLst>
          </p:nvPr>
        </p:nvCxnSpPr>
        <p:spPr bwMode="auto">
          <a:xfrm>
            <a:off x="5929313" y="1655763"/>
            <a:ext cx="0" cy="36512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Conector reto 345"/>
          <p:cNvCxnSpPr/>
          <p:nvPr>
            <p:custDataLst>
              <p:tags r:id="rId36"/>
            </p:custDataLst>
          </p:nvPr>
        </p:nvCxnSpPr>
        <p:spPr bwMode="auto">
          <a:xfrm>
            <a:off x="6724650" y="2332038"/>
            <a:ext cx="0" cy="2698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reto 348"/>
          <p:cNvCxnSpPr/>
          <p:nvPr>
            <p:custDataLst>
              <p:tags r:id="rId37"/>
            </p:custDataLst>
          </p:nvPr>
        </p:nvCxnSpPr>
        <p:spPr bwMode="auto">
          <a:xfrm>
            <a:off x="5648325" y="1655763"/>
            <a:ext cx="280988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Conector reto 344"/>
          <p:cNvCxnSpPr/>
          <p:nvPr>
            <p:custDataLst>
              <p:tags r:id="rId38"/>
            </p:custDataLst>
          </p:nvPr>
        </p:nvCxnSpPr>
        <p:spPr bwMode="auto">
          <a:xfrm>
            <a:off x="6438900" y="2332038"/>
            <a:ext cx="28575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Conector reto 343"/>
          <p:cNvCxnSpPr/>
          <p:nvPr>
            <p:custDataLst>
              <p:tags r:id="rId39"/>
            </p:custDataLst>
          </p:nvPr>
        </p:nvCxnSpPr>
        <p:spPr bwMode="auto">
          <a:xfrm flipV="1">
            <a:off x="6438900" y="2332038"/>
            <a:ext cx="0" cy="1936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Conector reto 340"/>
          <p:cNvCxnSpPr/>
          <p:nvPr>
            <p:custDataLst>
              <p:tags r:id="rId40"/>
            </p:custDataLst>
          </p:nvPr>
        </p:nvCxnSpPr>
        <p:spPr bwMode="auto">
          <a:xfrm>
            <a:off x="4048125" y="2836863"/>
            <a:ext cx="28575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Conector reto 346"/>
          <p:cNvCxnSpPr/>
          <p:nvPr>
            <p:custDataLst>
              <p:tags r:id="rId41"/>
            </p:custDataLst>
          </p:nvPr>
        </p:nvCxnSpPr>
        <p:spPr bwMode="auto">
          <a:xfrm flipV="1">
            <a:off x="5648325" y="1655763"/>
            <a:ext cx="0" cy="1936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9" name="Espaço Reservado para Texto 77"/>
          <p:cNvSpPr>
            <a:spLocks noGrp="1"/>
          </p:cNvSpPr>
          <p:nvPr>
            <p:custDataLst>
              <p:tags r:id="rId42"/>
            </p:custDataLst>
          </p:nvPr>
        </p:nvSpPr>
        <p:spPr bwMode="auto">
          <a:xfrm>
            <a:off x="6407150" y="2214563"/>
            <a:ext cx="350838" cy="234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264B0557-1011-4A52-83C9-98710DA0B882}" type="datetime'''''''''''''''''''''-''''''''''''7%''''''''''''''''''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-7%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57" name="Espaço Reservado para Texto 76"/>
          <p:cNvSpPr>
            <a:spLocks noGrp="1"/>
          </p:cNvSpPr>
          <p:nvPr>
            <p:custDataLst>
              <p:tags r:id="rId43"/>
            </p:custDataLst>
          </p:nvPr>
        </p:nvSpPr>
        <p:spPr bwMode="auto">
          <a:xfrm>
            <a:off x="5551488" y="1538288"/>
            <a:ext cx="474663" cy="234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8242AABE-83CA-4791-8637-8A21A2DE38CF}" type="datetime'''-''''''''''''''1''''''''''0%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-10%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56" name="Espaço Reservado para Texto 75"/>
          <p:cNvSpPr>
            <a:spLocks noGrp="1"/>
          </p:cNvSpPr>
          <p:nvPr>
            <p:custDataLst>
              <p:tags r:id="rId44"/>
            </p:custDataLst>
          </p:nvPr>
        </p:nvSpPr>
        <p:spPr bwMode="auto">
          <a:xfrm>
            <a:off x="4816475" y="2357438"/>
            <a:ext cx="350838" cy="234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C5BA8340-9BC6-4115-9596-927A5A15324D}" type="datetime'''''''''''-3''%''''''''''''''''''''''''''''''''''''''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-3%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58" name="Espaço Reservado para Texto 74"/>
          <p:cNvSpPr>
            <a:spLocks noGrp="1"/>
          </p:cNvSpPr>
          <p:nvPr>
            <p:custDataLst>
              <p:tags r:id="rId45"/>
            </p:custDataLst>
          </p:nvPr>
        </p:nvSpPr>
        <p:spPr bwMode="auto">
          <a:xfrm>
            <a:off x="3981450" y="2719388"/>
            <a:ext cx="420688" cy="234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23CFA223-BDDD-4406-A624-1DD1FFF78E84}" type="datetime'''''''''+''''''''''''5''''''''''''''''''''''''''%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+5%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52" name="Espaço Reservado para Texto 64"/>
          <p:cNvSpPr>
            <a:spLocks noGrp="1"/>
          </p:cNvSpPr>
          <p:nvPr>
            <p:custDataLst>
              <p:tags r:id="rId46"/>
            </p:custDataLst>
          </p:nvPr>
        </p:nvSpPr>
        <p:spPr bwMode="auto">
          <a:xfrm>
            <a:off x="6265863" y="3902075"/>
            <a:ext cx="63182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AF892AD-5E69-4770-BF58-38F3B73E6F0E}" type="datetime'''''''0''7''''''''h0''''0''-2''''4h''''''''''''00'">
              <a:rPr lang="en-US" sz="8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07h00-24h00</a:t>
            </a:fld>
            <a:endParaRPr lang="pt-BR" sz="8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55" name="Espaço Reservado para Texto 63"/>
          <p:cNvSpPr>
            <a:spLocks noGrp="1"/>
          </p:cNvSpPr>
          <p:nvPr>
            <p:custDataLst>
              <p:tags r:id="rId47"/>
            </p:custDataLst>
          </p:nvPr>
        </p:nvSpPr>
        <p:spPr bwMode="auto">
          <a:xfrm>
            <a:off x="5470525" y="3902075"/>
            <a:ext cx="63182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50BCCA2-6AA2-45B0-9F0B-5F52DD273542}" type="datetime'1''8''''''''h0''''''''''''0''''-2''''''''''4h''''0''''0'">
              <a:rPr lang="en-US" sz="8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18h00-24h00</a:t>
            </a:fld>
            <a:endParaRPr lang="pt-BR" sz="8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53" name="Espaço Reservado para Texto 62"/>
          <p:cNvSpPr>
            <a:spLocks noGrp="1"/>
          </p:cNvSpPr>
          <p:nvPr>
            <p:custDataLst>
              <p:tags r:id="rId48"/>
            </p:custDataLst>
          </p:nvPr>
        </p:nvSpPr>
        <p:spPr bwMode="auto">
          <a:xfrm>
            <a:off x="4675188" y="3902075"/>
            <a:ext cx="63182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1D9514A-F79C-47D3-9B6E-A4D05DCB5CBB}" type="datetime'12''''''''''h0''''''''''''''''''''''''''0-''1''8h''''00'''">
              <a:rPr lang="en-US" sz="8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12h00-18h00</a:t>
            </a:fld>
            <a:endParaRPr lang="pt-BR" sz="8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54" name="Espaço Reservado para Texto 59"/>
          <p:cNvSpPr>
            <a:spLocks noGrp="1"/>
          </p:cNvSpPr>
          <p:nvPr>
            <p:custDataLst>
              <p:tags r:id="rId49"/>
            </p:custDataLst>
          </p:nvPr>
        </p:nvSpPr>
        <p:spPr bwMode="auto">
          <a:xfrm>
            <a:off x="3875088" y="3902075"/>
            <a:ext cx="63182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57C9C7F-70AE-4C91-94B3-1343CEF5E458}" type="datetime'''''''0''''''7h''0''0-''1''2h''''''''''0''''''''''''0'''">
              <a:rPr lang="en-US" sz="8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07h00-12h00</a:t>
            </a:fld>
            <a:endParaRPr lang="pt-BR" sz="8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graphicFrame>
        <p:nvGraphicFramePr>
          <p:cNvPr id="364" name="Objeto 363"/>
          <p:cNvGraphicFramePr>
            <a:graphicFrameLocks/>
          </p:cNvGraphicFramePr>
          <p:nvPr>
            <p:custDataLst>
              <p:tags r:id="rId50"/>
            </p:custDataLst>
            <p:extLst>
              <p:ext uri="{D42A27DB-BD31-4B8C-83A1-F6EECF244321}">
                <p14:modId xmlns:p14="http://schemas.microsoft.com/office/powerpoint/2010/main" val="3933047054"/>
              </p:ext>
            </p:extLst>
          </p:nvPr>
        </p:nvGraphicFramePr>
        <p:xfrm>
          <a:off x="7162799" y="1714499"/>
          <a:ext cx="3400528" cy="2200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3" name="Gráfico" r:id="rId121" imgW="3400528" imgH="2200230" progId="MSGraph.Chart.8">
                  <p:embed followColorScheme="full"/>
                </p:oleObj>
              </mc:Choice>
              <mc:Fallback>
                <p:oleObj name="Gráfico" r:id="rId121" imgW="3400528" imgH="220023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2"/>
                      <a:stretch>
                        <a:fillRect/>
                      </a:stretch>
                    </p:blipFill>
                    <p:spPr>
                      <a:xfrm>
                        <a:off x="7162799" y="1714499"/>
                        <a:ext cx="3400528" cy="2200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7" name="Conector reto 366"/>
          <p:cNvCxnSpPr/>
          <p:nvPr>
            <p:custDataLst>
              <p:tags r:id="rId51"/>
            </p:custDataLst>
          </p:nvPr>
        </p:nvCxnSpPr>
        <p:spPr bwMode="auto">
          <a:xfrm>
            <a:off x="7820025" y="2312988"/>
            <a:ext cx="0" cy="2698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Conector reto 367"/>
          <p:cNvCxnSpPr/>
          <p:nvPr>
            <p:custDataLst>
              <p:tags r:id="rId52"/>
            </p:custDataLst>
          </p:nvPr>
        </p:nvCxnSpPr>
        <p:spPr bwMode="auto">
          <a:xfrm flipV="1">
            <a:off x="8334375" y="1922463"/>
            <a:ext cx="0" cy="2698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Conector reto 375"/>
          <p:cNvCxnSpPr/>
          <p:nvPr>
            <p:custDataLst>
              <p:tags r:id="rId53"/>
            </p:custDataLst>
          </p:nvPr>
        </p:nvCxnSpPr>
        <p:spPr bwMode="auto">
          <a:xfrm>
            <a:off x="9415463" y="1579563"/>
            <a:ext cx="0" cy="2698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Conector reto 370"/>
          <p:cNvCxnSpPr/>
          <p:nvPr>
            <p:custDataLst>
              <p:tags r:id="rId54"/>
            </p:custDataLst>
          </p:nvPr>
        </p:nvCxnSpPr>
        <p:spPr bwMode="auto">
          <a:xfrm>
            <a:off x="10210800" y="1922463"/>
            <a:ext cx="0" cy="2698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reto 368"/>
          <p:cNvCxnSpPr/>
          <p:nvPr>
            <p:custDataLst>
              <p:tags r:id="rId55"/>
            </p:custDataLst>
          </p:nvPr>
        </p:nvCxnSpPr>
        <p:spPr bwMode="auto">
          <a:xfrm flipV="1">
            <a:off x="9925050" y="1922463"/>
            <a:ext cx="0" cy="2698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Conector reto 369"/>
          <p:cNvCxnSpPr/>
          <p:nvPr>
            <p:custDataLst>
              <p:tags r:id="rId56"/>
            </p:custDataLst>
          </p:nvPr>
        </p:nvCxnSpPr>
        <p:spPr bwMode="auto">
          <a:xfrm>
            <a:off x="9925050" y="1922463"/>
            <a:ext cx="28575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Conector reto 374"/>
          <p:cNvCxnSpPr/>
          <p:nvPr>
            <p:custDataLst>
              <p:tags r:id="rId57"/>
            </p:custDataLst>
          </p:nvPr>
        </p:nvCxnSpPr>
        <p:spPr bwMode="auto">
          <a:xfrm>
            <a:off x="8334375" y="1922463"/>
            <a:ext cx="28575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Conector reto 365"/>
          <p:cNvCxnSpPr/>
          <p:nvPr>
            <p:custDataLst>
              <p:tags r:id="rId58"/>
            </p:custDataLst>
          </p:nvPr>
        </p:nvCxnSpPr>
        <p:spPr bwMode="auto">
          <a:xfrm>
            <a:off x="7534275" y="2312988"/>
            <a:ext cx="28575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Conector reto 373"/>
          <p:cNvCxnSpPr/>
          <p:nvPr>
            <p:custDataLst>
              <p:tags r:id="rId59"/>
            </p:custDataLst>
          </p:nvPr>
        </p:nvCxnSpPr>
        <p:spPr bwMode="auto">
          <a:xfrm>
            <a:off x="9134475" y="1579563"/>
            <a:ext cx="280988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Conector reto 364"/>
          <p:cNvCxnSpPr/>
          <p:nvPr>
            <p:custDataLst>
              <p:tags r:id="rId60"/>
            </p:custDataLst>
          </p:nvPr>
        </p:nvCxnSpPr>
        <p:spPr bwMode="auto">
          <a:xfrm flipV="1">
            <a:off x="7534275" y="2312988"/>
            <a:ext cx="0" cy="2698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Conector reto 371"/>
          <p:cNvCxnSpPr/>
          <p:nvPr>
            <p:custDataLst>
              <p:tags r:id="rId61"/>
            </p:custDataLst>
          </p:nvPr>
        </p:nvCxnSpPr>
        <p:spPr bwMode="auto">
          <a:xfrm flipV="1">
            <a:off x="9134475" y="1579563"/>
            <a:ext cx="0" cy="2698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Conector reto 372"/>
          <p:cNvCxnSpPr/>
          <p:nvPr>
            <p:custDataLst>
              <p:tags r:id="rId62"/>
            </p:custDataLst>
          </p:nvPr>
        </p:nvCxnSpPr>
        <p:spPr bwMode="auto">
          <a:xfrm>
            <a:off x="8620125" y="1922463"/>
            <a:ext cx="0" cy="2698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4" name="Espaço Reservado para Texto 77"/>
          <p:cNvSpPr>
            <a:spLocks noGrp="1"/>
          </p:cNvSpPr>
          <p:nvPr>
            <p:custDataLst>
              <p:tags r:id="rId63"/>
            </p:custDataLst>
          </p:nvPr>
        </p:nvSpPr>
        <p:spPr bwMode="auto">
          <a:xfrm>
            <a:off x="9920288" y="1804988"/>
            <a:ext cx="296863" cy="234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6852CD40-E600-424D-8FDE-7FE828DFBEE9}" type="datetime'''''''0%''''''''''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0%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82" name="Espaço Reservado para Texto 76"/>
          <p:cNvSpPr>
            <a:spLocks noGrp="1"/>
          </p:cNvSpPr>
          <p:nvPr>
            <p:custDataLst>
              <p:tags r:id="rId64"/>
            </p:custDataLst>
          </p:nvPr>
        </p:nvSpPr>
        <p:spPr bwMode="auto">
          <a:xfrm>
            <a:off x="9126538" y="1462088"/>
            <a:ext cx="296863" cy="234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DAAD6D33-D94C-48F0-9FDE-F32BC82FE44B}" type="datetime'''0''''''''''''''''''''''''''''''''''''''''%''''''''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0%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81" name="Espaço Reservado para Texto 75"/>
          <p:cNvSpPr>
            <a:spLocks noGrp="1"/>
          </p:cNvSpPr>
          <p:nvPr>
            <p:custDataLst>
              <p:tags r:id="rId65"/>
            </p:custDataLst>
          </p:nvPr>
        </p:nvSpPr>
        <p:spPr bwMode="auto">
          <a:xfrm>
            <a:off x="8329613" y="1804988"/>
            <a:ext cx="296863" cy="234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C7119425-1963-4BA6-8EB4-6FC7324DE859}" type="datetime'''''''''''''''''''0''''''''''''''''''''''%''''''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0%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83" name="Espaço Reservado para Texto 74"/>
          <p:cNvSpPr>
            <a:spLocks noGrp="1"/>
          </p:cNvSpPr>
          <p:nvPr>
            <p:custDataLst>
              <p:tags r:id="rId66"/>
            </p:custDataLst>
          </p:nvPr>
        </p:nvSpPr>
        <p:spPr bwMode="auto">
          <a:xfrm>
            <a:off x="7529513" y="2195513"/>
            <a:ext cx="296863" cy="234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D8958CBC-DCA0-4775-AC24-671E48B48279}" type="datetime'''''0''''''''''''''''''''''''''''''''''''%''''''''''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0%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77" name="Espaço Reservado para Texto 64"/>
          <p:cNvSpPr>
            <a:spLocks noGrp="1"/>
          </p:cNvSpPr>
          <p:nvPr>
            <p:custDataLst>
              <p:tags r:id="rId67"/>
            </p:custDataLst>
          </p:nvPr>
        </p:nvSpPr>
        <p:spPr bwMode="auto">
          <a:xfrm>
            <a:off x="9752013" y="3902075"/>
            <a:ext cx="63182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CAB8497-C9B9-4BF7-A971-F0BA0C3C2EEE}" type="datetime'''0''7h''''0''''''''''''0''''-2''''''''4h''''''0''''''''0'">
              <a:rPr lang="en-US" sz="8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07h00-24h00</a:t>
            </a:fld>
            <a:endParaRPr lang="pt-BR" sz="8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80" name="Espaço Reservado para Texto 63"/>
          <p:cNvSpPr>
            <a:spLocks noGrp="1"/>
          </p:cNvSpPr>
          <p:nvPr>
            <p:custDataLst>
              <p:tags r:id="rId68"/>
            </p:custDataLst>
          </p:nvPr>
        </p:nvSpPr>
        <p:spPr bwMode="auto">
          <a:xfrm>
            <a:off x="8956675" y="3902075"/>
            <a:ext cx="63182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1F13C57-EC3D-4FE2-9544-2A8849D5265A}" type="datetime'1''8''''''h''''00-2''''4''''h''''''''''''''''''''''00'''''''">
              <a:rPr lang="en-US" sz="8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18h00-24h00</a:t>
            </a:fld>
            <a:endParaRPr lang="pt-BR" sz="8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78" name="Espaço Reservado para Texto 62"/>
          <p:cNvSpPr>
            <a:spLocks noGrp="1"/>
          </p:cNvSpPr>
          <p:nvPr>
            <p:custDataLst>
              <p:tags r:id="rId69"/>
            </p:custDataLst>
          </p:nvPr>
        </p:nvSpPr>
        <p:spPr bwMode="auto">
          <a:xfrm>
            <a:off x="8161338" y="3902075"/>
            <a:ext cx="63182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E84052A-33BC-4FC3-A29E-E11EED98D624}" type="datetime'1''2h''0''''''0''''''''''''-18''''''''''''''''''h''''''0''''0'">
              <a:rPr lang="en-US" sz="8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12h00-18h00</a:t>
            </a:fld>
            <a:endParaRPr lang="pt-BR" sz="8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79" name="Espaço Reservado para Texto 59"/>
          <p:cNvSpPr>
            <a:spLocks noGrp="1"/>
          </p:cNvSpPr>
          <p:nvPr>
            <p:custDataLst>
              <p:tags r:id="rId70"/>
            </p:custDataLst>
          </p:nvPr>
        </p:nvSpPr>
        <p:spPr bwMode="auto">
          <a:xfrm>
            <a:off x="7361238" y="3902075"/>
            <a:ext cx="63182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839D946-0908-4E33-B12B-299926D4AB6C}" type="datetime'0''''''''7''''h0''''0''''''''''''-''''''1''''2''h''''''0''0'">
              <a:rPr lang="en-US" sz="8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07h00-12h00</a:t>
            </a:fld>
            <a:endParaRPr lang="pt-BR" sz="8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pic>
        <p:nvPicPr>
          <p:cNvPr id="389" name="Imagem 388"/>
          <p:cNvPicPr>
            <a:picLocks noChangeAspect="1"/>
          </p:cNvPicPr>
          <p:nvPr/>
        </p:nvPicPr>
        <p:blipFill>
          <a:blip r:embed="rId1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638" y="1645104"/>
            <a:ext cx="443571" cy="449485"/>
          </a:xfrm>
          <a:prstGeom prst="rect">
            <a:avLst/>
          </a:prstGeom>
        </p:spPr>
      </p:pic>
      <p:pic>
        <p:nvPicPr>
          <p:cNvPr id="390" name="Imagem 389"/>
          <p:cNvPicPr>
            <a:picLocks noChangeAspect="1"/>
          </p:cNvPicPr>
          <p:nvPr/>
        </p:nvPicPr>
        <p:blipFill>
          <a:blip r:embed="rId1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645104"/>
            <a:ext cx="428168" cy="428168"/>
          </a:xfrm>
          <a:prstGeom prst="rect">
            <a:avLst/>
          </a:prstGeom>
        </p:spPr>
      </p:pic>
      <p:graphicFrame>
        <p:nvGraphicFramePr>
          <p:cNvPr id="391" name="Objeto 390"/>
          <p:cNvGraphicFramePr>
            <a:graphicFrameLocks/>
          </p:cNvGraphicFramePr>
          <p:nvPr>
            <p:custDataLst>
              <p:tags r:id="rId71"/>
            </p:custDataLst>
            <p:extLst>
              <p:ext uri="{D42A27DB-BD31-4B8C-83A1-F6EECF244321}">
                <p14:modId xmlns:p14="http://schemas.microsoft.com/office/powerpoint/2010/main" val="1611320812"/>
              </p:ext>
            </p:extLst>
          </p:nvPr>
        </p:nvGraphicFramePr>
        <p:xfrm>
          <a:off x="228600" y="4305299"/>
          <a:ext cx="3409980" cy="2200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4" name="Gráfico" r:id="rId125" imgW="3409980" imgH="2200230" progId="MSGraph.Chart.8">
                  <p:embed followColorScheme="full"/>
                </p:oleObj>
              </mc:Choice>
              <mc:Fallback>
                <p:oleObj name="Gráfico" r:id="rId125" imgW="3409980" imgH="220023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6"/>
                      <a:stretch>
                        <a:fillRect/>
                      </a:stretch>
                    </p:blipFill>
                    <p:spPr>
                      <a:xfrm>
                        <a:off x="228600" y="4305299"/>
                        <a:ext cx="3409980" cy="2200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2" name="Conector reto 391"/>
          <p:cNvCxnSpPr/>
          <p:nvPr>
            <p:custDataLst>
              <p:tags r:id="rId72"/>
            </p:custDataLst>
          </p:nvPr>
        </p:nvCxnSpPr>
        <p:spPr bwMode="auto">
          <a:xfrm flipV="1">
            <a:off x="600075" y="5113338"/>
            <a:ext cx="0" cy="2698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Conector reto 392"/>
          <p:cNvCxnSpPr/>
          <p:nvPr>
            <p:custDataLst>
              <p:tags r:id="rId73"/>
            </p:custDataLst>
          </p:nvPr>
        </p:nvCxnSpPr>
        <p:spPr bwMode="auto">
          <a:xfrm>
            <a:off x="600075" y="5113338"/>
            <a:ext cx="28575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Conector reto 394"/>
          <p:cNvCxnSpPr/>
          <p:nvPr>
            <p:custDataLst>
              <p:tags r:id="rId74"/>
            </p:custDataLst>
          </p:nvPr>
        </p:nvCxnSpPr>
        <p:spPr bwMode="auto">
          <a:xfrm flipV="1">
            <a:off x="1400175" y="4332288"/>
            <a:ext cx="0" cy="2698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Conector reto 397"/>
          <p:cNvCxnSpPr/>
          <p:nvPr>
            <p:custDataLst>
              <p:tags r:id="rId75"/>
            </p:custDataLst>
          </p:nvPr>
        </p:nvCxnSpPr>
        <p:spPr bwMode="auto">
          <a:xfrm>
            <a:off x="3276600" y="4503738"/>
            <a:ext cx="0" cy="2698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Conector reto 401"/>
          <p:cNvCxnSpPr/>
          <p:nvPr>
            <p:custDataLst>
              <p:tags r:id="rId76"/>
            </p:custDataLst>
          </p:nvPr>
        </p:nvCxnSpPr>
        <p:spPr bwMode="auto">
          <a:xfrm>
            <a:off x="1400175" y="4332288"/>
            <a:ext cx="28575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Conector reto 400"/>
          <p:cNvCxnSpPr/>
          <p:nvPr>
            <p:custDataLst>
              <p:tags r:id="rId77"/>
            </p:custDataLst>
          </p:nvPr>
        </p:nvCxnSpPr>
        <p:spPr bwMode="auto">
          <a:xfrm>
            <a:off x="2200275" y="4170363"/>
            <a:ext cx="280988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Conector reto 398"/>
          <p:cNvCxnSpPr/>
          <p:nvPr>
            <p:custDataLst>
              <p:tags r:id="rId78"/>
            </p:custDataLst>
          </p:nvPr>
        </p:nvCxnSpPr>
        <p:spPr bwMode="auto">
          <a:xfrm flipV="1">
            <a:off x="2200275" y="4170362"/>
            <a:ext cx="0" cy="3841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Conector reto 399"/>
          <p:cNvCxnSpPr/>
          <p:nvPr>
            <p:custDataLst>
              <p:tags r:id="rId79"/>
            </p:custDataLst>
          </p:nvPr>
        </p:nvCxnSpPr>
        <p:spPr bwMode="auto">
          <a:xfrm>
            <a:off x="1685925" y="4332288"/>
            <a:ext cx="0" cy="2698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Conector reto 402"/>
          <p:cNvCxnSpPr/>
          <p:nvPr>
            <p:custDataLst>
              <p:tags r:id="rId80"/>
            </p:custDataLst>
          </p:nvPr>
        </p:nvCxnSpPr>
        <p:spPr bwMode="auto">
          <a:xfrm>
            <a:off x="2481263" y="4170363"/>
            <a:ext cx="0" cy="2698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Conector reto 395"/>
          <p:cNvCxnSpPr/>
          <p:nvPr>
            <p:custDataLst>
              <p:tags r:id="rId81"/>
            </p:custDataLst>
          </p:nvPr>
        </p:nvCxnSpPr>
        <p:spPr bwMode="auto">
          <a:xfrm flipV="1">
            <a:off x="2990850" y="4503738"/>
            <a:ext cx="0" cy="32702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Conector reto 396"/>
          <p:cNvCxnSpPr/>
          <p:nvPr>
            <p:custDataLst>
              <p:tags r:id="rId82"/>
            </p:custDataLst>
          </p:nvPr>
        </p:nvCxnSpPr>
        <p:spPr bwMode="auto">
          <a:xfrm>
            <a:off x="2990850" y="4503738"/>
            <a:ext cx="28575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Conector reto 393"/>
          <p:cNvCxnSpPr/>
          <p:nvPr>
            <p:custDataLst>
              <p:tags r:id="rId83"/>
            </p:custDataLst>
          </p:nvPr>
        </p:nvCxnSpPr>
        <p:spPr bwMode="auto">
          <a:xfrm>
            <a:off x="885825" y="5113338"/>
            <a:ext cx="0" cy="2698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6" name="Espaço Reservado para Texto 59"/>
          <p:cNvSpPr>
            <a:spLocks noGrp="1"/>
          </p:cNvSpPr>
          <p:nvPr>
            <p:custDataLst>
              <p:tags r:id="rId84"/>
            </p:custDataLst>
          </p:nvPr>
        </p:nvSpPr>
        <p:spPr bwMode="auto">
          <a:xfrm>
            <a:off x="427038" y="6492875"/>
            <a:ext cx="63182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8C903DB-CFB9-4C33-ABB8-5C03A8DE0673}" type="datetime'''''''0''''7h''0''0''''-''''''''''1''''''''''''''''''2''h00'''">
              <a:rPr lang="en-US" sz="8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07h00-12h00</a:t>
            </a:fld>
            <a:endParaRPr lang="pt-BR" sz="8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411" name="Espaço Reservado para Texto 77"/>
          <p:cNvSpPr>
            <a:spLocks noGrp="1"/>
          </p:cNvSpPr>
          <p:nvPr>
            <p:custDataLst>
              <p:tags r:id="rId85"/>
            </p:custDataLst>
          </p:nvPr>
        </p:nvSpPr>
        <p:spPr bwMode="auto">
          <a:xfrm>
            <a:off x="2924175" y="4386263"/>
            <a:ext cx="420688" cy="234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9BCDA7E0-754F-47A7-8480-1DE7CD63D08A}" type="datetime'''+''''''''''''4''''''''''''''%''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+4%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409" name="Espaço Reservado para Texto 76"/>
          <p:cNvSpPr>
            <a:spLocks noGrp="1"/>
          </p:cNvSpPr>
          <p:nvPr>
            <p:custDataLst>
              <p:tags r:id="rId86"/>
            </p:custDataLst>
          </p:nvPr>
        </p:nvSpPr>
        <p:spPr bwMode="auto">
          <a:xfrm>
            <a:off x="2130425" y="4052888"/>
            <a:ext cx="420688" cy="234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6C5EE3EA-4B6B-458E-A7DD-F70087BD791F}" type="datetime'''''''''+''''''''''''''''''''''''''''''''''''7''''%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+7%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408" name="Espaço Reservado para Texto 75"/>
          <p:cNvSpPr>
            <a:spLocks noGrp="1"/>
          </p:cNvSpPr>
          <p:nvPr>
            <p:custDataLst>
              <p:tags r:id="rId87"/>
            </p:custDataLst>
          </p:nvPr>
        </p:nvSpPr>
        <p:spPr bwMode="auto">
          <a:xfrm>
            <a:off x="1395413" y="4214813"/>
            <a:ext cx="296863" cy="234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8451903E-A451-4B49-BE94-2E2B1C0479D3}" type="datetime'''''''''''''0''''%''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0%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410" name="Espaço Reservado para Texto 74"/>
          <p:cNvSpPr>
            <a:spLocks noGrp="1"/>
          </p:cNvSpPr>
          <p:nvPr>
            <p:custDataLst>
              <p:tags r:id="rId88"/>
            </p:custDataLst>
          </p:nvPr>
        </p:nvSpPr>
        <p:spPr bwMode="auto">
          <a:xfrm>
            <a:off x="595313" y="4995863"/>
            <a:ext cx="296863" cy="234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D126C1EA-9F5B-4864-89D2-A3BDD048256C}" type="datetime'''0''''''%''''''''''''''''''''''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0%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404" name="Espaço Reservado para Texto 64"/>
          <p:cNvSpPr>
            <a:spLocks noGrp="1"/>
          </p:cNvSpPr>
          <p:nvPr>
            <p:custDataLst>
              <p:tags r:id="rId89"/>
            </p:custDataLst>
          </p:nvPr>
        </p:nvSpPr>
        <p:spPr bwMode="auto">
          <a:xfrm>
            <a:off x="2817813" y="6492875"/>
            <a:ext cx="63182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91E41AA-FBEE-4D48-A01E-7EF9F90CB0E9}" type="datetime'''''''''0''7''h''''''''''''''00''''''''-''''''''24h00'''''">
              <a:rPr lang="en-US" sz="8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07h00-24h00</a:t>
            </a:fld>
            <a:endParaRPr lang="pt-BR" sz="8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407" name="Espaço Reservado para Texto 63"/>
          <p:cNvSpPr>
            <a:spLocks noGrp="1"/>
          </p:cNvSpPr>
          <p:nvPr>
            <p:custDataLst>
              <p:tags r:id="rId90"/>
            </p:custDataLst>
          </p:nvPr>
        </p:nvSpPr>
        <p:spPr bwMode="auto">
          <a:xfrm>
            <a:off x="2022475" y="6492875"/>
            <a:ext cx="63182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CEC539A-2B15-4A0A-8633-4519549A5AA2}" type="datetime'''1''8''h''''''''''''0''0-''2''''4''''''h00'''''''''''''">
              <a:rPr lang="en-US" sz="8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18h00-24h00</a:t>
            </a:fld>
            <a:endParaRPr lang="pt-BR" sz="8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405" name="Espaço Reservado para Texto 62"/>
          <p:cNvSpPr>
            <a:spLocks noGrp="1"/>
          </p:cNvSpPr>
          <p:nvPr>
            <p:custDataLst>
              <p:tags r:id="rId91"/>
            </p:custDataLst>
          </p:nvPr>
        </p:nvSpPr>
        <p:spPr bwMode="auto">
          <a:xfrm>
            <a:off x="1227138" y="6492875"/>
            <a:ext cx="63182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FCA2136-5FC7-4A5F-AF65-E90C5ECB0998}" type="datetime'''1''''2''''''''h''''''0''''0''''-''1''''''8h00'''''''''">
              <a:rPr lang="en-US" sz="8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12h00-18h00</a:t>
            </a:fld>
            <a:endParaRPr lang="pt-BR" sz="8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graphicFrame>
        <p:nvGraphicFramePr>
          <p:cNvPr id="417" name="Objeto 416"/>
          <p:cNvGraphicFramePr>
            <a:graphicFrameLocks/>
          </p:cNvGraphicFramePr>
          <p:nvPr>
            <p:custDataLst>
              <p:tags r:id="rId92"/>
            </p:custDataLst>
            <p:extLst>
              <p:ext uri="{D42A27DB-BD31-4B8C-83A1-F6EECF244321}">
                <p14:modId xmlns:p14="http://schemas.microsoft.com/office/powerpoint/2010/main" val="4291205523"/>
              </p:ext>
            </p:extLst>
          </p:nvPr>
        </p:nvGraphicFramePr>
        <p:xfrm>
          <a:off x="3771900" y="4305299"/>
          <a:ext cx="3409980" cy="2200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5" name="Gráfico" r:id="rId127" imgW="3409980" imgH="2200230" progId="MSGraph.Chart.8">
                  <p:embed followColorScheme="full"/>
                </p:oleObj>
              </mc:Choice>
              <mc:Fallback>
                <p:oleObj name="Gráfico" r:id="rId127" imgW="3409980" imgH="220023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8"/>
                      <a:stretch>
                        <a:fillRect/>
                      </a:stretch>
                    </p:blipFill>
                    <p:spPr>
                      <a:xfrm>
                        <a:off x="3771900" y="4305299"/>
                        <a:ext cx="3409980" cy="2200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9" name="Conector reto 418"/>
          <p:cNvCxnSpPr/>
          <p:nvPr>
            <p:custDataLst>
              <p:tags r:id="rId93"/>
            </p:custDataLst>
          </p:nvPr>
        </p:nvCxnSpPr>
        <p:spPr bwMode="auto">
          <a:xfrm>
            <a:off x="4143375" y="5037138"/>
            <a:ext cx="28575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Conector reto 423"/>
          <p:cNvCxnSpPr/>
          <p:nvPr>
            <p:custDataLst>
              <p:tags r:id="rId94"/>
            </p:custDataLst>
          </p:nvPr>
        </p:nvCxnSpPr>
        <p:spPr bwMode="auto">
          <a:xfrm>
            <a:off x="6819900" y="4675188"/>
            <a:ext cx="0" cy="2698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3" name="Conector reto 422"/>
          <p:cNvCxnSpPr/>
          <p:nvPr>
            <p:custDataLst>
              <p:tags r:id="rId95"/>
            </p:custDataLst>
          </p:nvPr>
        </p:nvCxnSpPr>
        <p:spPr bwMode="auto">
          <a:xfrm>
            <a:off x="6534150" y="4675188"/>
            <a:ext cx="28575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Conector reto 426"/>
          <p:cNvCxnSpPr/>
          <p:nvPr>
            <p:custDataLst>
              <p:tags r:id="rId96"/>
            </p:custDataLst>
          </p:nvPr>
        </p:nvCxnSpPr>
        <p:spPr bwMode="auto">
          <a:xfrm>
            <a:off x="5743575" y="4170363"/>
            <a:ext cx="280988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Conector reto 425"/>
          <p:cNvCxnSpPr/>
          <p:nvPr>
            <p:custDataLst>
              <p:tags r:id="rId97"/>
            </p:custDataLst>
          </p:nvPr>
        </p:nvCxnSpPr>
        <p:spPr bwMode="auto">
          <a:xfrm>
            <a:off x="5229225" y="4875213"/>
            <a:ext cx="0" cy="2698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Conector reto 428"/>
          <p:cNvCxnSpPr/>
          <p:nvPr>
            <p:custDataLst>
              <p:tags r:id="rId98"/>
            </p:custDataLst>
          </p:nvPr>
        </p:nvCxnSpPr>
        <p:spPr bwMode="auto">
          <a:xfrm>
            <a:off x="6024563" y="4170363"/>
            <a:ext cx="0" cy="2698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Conector reto 424"/>
          <p:cNvCxnSpPr/>
          <p:nvPr>
            <p:custDataLst>
              <p:tags r:id="rId99"/>
            </p:custDataLst>
          </p:nvPr>
        </p:nvCxnSpPr>
        <p:spPr bwMode="auto">
          <a:xfrm flipV="1">
            <a:off x="5743575" y="4170363"/>
            <a:ext cx="0" cy="3460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Conector reto 427"/>
          <p:cNvCxnSpPr/>
          <p:nvPr>
            <p:custDataLst>
              <p:tags r:id="rId100"/>
            </p:custDataLst>
          </p:nvPr>
        </p:nvCxnSpPr>
        <p:spPr bwMode="auto">
          <a:xfrm>
            <a:off x="4943475" y="4875213"/>
            <a:ext cx="28575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Conector reto 420"/>
          <p:cNvCxnSpPr/>
          <p:nvPr>
            <p:custDataLst>
              <p:tags r:id="rId101"/>
            </p:custDataLst>
          </p:nvPr>
        </p:nvCxnSpPr>
        <p:spPr bwMode="auto">
          <a:xfrm flipV="1">
            <a:off x="4943475" y="4875213"/>
            <a:ext cx="0" cy="3079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Conector reto 419"/>
          <p:cNvCxnSpPr/>
          <p:nvPr>
            <p:custDataLst>
              <p:tags r:id="rId102"/>
            </p:custDataLst>
          </p:nvPr>
        </p:nvCxnSpPr>
        <p:spPr bwMode="auto">
          <a:xfrm>
            <a:off x="4429125" y="5037138"/>
            <a:ext cx="0" cy="2698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Conector reto 417"/>
          <p:cNvCxnSpPr/>
          <p:nvPr>
            <p:custDataLst>
              <p:tags r:id="rId103"/>
            </p:custDataLst>
          </p:nvPr>
        </p:nvCxnSpPr>
        <p:spPr bwMode="auto">
          <a:xfrm flipV="1">
            <a:off x="4143375" y="5037138"/>
            <a:ext cx="0" cy="3079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Conector reto 421"/>
          <p:cNvCxnSpPr/>
          <p:nvPr>
            <p:custDataLst>
              <p:tags r:id="rId104"/>
            </p:custDataLst>
          </p:nvPr>
        </p:nvCxnSpPr>
        <p:spPr bwMode="auto">
          <a:xfrm flipV="1">
            <a:off x="6534150" y="4675188"/>
            <a:ext cx="0" cy="31750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4" name="Espaço Reservado para Texto 75"/>
          <p:cNvSpPr>
            <a:spLocks noGrp="1"/>
          </p:cNvSpPr>
          <p:nvPr>
            <p:custDataLst>
              <p:tags r:id="rId105"/>
            </p:custDataLst>
          </p:nvPr>
        </p:nvSpPr>
        <p:spPr bwMode="auto">
          <a:xfrm>
            <a:off x="4876800" y="4757738"/>
            <a:ext cx="420688" cy="234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7C4C2DCF-3F5D-463C-89E5-45A7F769B6D7}" type="datetime'''''''''''''''''''''''''''+''''3''''''''''''''''''''''%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+3%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437" name="Espaço Reservado para Texto 77"/>
          <p:cNvSpPr>
            <a:spLocks noGrp="1"/>
          </p:cNvSpPr>
          <p:nvPr>
            <p:custDataLst>
              <p:tags r:id="rId106"/>
            </p:custDataLst>
          </p:nvPr>
        </p:nvSpPr>
        <p:spPr bwMode="auto">
          <a:xfrm>
            <a:off x="6467475" y="4557713"/>
            <a:ext cx="420688" cy="234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B206BDF5-9D63-4341-8C52-17E78679F793}" type="datetime'''''''''''+''''''5''''''''''''%''''''''''''''''''''''''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+5%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436" name="Espaço Reservado para Texto 74"/>
          <p:cNvSpPr>
            <a:spLocks noGrp="1"/>
          </p:cNvSpPr>
          <p:nvPr>
            <p:custDataLst>
              <p:tags r:id="rId107"/>
            </p:custDataLst>
          </p:nvPr>
        </p:nvSpPr>
        <p:spPr bwMode="auto">
          <a:xfrm>
            <a:off x="4076700" y="4919663"/>
            <a:ext cx="420688" cy="234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88AA9FE2-0DDE-4B2D-80A8-B89743FB950B}" type="datetime'''+''''''''''''''''''5''%''''''''''''''''''''''''''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+5%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435" name="Espaço Reservado para Texto 76"/>
          <p:cNvSpPr>
            <a:spLocks noGrp="1"/>
          </p:cNvSpPr>
          <p:nvPr>
            <p:custDataLst>
              <p:tags r:id="rId108"/>
            </p:custDataLst>
          </p:nvPr>
        </p:nvSpPr>
        <p:spPr bwMode="auto">
          <a:xfrm>
            <a:off x="5673725" y="4052888"/>
            <a:ext cx="420688" cy="234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55D07DD2-EAF4-4626-9E66-4B5DF114FD1A}" type="datetime'''''''+''''5''''''''''''''''''''''''''''''%''''''''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+5%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430" name="Espaço Reservado para Texto 64"/>
          <p:cNvSpPr>
            <a:spLocks noGrp="1"/>
          </p:cNvSpPr>
          <p:nvPr>
            <p:custDataLst>
              <p:tags r:id="rId109"/>
            </p:custDataLst>
          </p:nvPr>
        </p:nvSpPr>
        <p:spPr bwMode="auto">
          <a:xfrm>
            <a:off x="6361113" y="6492875"/>
            <a:ext cx="63182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AE09C9C-0CDE-41AB-AFAF-36CE59BD2356}" type="datetime'0''7h''''''''0''''''''''''0''''-24''''''''h0''''''''0'''''''">
              <a:rPr lang="en-US" sz="8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07h00-24h00</a:t>
            </a:fld>
            <a:endParaRPr lang="pt-BR" sz="8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433" name="Espaço Reservado para Texto 63"/>
          <p:cNvSpPr>
            <a:spLocks noGrp="1"/>
          </p:cNvSpPr>
          <p:nvPr>
            <p:custDataLst>
              <p:tags r:id="rId110"/>
            </p:custDataLst>
          </p:nvPr>
        </p:nvSpPr>
        <p:spPr bwMode="auto">
          <a:xfrm>
            <a:off x="5565775" y="6492875"/>
            <a:ext cx="63182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EBFEF8A-A827-4369-AD58-1A6731B21A61}" type="datetime'1''''8''''''h''''''''00-''''2''''''''''4''''''''''''h00'''">
              <a:rPr lang="en-US" sz="8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18h00-24h00</a:t>
            </a:fld>
            <a:endParaRPr lang="pt-BR" sz="8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431" name="Espaço Reservado para Texto 62"/>
          <p:cNvSpPr>
            <a:spLocks noGrp="1"/>
          </p:cNvSpPr>
          <p:nvPr>
            <p:custDataLst>
              <p:tags r:id="rId111"/>
            </p:custDataLst>
          </p:nvPr>
        </p:nvSpPr>
        <p:spPr bwMode="auto">
          <a:xfrm>
            <a:off x="4770438" y="6492875"/>
            <a:ext cx="63182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77C597E-9896-4571-AD37-4C609566B326}" type="datetime'''''''1''''2h''00''''-''''''''1''''''8''''h''''''''0''''''''0'">
              <a:rPr lang="en-US" sz="8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12h00-18h00</a:t>
            </a:fld>
            <a:endParaRPr lang="pt-BR" sz="8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432" name="Espaço Reservado para Texto 59"/>
          <p:cNvSpPr>
            <a:spLocks noGrp="1"/>
          </p:cNvSpPr>
          <p:nvPr>
            <p:custDataLst>
              <p:tags r:id="rId112"/>
            </p:custDataLst>
          </p:nvPr>
        </p:nvSpPr>
        <p:spPr bwMode="auto">
          <a:xfrm>
            <a:off x="3970338" y="6492875"/>
            <a:ext cx="63182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BE7ED4A-C735-4AB9-B192-A0B46E8C95BF}" type="datetime'''''07''''h''''''''0''0''''''''-''1''''2''h''''0''''0'''''">
              <a:rPr lang="en-US" sz="8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07h00-12h00</a:t>
            </a:fld>
            <a:endParaRPr lang="pt-BR" sz="8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pic>
        <p:nvPicPr>
          <p:cNvPr id="440" name="Imagem 439"/>
          <p:cNvPicPr>
            <a:picLocks noChangeAspect="1"/>
          </p:cNvPicPr>
          <p:nvPr/>
        </p:nvPicPr>
        <p:blipFill>
          <a:blip r:embed="rId1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8" y="4284663"/>
            <a:ext cx="456041" cy="462260"/>
          </a:xfrm>
          <a:prstGeom prst="rect">
            <a:avLst/>
          </a:prstGeom>
        </p:spPr>
      </p:pic>
      <p:pic>
        <p:nvPicPr>
          <p:cNvPr id="441" name="Imagem 440"/>
          <p:cNvPicPr>
            <a:picLocks noChangeAspect="1"/>
          </p:cNvPicPr>
          <p:nvPr/>
        </p:nvPicPr>
        <p:blipFill rotWithShape="1">
          <a:blip r:embed="rId1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6" r="-4824" b="18665"/>
          <a:stretch/>
        </p:blipFill>
        <p:spPr>
          <a:xfrm>
            <a:off x="3795713" y="4365625"/>
            <a:ext cx="657120" cy="416433"/>
          </a:xfrm>
          <a:prstGeom prst="rect">
            <a:avLst/>
          </a:prstGeom>
        </p:spPr>
      </p:pic>
      <p:sp>
        <p:nvSpPr>
          <p:cNvPr id="121" name="CaixaDeTexto 120"/>
          <p:cNvSpPr txBox="1"/>
          <p:nvPr/>
        </p:nvSpPr>
        <p:spPr>
          <a:xfrm>
            <a:off x="7290964" y="4981575"/>
            <a:ext cx="32722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1800"/>
              </a:lnSpc>
              <a:buFont typeface="Wingdings" panose="05000000000000000000" pitchFamily="2" charset="2"/>
              <a:buChar char=""/>
            </a:pPr>
            <a:r>
              <a:rPr lang="pt-BR" sz="1600" dirty="0" smtClean="0">
                <a:latin typeface="Eras Medium ITC" panose="020B0602030504020804" pitchFamily="34" charset="0"/>
              </a:rPr>
              <a:t>A audiência da Band TV se manteve estável em 2014 vs 2013 e a TV Globo é a única emissora que apresenta queda na média geral na faixa horária das 7h00 as 24h00.</a:t>
            </a:r>
            <a:endParaRPr lang="pt-BR" sz="1600" dirty="0">
              <a:latin typeface="Eras Medium ITC" panose="020B0602030504020804" pitchFamily="34" charset="0"/>
            </a:endParaRPr>
          </a:p>
        </p:txBody>
      </p:sp>
      <p:sp>
        <p:nvSpPr>
          <p:cNvPr id="122" name="CaixaDeTexto 121"/>
          <p:cNvSpPr txBox="1"/>
          <p:nvPr/>
        </p:nvSpPr>
        <p:spPr>
          <a:xfrm>
            <a:off x="6002545" y="6909459"/>
            <a:ext cx="4600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Eras Demi ITC" panose="020B0805030504020804" pitchFamily="34" charset="0"/>
              </a:defRPr>
            </a:lvl1pPr>
          </a:lstStyle>
          <a:p>
            <a:r>
              <a:rPr lang="pt-BR" sz="900" dirty="0"/>
              <a:t>Fonte: Ibope </a:t>
            </a:r>
            <a:r>
              <a:rPr lang="pt-BR" sz="900" dirty="0" smtClean="0"/>
              <a:t>Media Workstation – PNT – 2013 e 2014 – Target: MM ABCDE 18+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320474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65505" y="2904262"/>
            <a:ext cx="7557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Share de Investimento</a:t>
            </a:r>
          </a:p>
          <a:p>
            <a:pPr algn="ctr"/>
            <a:r>
              <a:rPr lang="pt-BR" sz="3600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Vs</a:t>
            </a:r>
          </a:p>
          <a:p>
            <a:pPr algn="ctr"/>
            <a:r>
              <a:rPr lang="pt-BR" sz="3600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Share de Audiência</a:t>
            </a:r>
            <a:endParaRPr lang="pt-BR" sz="3600" dirty="0">
              <a:solidFill>
                <a:prstClr val="black"/>
              </a:solidFill>
              <a:latin typeface="Eras Demi ITC" panose="020B0805030504020804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665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to 3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Slide do think-cell" r:id="rId5" imgW="270" imgH="270" progId="TCLayout.ActiveDocument.1">
                  <p:embed/>
                </p:oleObj>
              </mc:Choice>
              <mc:Fallback>
                <p:oleObj name="Slide do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300" b="1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067951" y="564507"/>
            <a:ext cx="6315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r"/>
            <a:r>
              <a:rPr lang="pt-BR" dirty="0" smtClean="0"/>
              <a:t>Análise Share das Emissoras de TV Aberta, considerando investimento base Ibope Monitor e audiência MM 18+ PNT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211454" y="1936448"/>
            <a:ext cx="10281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l"/>
            <a:r>
              <a:rPr lang="pt-BR" sz="1800" dirty="0" smtClean="0"/>
              <a:t>A Band apresenta índice positivo (101) na relação Share de Investimentos vs Share de Audiência, porém, é a terceira emissora em participação nos investimentos.</a:t>
            </a:r>
            <a:endParaRPr lang="pt-BR" sz="1800" dirty="0"/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464490028"/>
              </p:ext>
            </p:extLst>
          </p:nvPr>
        </p:nvGraphicFramePr>
        <p:xfrm>
          <a:off x="834427" y="2937353"/>
          <a:ext cx="9021372" cy="3380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7239647" y="2783464"/>
            <a:ext cx="2616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>
                <a:latin typeface="Eras Demi ITC" panose="020B0805030504020804" pitchFamily="34" charset="0"/>
              </a:rPr>
              <a:t>2014 (Janeiro a Dezembro)</a:t>
            </a:r>
            <a:endParaRPr lang="pt-BR" sz="1400" u="sng" dirty="0">
              <a:latin typeface="Eras Demi ITC" panose="020B08050305040208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949730" y="6526230"/>
            <a:ext cx="4080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Eras Demi ITC" panose="020B0805030504020804" pitchFamily="34" charset="0"/>
              </a:defRPr>
            </a:lvl1pPr>
          </a:lstStyle>
          <a:p>
            <a:r>
              <a:rPr lang="pt-BR" sz="900" dirty="0"/>
              <a:t>Fonte: Ibope Monitor </a:t>
            </a:r>
            <a:r>
              <a:rPr lang="pt-BR" sz="900" dirty="0" smtClean="0"/>
              <a:t>2014 - Valores líquidos com descontos estimados:</a:t>
            </a:r>
          </a:p>
          <a:p>
            <a:r>
              <a:rPr lang="pt-BR" sz="900" dirty="0" smtClean="0"/>
              <a:t>Band TV: 96,5%, Globo: 25%, Record e SBT: 92% e Rede TV!: 97%.</a:t>
            </a:r>
          </a:p>
          <a:p>
            <a:r>
              <a:rPr lang="pt-BR" sz="900" dirty="0" smtClean="0"/>
              <a:t>Fonte: Ibope Media Workstation – PNT – 2014 – </a:t>
            </a:r>
            <a:r>
              <a:rPr lang="pt-BR" sz="900" dirty="0"/>
              <a:t>Share de Audiência </a:t>
            </a:r>
            <a:endParaRPr lang="pt-BR" sz="900" dirty="0" smtClean="0"/>
          </a:p>
          <a:p>
            <a:r>
              <a:rPr lang="pt-BR" sz="900" dirty="0" smtClean="0"/>
              <a:t>Target: MM ABCDE 18+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256453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65505" y="2904262"/>
            <a:ext cx="7557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Análise Share of </a:t>
            </a:r>
            <a:r>
              <a:rPr lang="pt-BR" sz="3600" dirty="0" err="1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Voice</a:t>
            </a:r>
            <a:r>
              <a:rPr lang="pt-BR" sz="3600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 e CPP</a:t>
            </a:r>
          </a:p>
          <a:p>
            <a:pPr algn="ctr"/>
            <a:r>
              <a:rPr lang="pt-BR" sz="3600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Unilever 2014</a:t>
            </a:r>
            <a:endParaRPr lang="pt-BR" sz="3600" dirty="0">
              <a:solidFill>
                <a:prstClr val="black"/>
              </a:solidFill>
              <a:latin typeface="Eras Demi ITC" panose="020B0805030504020804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224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to 3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Slide do think-cell" r:id="rId5" imgW="270" imgH="270" progId="TCLayout.ActiveDocument.1">
                  <p:embed/>
                </p:oleObj>
              </mc:Choice>
              <mc:Fallback>
                <p:oleObj name="Slide do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300" b="1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88455" y="564507"/>
            <a:ext cx="5795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r"/>
            <a:r>
              <a:rPr lang="pt-BR" dirty="0" smtClean="0"/>
              <a:t>SOV das Emissoras de TV Aberta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968682" y="6793781"/>
            <a:ext cx="452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Eras Demi ITC" panose="020B0805030504020804" pitchFamily="34" charset="0"/>
              </a:defRPr>
            </a:lvl1pPr>
          </a:lstStyle>
          <a:p>
            <a:r>
              <a:rPr lang="pt-BR" sz="900" dirty="0"/>
              <a:t>Fonte: Ibope Monitor </a:t>
            </a:r>
            <a:r>
              <a:rPr lang="pt-BR" sz="900" dirty="0" smtClean="0"/>
              <a:t>2014: GRP e TRP Ponderado NET conforme critérios de conversão da secundagem.</a:t>
            </a:r>
            <a:endParaRPr lang="pt-BR" sz="900" dirty="0"/>
          </a:p>
        </p:txBody>
      </p:sp>
      <p:graphicFrame>
        <p:nvGraphicFramePr>
          <p:cNvPr id="32" name="Gráfico 31"/>
          <p:cNvGraphicFramePr/>
          <p:nvPr>
            <p:extLst>
              <p:ext uri="{D42A27DB-BD31-4B8C-83A1-F6EECF244321}">
                <p14:modId xmlns:p14="http://schemas.microsoft.com/office/powerpoint/2010/main" val="3076857411"/>
              </p:ext>
            </p:extLst>
          </p:nvPr>
        </p:nvGraphicFramePr>
        <p:xfrm>
          <a:off x="5513217" y="2883876"/>
          <a:ext cx="4979523" cy="320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3" name="CaixaDeTexto 32"/>
          <p:cNvSpPr txBox="1"/>
          <p:nvPr/>
        </p:nvSpPr>
        <p:spPr>
          <a:xfrm>
            <a:off x="211454" y="1147437"/>
            <a:ext cx="10281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l"/>
            <a:r>
              <a:rPr lang="pt-BR" sz="1800" dirty="0" smtClean="0"/>
              <a:t>Considerando </a:t>
            </a:r>
            <a:r>
              <a:rPr lang="pt-BR" sz="1800" dirty="0"/>
              <a:t>o </a:t>
            </a:r>
            <a:r>
              <a:rPr lang="pt-BR" sz="1800" dirty="0" err="1"/>
              <a:t>share</a:t>
            </a:r>
            <a:r>
              <a:rPr lang="pt-BR" sz="1800" dirty="0"/>
              <a:t> </a:t>
            </a:r>
            <a:r>
              <a:rPr lang="pt-BR" sz="1800" dirty="0" err="1"/>
              <a:t>of</a:t>
            </a:r>
            <a:r>
              <a:rPr lang="pt-BR" sz="1800" dirty="0"/>
              <a:t> </a:t>
            </a:r>
            <a:r>
              <a:rPr lang="pt-BR" sz="1800" dirty="0" err="1"/>
              <a:t>voice</a:t>
            </a:r>
            <a:r>
              <a:rPr lang="pt-BR" sz="1800" dirty="0"/>
              <a:t> </a:t>
            </a:r>
            <a:r>
              <a:rPr lang="pt-BR" sz="1800" dirty="0" smtClean="0"/>
              <a:t>da Unilever por emissora em 2014, a Band TV apresenta bons índices de participação, sendo 9% em GRP e 6% em TRP, nas duas análise acima da participação dos investimentos.</a:t>
            </a:r>
            <a:endParaRPr lang="pt-BR" sz="1800" dirty="0"/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1256226274"/>
              </p:ext>
            </p:extLst>
          </p:nvPr>
        </p:nvGraphicFramePr>
        <p:xfrm>
          <a:off x="211454" y="2883876"/>
          <a:ext cx="4979523" cy="320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211454" y="2209800"/>
            <a:ext cx="290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u="sng" dirty="0" smtClean="0">
                <a:latin typeface="Eras Demi ITC" panose="020B0805030504020804" pitchFamily="34" charset="0"/>
              </a:rPr>
              <a:t>Total GRP: 113.026</a:t>
            </a:r>
            <a:endParaRPr lang="pt-BR" sz="1800" u="sng" dirty="0">
              <a:latin typeface="Eras Demi ITC" panose="020B08050305040208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429521" y="2209800"/>
            <a:ext cx="433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u="sng" dirty="0" smtClean="0">
                <a:latin typeface="Eras Demi ITC" panose="020B0805030504020804" pitchFamily="34" charset="0"/>
              </a:rPr>
              <a:t>Total TRP (MM ABCDE 18+): 59.160</a:t>
            </a:r>
            <a:endParaRPr lang="pt-BR" sz="1800" u="sng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1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to 3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118071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" name="Slide do think-cell" r:id="rId27" imgW="270" imgH="270" progId="TCLayout.ActiveDocument.1">
                  <p:embed/>
                </p:oleObj>
              </mc:Choice>
              <mc:Fallback>
                <p:oleObj name="Slide do think-cell" r:id="rId2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300" b="1">
              <a:latin typeface="Eras Medium ITC"/>
              <a:sym typeface="Eras Medium ITC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171825" y="564507"/>
            <a:ext cx="521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r"/>
            <a:r>
              <a:rPr lang="pt-BR" dirty="0" smtClean="0"/>
              <a:t>Rentabilidade TV Aberta em 2014</a:t>
            </a:r>
            <a:endParaRPr lang="pt-BR" dirty="0"/>
          </a:p>
        </p:txBody>
      </p:sp>
      <p:graphicFrame>
        <p:nvGraphicFramePr>
          <p:cNvPr id="37" name="Objeto 36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145889181"/>
              </p:ext>
            </p:extLst>
          </p:nvPr>
        </p:nvGraphicFramePr>
        <p:xfrm>
          <a:off x="114300" y="1714500"/>
          <a:ext cx="4886251" cy="2086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" name="Gráfico" r:id="rId29" imgW="4886251" imgH="2086020" progId="MSGraph.Chart.8">
                  <p:embed followColorScheme="full"/>
                </p:oleObj>
              </mc:Choice>
              <mc:Fallback>
                <p:oleObj name="Gráfico" r:id="rId29" imgW="4886251" imgH="208602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14300" y="1714500"/>
                        <a:ext cx="4886251" cy="2086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Conector reto 1"/>
          <p:cNvCxnSpPr/>
          <p:nvPr>
            <p:custDataLst>
              <p:tags r:id="rId5"/>
            </p:custDataLst>
          </p:nvPr>
        </p:nvCxnSpPr>
        <p:spPr bwMode="auto">
          <a:xfrm flipV="1">
            <a:off x="4510088" y="1782763"/>
            <a:ext cx="0" cy="7239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/>
          <p:cNvCxnSpPr/>
          <p:nvPr>
            <p:custDataLst>
              <p:tags r:id="rId6"/>
            </p:custDataLst>
          </p:nvPr>
        </p:nvCxnSpPr>
        <p:spPr bwMode="auto">
          <a:xfrm flipH="1">
            <a:off x="628650" y="1782763"/>
            <a:ext cx="3881438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>
            <p:custDataLst>
              <p:tags r:id="rId7"/>
            </p:custDataLst>
          </p:nvPr>
        </p:nvCxnSpPr>
        <p:spPr bwMode="auto">
          <a:xfrm>
            <a:off x="628650" y="1782764"/>
            <a:ext cx="0" cy="12477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Espaço Reservado para Texto 51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2854325" y="3813175"/>
            <a:ext cx="2079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C3A16E1-5297-48F9-8B68-6A3FA10B9B2D}" type="datetime'''''''S''''''''''''''''''''''B''''''''''''T'''''''''''">
              <a:rPr lang="en-US" sz="1000" b="1"/>
              <a:pPr/>
              <a:t>SBT</a:t>
            </a:fld>
            <a:endParaRPr lang="pt-BR" sz="1000" b="1" dirty="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6" name="Espaço Reservado para Texto 50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1957388" y="3813175"/>
            <a:ext cx="4492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18E7C92-773E-44C4-81E6-5054D8671F35}" type="datetime'''''''''''''''''R''''''''E''''C''''''O''''''''''RD'''''''''">
              <a:rPr lang="en-US" sz="1000" b="1"/>
              <a:pPr/>
              <a:t>RECORD</a:t>
            </a:fld>
            <a:endParaRPr lang="pt-BR" sz="1000" b="1" dirty="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Espaço Reservado para Texto 81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2312988" y="1657350"/>
            <a:ext cx="511175" cy="25241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BF9EFCCE-E9AD-4DC9-BC9F-92E76304154F}" type="datetime'''''''''''''''''''''-''''''''''''''5''''''''''''''''''5%'''''">
              <a:rPr lang="en-US" sz="13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-55%</a:t>
            </a:fld>
            <a:endParaRPr lang="pt-BR" sz="13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50" name="Espaço Reservado para Texto 49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1209675" y="3813175"/>
            <a:ext cx="3905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0190478-C0F9-4194-9EA4-2983338CF2B0}" type="datetime'G''''''''''''''''''''''''L''''''''''''''''O''''B''''''O'''''">
              <a:rPr lang="en-US" sz="1000" b="1"/>
              <a:pPr/>
              <a:t>GLOBO</a:t>
            </a:fld>
            <a:endParaRPr lang="pt-BR" sz="1000" b="1" dirty="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9" name="Espaço Reservado para Texto 58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3486150" y="3813175"/>
            <a:ext cx="4953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261A5EA-D250-455D-A3DA-CA21DFEB26EE}" type="datetime'''R''''''''''''''''E''''''DE'''''' T''''''''''''V!'''">
              <a:rPr lang="en-US" sz="1000" b="1"/>
              <a:pPr/>
              <a:t>REDE TV!</a:t>
            </a:fld>
            <a:endParaRPr lang="pt-BR" sz="1000" b="1" dirty="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9" name="Espaço Reservado para Texto 31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4137025" y="3813175"/>
            <a:ext cx="74771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5BF1B73-6D97-49CA-90F2-C4BAC53F8E36}" type="datetime'''MÉD''''IA'''''' ''''''''''''''G''E''RA''''L'''''''''''''''">
              <a:rPr lang="en-US" sz="1000" b="1"/>
              <a:pPr/>
              <a:t>MÉDIA GERAL</a:t>
            </a:fld>
            <a:endParaRPr lang="pt-BR" sz="1000" b="1" dirty="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Espaço Reservado para Texto 48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384175" y="3813175"/>
            <a:ext cx="49053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C61B739-0274-424A-ABA9-CD059A51F300}" type="datetime'''B''''''''''''A''''''''''''''''''''''''N''''''''D ''TV'''''''">
              <a:rPr lang="en-US" sz="1000" b="1"/>
              <a:pPr/>
              <a:t>BAND TV</a:t>
            </a:fld>
            <a:endParaRPr lang="pt-BR" sz="1000" b="1" dirty="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84163" y="1244600"/>
            <a:ext cx="1784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>
                <a:latin typeface="Eras Demi ITC" panose="020B0805030504020804" pitchFamily="34" charset="0"/>
              </a:rPr>
              <a:t>CPP R$ Domiciliar</a:t>
            </a:r>
            <a:endParaRPr lang="pt-BR" sz="1400" u="sng" dirty="0">
              <a:latin typeface="Eras Demi ITC" panose="020B0805030504020804" pitchFamily="34" charset="0"/>
            </a:endParaRPr>
          </a:p>
        </p:txBody>
      </p:sp>
      <p:sp>
        <p:nvSpPr>
          <p:cNvPr id="218" name="CaixaDeTexto 217"/>
          <p:cNvSpPr txBox="1"/>
          <p:nvPr/>
        </p:nvSpPr>
        <p:spPr>
          <a:xfrm>
            <a:off x="5561234" y="3973710"/>
            <a:ext cx="2379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>
                <a:latin typeface="Eras Demi ITC" panose="020B0805030504020804" pitchFamily="34" charset="0"/>
              </a:rPr>
              <a:t>CPP R$ MM ABCDE 18+</a:t>
            </a:r>
            <a:endParaRPr lang="pt-BR" sz="1400" u="sng" dirty="0">
              <a:latin typeface="Eras Demi ITC" panose="020B0805030504020804" pitchFamily="34" charset="0"/>
            </a:endParaRPr>
          </a:p>
        </p:txBody>
      </p:sp>
      <p:graphicFrame>
        <p:nvGraphicFramePr>
          <p:cNvPr id="71" name="Objeto 70"/>
          <p:cNvGraphicFramePr>
            <a:graphicFrameLocks/>
          </p:cNvGraphicFramePr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4180467141"/>
              </p:ext>
            </p:extLst>
          </p:nvPr>
        </p:nvGraphicFramePr>
        <p:xfrm>
          <a:off x="5486400" y="4305300"/>
          <a:ext cx="4886251" cy="2104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" name="Gráfico" r:id="rId31" imgW="4886251" imgH="2104920" progId="MSGraph.Chart.8">
                  <p:embed followColorScheme="full"/>
                </p:oleObj>
              </mc:Choice>
              <mc:Fallback>
                <p:oleObj name="Gráfico" r:id="rId31" imgW="4886251" imgH="210492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486400" y="4305300"/>
                        <a:ext cx="4886251" cy="2104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2" name="Conector reto 71"/>
          <p:cNvCxnSpPr/>
          <p:nvPr>
            <p:custDataLst>
              <p:tags r:id="rId16"/>
            </p:custDataLst>
          </p:nvPr>
        </p:nvCxnSpPr>
        <p:spPr bwMode="auto">
          <a:xfrm flipV="1">
            <a:off x="9882188" y="4383088"/>
            <a:ext cx="0" cy="6477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/>
          <p:nvPr>
            <p:custDataLst>
              <p:tags r:id="rId17"/>
            </p:custDataLst>
          </p:nvPr>
        </p:nvCxnSpPr>
        <p:spPr bwMode="auto">
          <a:xfrm flipH="1">
            <a:off x="6000750" y="4383088"/>
            <a:ext cx="3881438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>
            <p:custDataLst>
              <p:tags r:id="rId18"/>
            </p:custDataLst>
          </p:nvPr>
        </p:nvCxnSpPr>
        <p:spPr bwMode="auto">
          <a:xfrm>
            <a:off x="6000750" y="4383088"/>
            <a:ext cx="0" cy="103822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Espaço Reservado para Texto 51"/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8226425" y="6423025"/>
            <a:ext cx="2079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504DB0A-21A6-4C38-A470-2CEE91FBA02F}" type="datetime'''''''''''''S''''B''''''''''''T'''''''''''''''''''''''''''''''">
              <a:rPr lang="en-US" sz="1000" b="1"/>
              <a:pPr/>
              <a:t>SBT</a:t>
            </a:fld>
            <a:endParaRPr lang="pt-BR" sz="1000" b="1" dirty="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6" name="Espaço Reservado para Texto 50"/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7329488" y="6423025"/>
            <a:ext cx="4492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6E1B066-6EDE-4584-BD83-3C351A77DFFE}" type="datetime'''''''R''''E''''''''''''''C''''O''''R''''''''D'''''">
              <a:rPr lang="en-US" sz="1000" b="1"/>
              <a:pPr/>
              <a:t>RECORD</a:t>
            </a:fld>
            <a:endParaRPr lang="pt-BR" sz="1000" b="1" dirty="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7" name="Espaço Reservado para Texto 81"/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7685088" y="4257675"/>
            <a:ext cx="511175" cy="25241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BA2AE72E-D92A-44BA-B48A-1213CDC0E70B}" type="datetime'''''''''''''-''''''''''''''''''''''''''''3''''''''''8''''%'">
              <a:rPr lang="en-US" sz="13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-38%</a:t>
            </a:fld>
            <a:endParaRPr lang="pt-BR" sz="13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78" name="Espaço Reservado para Texto 49"/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6581775" y="6423025"/>
            <a:ext cx="3905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270D54D-EDB6-458B-A00F-23B55B593F8A}" type="datetime'''''''G''''''''''''''''''''L''''''''''O''''''''''BO'">
              <a:rPr lang="en-US" sz="1000" b="1"/>
              <a:pPr/>
              <a:t>GLOBO</a:t>
            </a:fld>
            <a:endParaRPr lang="pt-BR" sz="1000" b="1" dirty="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9" name="Espaço Reservado para Texto 58"/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8858250" y="6423025"/>
            <a:ext cx="4953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8546F91-DCE1-4370-8633-5F5583DC3C4B}" type="datetime'''''''RED''''''''''''''E ''''''''T''''''''''''''''''V''!'''''">
              <a:rPr lang="en-US" sz="1000" b="1"/>
              <a:pPr/>
              <a:t>REDE TV!</a:t>
            </a:fld>
            <a:endParaRPr lang="pt-BR" sz="1000" b="1" dirty="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0" name="Espaço Reservado para Texto 31"/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9509125" y="6423025"/>
            <a:ext cx="74771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DA1F3CF-5DE1-47A9-8DF3-844E63D13ECD}" type="datetime'MÉ''D''''''''I''''''A'' ''G''''''''''E''''R''''''''''''A''L'">
              <a:rPr lang="en-US" sz="1000" b="1"/>
              <a:pPr/>
              <a:t>MÉDIA GERAL</a:t>
            </a:fld>
            <a:endParaRPr lang="pt-BR" sz="1000" b="1" dirty="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1" name="Espaço Reservado para Texto 48"/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5756275" y="6423025"/>
            <a:ext cx="49053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94C0AC8-EB70-451B-A725-C6DF36960EDC}" type="datetime'B''A''N''D'''''''' ''''''''''''''''''T''''''''''V'''''">
              <a:rPr lang="en-US" sz="1000" b="1"/>
              <a:pPr/>
              <a:t>BAND TV</a:t>
            </a:fld>
            <a:endParaRPr lang="pt-BR" sz="1000" b="1" dirty="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376822321"/>
              </p:ext>
            </p:extLst>
          </p:nvPr>
        </p:nvGraphicFramePr>
        <p:xfrm>
          <a:off x="284163" y="4821148"/>
          <a:ext cx="5060950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83" name="Diagrama 82"/>
          <p:cNvGraphicFramePr/>
          <p:nvPr>
            <p:extLst>
              <p:ext uri="{D42A27DB-BD31-4B8C-83A1-F6EECF244321}">
                <p14:modId xmlns:p14="http://schemas.microsoft.com/office/powerpoint/2010/main" val="1392228019"/>
              </p:ext>
            </p:extLst>
          </p:nvPr>
        </p:nvGraphicFramePr>
        <p:xfrm>
          <a:off x="5465996" y="2016788"/>
          <a:ext cx="5060950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sp>
        <p:nvSpPr>
          <p:cNvPr id="84" name="CaixaDeTexto 83"/>
          <p:cNvSpPr txBox="1"/>
          <p:nvPr/>
        </p:nvSpPr>
        <p:spPr>
          <a:xfrm>
            <a:off x="6000750" y="6680978"/>
            <a:ext cx="46052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Eras Demi ITC" panose="020B0805030504020804" pitchFamily="34" charset="0"/>
              </a:defRPr>
            </a:lvl1pPr>
          </a:lstStyle>
          <a:p>
            <a:r>
              <a:rPr lang="pt-BR" sz="900" dirty="0"/>
              <a:t>Fonte: Ibope Monitor </a:t>
            </a:r>
            <a:r>
              <a:rPr lang="pt-BR" sz="900" dirty="0" smtClean="0"/>
              <a:t>2014 - Valores líquidos com descontos estimados:</a:t>
            </a:r>
          </a:p>
          <a:p>
            <a:r>
              <a:rPr lang="pt-BR" sz="900" dirty="0" smtClean="0"/>
              <a:t>Band TV: 96,5%, Globo: 25%, Record e SBT: 92% e Rede TV!: 97%.</a:t>
            </a:r>
          </a:p>
          <a:p>
            <a:r>
              <a:rPr lang="pt-BR" sz="900" dirty="0" smtClean="0"/>
              <a:t>GRP </a:t>
            </a:r>
            <a:r>
              <a:rPr lang="pt-BR" sz="900" dirty="0"/>
              <a:t>e TRP Ponderado NET conforme critérios de conversão da </a:t>
            </a:r>
            <a:r>
              <a:rPr lang="pt-BR" sz="900" dirty="0" smtClean="0"/>
              <a:t>secundagem.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157479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to 3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520020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1" name="Slide do think-cell" r:id="rId27" imgW="270" imgH="270" progId="TCLayout.ActiveDocument.1">
                  <p:embed/>
                </p:oleObj>
              </mc:Choice>
              <mc:Fallback>
                <p:oleObj name="Slide do think-cell" r:id="rId2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300" b="1">
              <a:latin typeface="Eras Medium ITC"/>
              <a:sym typeface="Eras Medium ITC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406651" y="564507"/>
            <a:ext cx="5977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r"/>
            <a:r>
              <a:rPr lang="pt-BR" dirty="0" smtClean="0"/>
              <a:t>Rentabilidade TV Aberta projetada para 2015 com reajustes de tabela estimados </a:t>
            </a:r>
            <a:endParaRPr lang="pt-BR" dirty="0"/>
          </a:p>
        </p:txBody>
      </p:sp>
      <p:graphicFrame>
        <p:nvGraphicFramePr>
          <p:cNvPr id="37" name="Objeto 36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657376258"/>
              </p:ext>
            </p:extLst>
          </p:nvPr>
        </p:nvGraphicFramePr>
        <p:xfrm>
          <a:off x="114300" y="1714500"/>
          <a:ext cx="4886251" cy="2086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2" name="Gráfico" r:id="rId29" imgW="4886251" imgH="2086020" progId="MSGraph.Chart.8">
                  <p:embed followColorScheme="full"/>
                </p:oleObj>
              </mc:Choice>
              <mc:Fallback>
                <p:oleObj name="Gráfico" r:id="rId29" imgW="4886251" imgH="208602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14300" y="1714500"/>
                        <a:ext cx="4886251" cy="2086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Conector reto 3"/>
          <p:cNvCxnSpPr/>
          <p:nvPr>
            <p:custDataLst>
              <p:tags r:id="rId5"/>
            </p:custDataLst>
          </p:nvPr>
        </p:nvCxnSpPr>
        <p:spPr bwMode="auto">
          <a:xfrm flipH="1">
            <a:off x="628650" y="1782763"/>
            <a:ext cx="3881438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ector reto 1"/>
          <p:cNvCxnSpPr/>
          <p:nvPr>
            <p:custDataLst>
              <p:tags r:id="rId6"/>
            </p:custDataLst>
          </p:nvPr>
        </p:nvCxnSpPr>
        <p:spPr bwMode="auto">
          <a:xfrm flipV="1">
            <a:off x="4510088" y="1782763"/>
            <a:ext cx="0" cy="71437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>
            <p:custDataLst>
              <p:tags r:id="rId7"/>
            </p:custDataLst>
          </p:nvPr>
        </p:nvCxnSpPr>
        <p:spPr bwMode="auto">
          <a:xfrm>
            <a:off x="628650" y="1782763"/>
            <a:ext cx="0" cy="12477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Espaço Reservado para Texto 49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1209675" y="3813175"/>
            <a:ext cx="3905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0190478-C0F9-4194-9EA4-2983338CF2B0}" type="datetime'G''''''''''''''''''''''''L''''''''''''''''O''''B''''''O'''''">
              <a:rPr lang="en-US" sz="1000" b="1"/>
              <a:pPr/>
              <a:t>GLOBO</a:t>
            </a:fld>
            <a:endParaRPr lang="pt-BR" sz="1000" b="1" dirty="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Espaço Reservado para Texto 48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384175" y="3813175"/>
            <a:ext cx="49053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C61B739-0274-424A-ABA9-CD059A51F300}" type="datetime'''B''''''''''''A''''''''''''''''''''''''N''''''''D ''TV'''''''">
              <a:rPr lang="en-US" sz="1000" b="1"/>
              <a:pPr/>
              <a:t>BAND TV</a:t>
            </a:fld>
            <a:endParaRPr lang="pt-BR" sz="1000" b="1" dirty="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9" name="Espaço Reservado para Texto 58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3486150" y="3813175"/>
            <a:ext cx="4953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261A5EA-D250-455D-A3DA-CA21DFEB26EE}" type="datetime'''R''''''''''''''''E''''''DE'''''' T''''''''''''V!'''">
              <a:rPr lang="en-US" sz="1000" b="1"/>
              <a:pPr/>
              <a:t>REDE TV!</a:t>
            </a:fld>
            <a:endParaRPr lang="pt-BR" sz="1000" b="1" dirty="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" name="Espaço Reservado para Texto 51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2854325" y="3813175"/>
            <a:ext cx="2079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C3A16E1-5297-48F9-8B68-6A3FA10B9B2D}" type="datetime'''''''S''''''''''''''''''''''B''''''''''''T'''''''''''">
              <a:rPr lang="en-US" sz="1000" b="1"/>
              <a:pPr/>
              <a:t>SBT</a:t>
            </a:fld>
            <a:endParaRPr lang="pt-BR" sz="1000" b="1" dirty="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6" name="Espaço Reservado para Texto 50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1957388" y="3813175"/>
            <a:ext cx="4492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18E7C92-773E-44C4-81E6-5054D8671F35}" type="datetime'''''''''''''''''R''''''''E''''C''''''O''''''''''RD'''''''''">
              <a:rPr lang="en-US" sz="1000" b="1"/>
              <a:pPr/>
              <a:t>RECORD</a:t>
            </a:fld>
            <a:endParaRPr lang="pt-BR" sz="1000" b="1" dirty="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9" name="Espaço Reservado para Texto 31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4137025" y="3813175"/>
            <a:ext cx="74771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5BF1B73-6D97-49CA-90F2-C4BAC53F8E36}" type="datetime'''MÉD''''IA'''''' ''''''''''''''G''E''RA''''L'''''''''''''''">
              <a:rPr lang="en-US" sz="1000" b="1"/>
              <a:pPr/>
              <a:t>MÉDIA GERAL</a:t>
            </a:fld>
            <a:endParaRPr lang="pt-BR" sz="1000" b="1" dirty="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Espaço Reservado para Texto 81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2312988" y="1657350"/>
            <a:ext cx="511175" cy="25241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F8CE4FD8-3B65-4DA4-A855-245FA8E81B38}" type="datetime'''''''''-''''''''''''5''''''''''''''''''''6%'''">
              <a:rPr lang="en-US" sz="13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-56%</a:t>
            </a:fld>
            <a:endParaRPr lang="pt-BR" sz="13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84163" y="1244600"/>
            <a:ext cx="1784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>
                <a:latin typeface="Eras Demi ITC" panose="020B0805030504020804" pitchFamily="34" charset="0"/>
              </a:rPr>
              <a:t>CPP R$ Domiciliar</a:t>
            </a:r>
            <a:endParaRPr lang="pt-BR" sz="1400" u="sng" dirty="0">
              <a:latin typeface="Eras Demi ITC" panose="020B0805030504020804" pitchFamily="34" charset="0"/>
            </a:endParaRPr>
          </a:p>
        </p:txBody>
      </p:sp>
      <p:sp>
        <p:nvSpPr>
          <p:cNvPr id="218" name="CaixaDeTexto 217"/>
          <p:cNvSpPr txBox="1"/>
          <p:nvPr/>
        </p:nvSpPr>
        <p:spPr>
          <a:xfrm>
            <a:off x="284163" y="4225925"/>
            <a:ext cx="2379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>
                <a:latin typeface="Eras Demi ITC" panose="020B0805030504020804" pitchFamily="34" charset="0"/>
              </a:rPr>
              <a:t>CPP R$ MM ABCDE 18+</a:t>
            </a:r>
            <a:endParaRPr lang="pt-BR" sz="1400" u="sng" dirty="0">
              <a:latin typeface="Eras Demi ITC" panose="020B0805030504020804" pitchFamily="34" charset="0"/>
            </a:endParaRPr>
          </a:p>
        </p:txBody>
      </p:sp>
      <p:graphicFrame>
        <p:nvGraphicFramePr>
          <p:cNvPr id="71" name="Objeto 70"/>
          <p:cNvGraphicFramePr>
            <a:graphicFrameLocks/>
          </p:cNvGraphicFramePr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635456224"/>
              </p:ext>
            </p:extLst>
          </p:nvPr>
        </p:nvGraphicFramePr>
        <p:xfrm>
          <a:off x="228599" y="4533900"/>
          <a:ext cx="4867349" cy="212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3" name="Gráfico" r:id="rId31" imgW="4867349" imgH="2124090" progId="MSGraph.Chart.8">
                  <p:embed followColorScheme="full"/>
                </p:oleObj>
              </mc:Choice>
              <mc:Fallback>
                <p:oleObj name="Gráfico" r:id="rId31" imgW="4867349" imgH="212409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28599" y="4533900"/>
                        <a:ext cx="4867349" cy="2124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Conector reto 13"/>
          <p:cNvCxnSpPr/>
          <p:nvPr>
            <p:custDataLst>
              <p:tags r:id="rId16"/>
            </p:custDataLst>
          </p:nvPr>
        </p:nvCxnSpPr>
        <p:spPr bwMode="auto">
          <a:xfrm>
            <a:off x="714375" y="4624388"/>
            <a:ext cx="0" cy="104775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>
            <p:custDataLst>
              <p:tags r:id="rId17"/>
            </p:custDataLst>
          </p:nvPr>
        </p:nvCxnSpPr>
        <p:spPr bwMode="auto">
          <a:xfrm flipV="1">
            <a:off x="4595813" y="4624388"/>
            <a:ext cx="0" cy="63817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>
            <p:custDataLst>
              <p:tags r:id="rId18"/>
            </p:custDataLst>
          </p:nvPr>
        </p:nvCxnSpPr>
        <p:spPr bwMode="auto">
          <a:xfrm flipH="1">
            <a:off x="714375" y="4624388"/>
            <a:ext cx="3881438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Espaço Reservado para Texto 51"/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2940050" y="6680200"/>
            <a:ext cx="2079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504DB0A-21A6-4C38-A470-2CEE91FBA02F}" type="datetime'''''''''''''S''''B''''''''''''T'''''''''''''''''''''''''''''''">
              <a:rPr lang="en-US" sz="1000" b="1"/>
              <a:pPr/>
              <a:t>SBT</a:t>
            </a:fld>
            <a:endParaRPr lang="pt-BR" sz="1000" b="1" dirty="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9" name="Espaço Reservado para Texto 58"/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3571875" y="6680200"/>
            <a:ext cx="4953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8546F91-DCE1-4370-8633-5F5583DC3C4B}" type="datetime'''''''RED''''''''''''''E ''''''''T''''''''''''''''''V''!'''''">
              <a:rPr lang="en-US" sz="1000" b="1"/>
              <a:pPr/>
              <a:t>REDE TV!</a:t>
            </a:fld>
            <a:endParaRPr lang="pt-BR" sz="1000" b="1" dirty="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1" name="Espaço Reservado para Texto 48"/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469900" y="6680200"/>
            <a:ext cx="49053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94C0AC8-EB70-451B-A725-C6DF36960EDC}" type="datetime'B''A''N''D'''''''' ''''''''''''''''''T''''''''''V'''''">
              <a:rPr lang="en-US" sz="1000" b="1"/>
              <a:pPr/>
              <a:t>BAND TV</a:t>
            </a:fld>
            <a:endParaRPr lang="pt-BR" sz="1000" b="1" dirty="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9" name="Espaço Reservado para Texto 92"/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2398713" y="4498975"/>
            <a:ext cx="511175" cy="25241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451E8AC6-F92F-49D9-B934-49D47C5C5B36}" type="datetime'''''''''''-''''3''''''9%'''''''''">
              <a:rPr lang="en-US" sz="13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-39%</a:t>
            </a:fld>
            <a:endParaRPr lang="pt-BR" sz="13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76" name="Espaço Reservado para Texto 50"/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2043113" y="6680200"/>
            <a:ext cx="4492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6E1B066-6EDE-4584-BD83-3C351A77DFFE}" type="datetime'''''''R''''E''''''''''''''C''''O''''R''''''''D'''''">
              <a:rPr lang="en-US" sz="1000" b="1"/>
              <a:pPr/>
              <a:t>RECORD</a:t>
            </a:fld>
            <a:endParaRPr lang="pt-BR" sz="1000" b="1" dirty="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8" name="Espaço Reservado para Texto 49"/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1295400" y="6680200"/>
            <a:ext cx="3905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270D54D-EDB6-458B-A00F-23B55B593F8A}" type="datetime'''''''G''''''''''''''''''''L''''''''''O''''''''''BO'">
              <a:rPr lang="en-US" sz="1000" b="1"/>
              <a:pPr/>
              <a:t>GLOBO</a:t>
            </a:fld>
            <a:endParaRPr lang="pt-BR" sz="1000" b="1" dirty="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0" name="Espaço Reservado para Texto 31"/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4222750" y="6680200"/>
            <a:ext cx="74771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DA1F3CF-5DE1-47A9-8DF3-844E63D13ECD}" type="datetime'MÉ''D''''''''I''''''A'' ''G''''''''''E''''R''''''''''''A''L'">
              <a:rPr lang="en-US" sz="1000" b="1"/>
              <a:pPr/>
              <a:t>MÉDIA GERAL</a:t>
            </a:fld>
            <a:endParaRPr lang="pt-BR" sz="1000" b="1" dirty="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6000750" y="6680978"/>
            <a:ext cx="46052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Eras Demi ITC" panose="020B0805030504020804" pitchFamily="34" charset="0"/>
              </a:defRPr>
            </a:lvl1pPr>
          </a:lstStyle>
          <a:p>
            <a:r>
              <a:rPr lang="pt-BR" sz="900" dirty="0"/>
              <a:t>Fonte: Ibope Monitor </a:t>
            </a:r>
            <a:r>
              <a:rPr lang="pt-BR" sz="900" dirty="0" smtClean="0"/>
              <a:t>2014 - Valores líquidos com descontos estimados:</a:t>
            </a:r>
          </a:p>
          <a:p>
            <a:r>
              <a:rPr lang="pt-BR" sz="900" dirty="0" smtClean="0"/>
              <a:t>Band TV: 96,5%, Globo: 25%, Record e SBT: 92% e Rede TV!: 97%.</a:t>
            </a:r>
          </a:p>
          <a:p>
            <a:r>
              <a:rPr lang="pt-BR" sz="900" dirty="0" smtClean="0"/>
              <a:t>GRP </a:t>
            </a:r>
            <a:r>
              <a:rPr lang="pt-BR" sz="900" dirty="0"/>
              <a:t>e TRP Ponderado NET conforme critérios de conversão da </a:t>
            </a:r>
            <a:r>
              <a:rPr lang="pt-BR" sz="900" dirty="0" smtClean="0"/>
              <a:t>secundagem.</a:t>
            </a:r>
            <a:endParaRPr lang="pt-BR" sz="900" dirty="0"/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280531"/>
              </p:ext>
            </p:extLst>
          </p:nvPr>
        </p:nvGraphicFramePr>
        <p:xfrm>
          <a:off x="6290091" y="2690783"/>
          <a:ext cx="3866782" cy="28927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3391"/>
                <a:gridCol w="1933391"/>
              </a:tblGrid>
              <a:tr h="450538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latin typeface="Eras Medium ITC" panose="020B0602030504020804" pitchFamily="34" charset="0"/>
                        </a:rPr>
                        <a:t>Emissoras</a:t>
                      </a:r>
                      <a:endParaRPr lang="pt-BR" sz="1800" b="1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latin typeface="Eras Medium ITC" panose="020B0602030504020804" pitchFamily="34" charset="0"/>
                        </a:rPr>
                        <a:t>Reajuste Tabela Abril/15</a:t>
                      </a:r>
                      <a:endParaRPr lang="pt-BR" sz="1800" b="1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</a:tr>
              <a:tr h="450538">
                <a:tc>
                  <a:txBody>
                    <a:bodyPr/>
                    <a:lstStyle/>
                    <a:p>
                      <a:pPr algn="ctr"/>
                      <a:endParaRPr lang="pt-BR" sz="1800" b="1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latin typeface="Eras Medium ITC" panose="020B0602030504020804" pitchFamily="34" charset="0"/>
                        </a:rPr>
                        <a:t>3,5%</a:t>
                      </a:r>
                      <a:endParaRPr lang="pt-BR" sz="1800" b="1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</a:tr>
              <a:tr h="450538">
                <a:tc>
                  <a:txBody>
                    <a:bodyPr/>
                    <a:lstStyle/>
                    <a:p>
                      <a:pPr algn="ctr"/>
                      <a:endParaRPr lang="pt-BR" sz="1800" b="1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latin typeface="Eras Medium ITC" panose="020B0602030504020804" pitchFamily="34" charset="0"/>
                        </a:rPr>
                        <a:t>4,4%</a:t>
                      </a:r>
                      <a:endParaRPr lang="pt-BR" sz="1800" b="1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</a:tr>
              <a:tr h="450538">
                <a:tc>
                  <a:txBody>
                    <a:bodyPr/>
                    <a:lstStyle/>
                    <a:p>
                      <a:pPr algn="ctr"/>
                      <a:endParaRPr lang="pt-BR" sz="1800" b="1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latin typeface="Eras Medium ITC" panose="020B0602030504020804" pitchFamily="34" charset="0"/>
                        </a:rPr>
                        <a:t>4,0%</a:t>
                      </a:r>
                      <a:endParaRPr lang="pt-BR" sz="1800" b="1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</a:tr>
              <a:tr h="450538">
                <a:tc>
                  <a:txBody>
                    <a:bodyPr/>
                    <a:lstStyle/>
                    <a:p>
                      <a:pPr algn="ctr"/>
                      <a:endParaRPr lang="pt-BR" sz="1800" b="1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latin typeface="Eras Medium ITC" panose="020B0602030504020804" pitchFamily="34" charset="0"/>
                        </a:rPr>
                        <a:t>7,6%</a:t>
                      </a:r>
                      <a:endParaRPr lang="pt-BR" sz="1800" b="1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</a:tr>
              <a:tr h="450538">
                <a:tc>
                  <a:txBody>
                    <a:bodyPr/>
                    <a:lstStyle/>
                    <a:p>
                      <a:pPr algn="ctr"/>
                      <a:endParaRPr lang="pt-BR" sz="1800" b="1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latin typeface="Eras Medium ITC" panose="020B0602030504020804" pitchFamily="34" charset="0"/>
                        </a:rPr>
                        <a:t>4,0%</a:t>
                      </a:r>
                      <a:endParaRPr lang="pt-BR" sz="1800" b="1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6" name="Imagem 45"/>
          <p:cNvPicPr>
            <a:picLocks noChangeAspect="1"/>
          </p:cNvPicPr>
          <p:nvPr/>
        </p:nvPicPr>
        <p:blipFill rotWithShape="1"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7" t="-1" r="14553" b="1349"/>
          <a:stretch/>
        </p:blipFill>
        <p:spPr>
          <a:xfrm>
            <a:off x="6993541" y="3325973"/>
            <a:ext cx="535596" cy="446282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716" y="3802027"/>
            <a:ext cx="403246" cy="408623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717" y="4281286"/>
            <a:ext cx="389244" cy="389244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048" y="4725072"/>
            <a:ext cx="414583" cy="420236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6" r="-4824" b="18665"/>
          <a:stretch/>
        </p:blipFill>
        <p:spPr>
          <a:xfrm>
            <a:off x="6946847" y="5145308"/>
            <a:ext cx="657120" cy="416433"/>
          </a:xfrm>
          <a:prstGeom prst="rect">
            <a:avLst/>
          </a:prstGeom>
        </p:spPr>
      </p:pic>
      <p:sp>
        <p:nvSpPr>
          <p:cNvPr id="55" name="CaixaDeTexto 54"/>
          <p:cNvSpPr txBox="1"/>
          <p:nvPr/>
        </p:nvSpPr>
        <p:spPr>
          <a:xfrm>
            <a:off x="6304158" y="5646452"/>
            <a:ext cx="386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Eras Demi ITC" panose="020B0805030504020804" pitchFamily="34" charset="0"/>
              </a:defRPr>
            </a:lvl1pPr>
          </a:lstStyle>
          <a:p>
            <a:r>
              <a:rPr lang="pt-BR" sz="900" dirty="0" smtClean="0"/>
              <a:t>(*) Rede </a:t>
            </a:r>
            <a:r>
              <a:rPr lang="pt-BR" sz="900" dirty="0"/>
              <a:t>TV e Record ainda não liberaram tabela para o mercado, com isso, o </a:t>
            </a:r>
            <a:r>
              <a:rPr lang="pt-BR" sz="900" dirty="0" smtClean="0"/>
              <a:t>reajuste </a:t>
            </a:r>
            <a:r>
              <a:rPr lang="pt-BR" sz="900" dirty="0"/>
              <a:t>foi </a:t>
            </a:r>
            <a:r>
              <a:rPr lang="pt-BR" sz="900" dirty="0" smtClean="0"/>
              <a:t>estimado </a:t>
            </a:r>
            <a:r>
              <a:rPr lang="pt-BR" sz="900" dirty="0"/>
              <a:t>em 4% para Abril/2015.</a:t>
            </a:r>
          </a:p>
        </p:txBody>
      </p:sp>
    </p:spTree>
    <p:extLst>
      <p:ext uri="{BB962C8B-B14F-4D97-AF65-F5344CB8AC3E}">
        <p14:creationId xmlns:p14="http://schemas.microsoft.com/office/powerpoint/2010/main" val="185322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65505" y="2904262"/>
            <a:ext cx="7557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Análise de Rentabilidade e Capacidade de Cobertura dos Programas</a:t>
            </a:r>
            <a:endParaRPr lang="pt-BR" sz="3600" dirty="0">
              <a:solidFill>
                <a:prstClr val="black"/>
              </a:solidFill>
              <a:latin typeface="Eras Demi ITC" panose="020B0805030504020804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215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to 2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485021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Slide do think-cell" r:id="rId16" imgW="270" imgH="270" progId="TCLayout.ActiveDocument.1">
                  <p:embed/>
                </p:oleObj>
              </mc:Choice>
              <mc:Fallback>
                <p:oleObj name="Slide do think-cell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tângulo 2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pt-BR" sz="1000">
              <a:latin typeface="Eras Demi ITC"/>
              <a:sym typeface="Eras Demi ITC"/>
            </a:endParaRPr>
          </a:p>
        </p:txBody>
      </p:sp>
      <p:graphicFrame>
        <p:nvGraphicFramePr>
          <p:cNvPr id="2" name="Objeto 1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667346552"/>
              </p:ext>
            </p:extLst>
          </p:nvPr>
        </p:nvGraphicFramePr>
        <p:xfrm>
          <a:off x="38100" y="1524000"/>
          <a:ext cx="5315064" cy="460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Gráfico" r:id="rId18" imgW="5315064" imgH="4600530" progId="MSGraph.Chart.8">
                  <p:embed followColorScheme="full"/>
                </p:oleObj>
              </mc:Choice>
              <mc:Fallback>
                <p:oleObj name="Gráfico" r:id="rId18" imgW="5315064" imgH="460053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8100" y="1524000"/>
                        <a:ext cx="5315064" cy="460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ço Reservado para Texto 120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293688" y="1506538"/>
            <a:ext cx="765175" cy="10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2A0DEFB-7B7F-4277-98AF-238A988BC18A}" type="datetime'''CP''''P'' 201''''''5'' ''''''MM'' ''''18+'''''''''''">
              <a:rPr lang="en-US" sz="700">
                <a:latin typeface="Eras Demi ITC"/>
                <a:sym typeface="Eras Demi ITC"/>
              </a:rPr>
              <a:pPr/>
              <a:t>CPP 2015 MM 18+</a:t>
            </a:fld>
            <a:endParaRPr lang="pt-BR" sz="700" dirty="0">
              <a:latin typeface="Eras Demi ITC"/>
              <a:sym typeface="Eras Demi ITC"/>
            </a:endParaRPr>
          </a:p>
        </p:txBody>
      </p:sp>
      <p:sp>
        <p:nvSpPr>
          <p:cNvPr id="4" name="Espaço Reservado para Texto 119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5249863" y="5614988"/>
            <a:ext cx="790575" cy="10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24029761-A188-4091-AED4-3D19B837663A}" type="datetime'''''A''u''''''''''diê''''''''''n''''ci''''a M''M 18+'''''''">
              <a:rPr lang="en-US" sz="700">
                <a:latin typeface="Eras Demi ITC"/>
                <a:sym typeface="Eras Demi ITC"/>
              </a:rPr>
              <a:pPr/>
              <a:t>Audiência MM 18+</a:t>
            </a:fld>
            <a:endParaRPr lang="pt-BR" sz="700" dirty="0">
              <a:latin typeface="Eras Demi ITC"/>
              <a:sym typeface="Eras Demi ITC"/>
            </a:endParaRPr>
          </a:p>
        </p:txBody>
      </p:sp>
      <p:sp>
        <p:nvSpPr>
          <p:cNvPr id="7" name="Losango 6"/>
          <p:cNvSpPr/>
          <p:nvPr>
            <p:custDataLst>
              <p:tags r:id="rId7"/>
            </p:custDataLst>
          </p:nvPr>
        </p:nvSpPr>
        <p:spPr bwMode="auto">
          <a:xfrm>
            <a:off x="5240338" y="2078038"/>
            <a:ext cx="76200" cy="76200"/>
          </a:xfrm>
          <a:prstGeom prst="diamond">
            <a:avLst/>
          </a:prstGeom>
          <a:solidFill>
            <a:srgbClr val="364D6E"/>
          </a:solidFill>
          <a:ln w="9525">
            <a:solidFill>
              <a:srgbClr val="364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>
            <p:custDataLst>
              <p:tags r:id="rId8"/>
            </p:custDataLst>
          </p:nvPr>
        </p:nvSpPr>
        <p:spPr bwMode="auto">
          <a:xfrm>
            <a:off x="5240338" y="2281238"/>
            <a:ext cx="76200" cy="76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/>
          <p:cNvSpPr/>
          <p:nvPr>
            <p:custDataLst>
              <p:tags r:id="rId9"/>
            </p:custDataLst>
          </p:nvPr>
        </p:nvSpPr>
        <p:spPr bwMode="auto">
          <a:xfrm>
            <a:off x="5240338" y="1874838"/>
            <a:ext cx="76200" cy="76200"/>
          </a:xfrm>
          <a:prstGeom prst="triangle">
            <a:avLst/>
          </a:prstGeom>
          <a:solidFill>
            <a:srgbClr val="F2721C"/>
          </a:solidFill>
          <a:ln w="9525">
            <a:solidFill>
              <a:srgbClr val="F272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>
            <p:custDataLst>
              <p:tags r:id="rId10"/>
            </p:custDataLst>
          </p:nvPr>
        </p:nvSpPr>
        <p:spPr bwMode="auto">
          <a:xfrm>
            <a:off x="5240338" y="1671638"/>
            <a:ext cx="76200" cy="76200"/>
          </a:xfrm>
          <a:prstGeom prst="ellipse">
            <a:avLst/>
          </a:prstGeom>
          <a:solidFill>
            <a:srgbClr val="046212"/>
          </a:solidFill>
          <a:ln w="9525">
            <a:solidFill>
              <a:srgbClr val="0462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Texto 221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5419725" y="2249488"/>
            <a:ext cx="2206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1ADB9AEB-B751-4CB8-8CBB-232823A5B109}" type="datetime'''''''''''''''''''''''''''''''''''''''''''''''''''S''B''''''T'">
              <a:rPr lang="en-US" sz="1000">
                <a:latin typeface="Eras Demi ITC"/>
                <a:sym typeface="Eras Demi ITC"/>
              </a:rPr>
              <a:pPr/>
              <a:t>SBT</a:t>
            </a:fld>
            <a:endParaRPr lang="pt-BR" sz="1000" dirty="0">
              <a:latin typeface="Eras Demi ITC"/>
              <a:sym typeface="Eras Demi ITC"/>
            </a:endParaRPr>
          </a:p>
        </p:txBody>
      </p:sp>
      <p:sp>
        <p:nvSpPr>
          <p:cNvPr id="10" name="Espaço Reservado para Texto 220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5419724" y="2046288"/>
            <a:ext cx="2428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50980893-16C4-4FCB-935A-28FECE389FFA}" type="datetime'R''''''''''''''''''''''''''T''V'''''''''''''''''''">
              <a:rPr lang="en-US" sz="1000">
                <a:latin typeface="Eras Demi ITC"/>
                <a:sym typeface="Eras Demi ITC"/>
              </a:rPr>
              <a:pPr/>
              <a:t>RTV</a:t>
            </a:fld>
            <a:endParaRPr lang="pt-BR" sz="1000" dirty="0">
              <a:latin typeface="Eras Demi ITC"/>
              <a:sym typeface="Eras Demi ITC"/>
            </a:endParaRPr>
          </a:p>
        </p:txBody>
      </p:sp>
      <p:sp>
        <p:nvSpPr>
          <p:cNvPr id="12" name="Espaço Reservado para Texto 217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5419725" y="1843088"/>
            <a:ext cx="23971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14481489-7566-4935-AB43-4AED0AB70DDC}" type="datetime'''R''''''''''EC'''''''''''''''''''''''''''''''">
              <a:rPr lang="en-US" sz="1000">
                <a:latin typeface="Eras Demi ITC"/>
                <a:sym typeface="Eras Demi ITC"/>
              </a:rPr>
              <a:pPr/>
              <a:t>REC</a:t>
            </a:fld>
            <a:endParaRPr lang="pt-BR" sz="1000" dirty="0">
              <a:latin typeface="Eras Demi ITC"/>
              <a:sym typeface="Eras Demi ITC"/>
            </a:endParaRPr>
          </a:p>
        </p:txBody>
      </p:sp>
      <p:sp>
        <p:nvSpPr>
          <p:cNvPr id="11" name="Espaço Reservado para Texto 218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5419725" y="1639888"/>
            <a:ext cx="27781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21C82679-F84A-449F-BE79-B779BCE91D82}" type="datetime'''''''''''''''''''B''''''''''''A''''N'''''''''''''''">
              <a:rPr lang="en-US" sz="1000">
                <a:latin typeface="Eras Demi ITC"/>
                <a:sym typeface="Eras Demi ITC"/>
              </a:rPr>
              <a:pPr/>
              <a:t>BAN</a:t>
            </a:fld>
            <a:endParaRPr lang="pt-BR" sz="1000" dirty="0">
              <a:latin typeface="Eras Demi ITC"/>
              <a:sym typeface="Eras Demi ITC"/>
            </a:endParaRPr>
          </a:p>
        </p:txBody>
      </p:sp>
      <p:cxnSp>
        <p:nvCxnSpPr>
          <p:cNvPr id="13" name="Conector reto 12"/>
          <p:cNvCxnSpPr/>
          <p:nvPr/>
        </p:nvCxnSpPr>
        <p:spPr>
          <a:xfrm flipV="1">
            <a:off x="2036763" y="1757363"/>
            <a:ext cx="0" cy="392906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679450" y="3900488"/>
            <a:ext cx="4500298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 rot="16200000">
            <a:off x="1367573" y="2316163"/>
            <a:ext cx="149752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 smtClean="0">
                <a:latin typeface="Eras Demi ITC" panose="020B0805030504020804" pitchFamily="34" charset="0"/>
              </a:rPr>
              <a:t>Audiência média MM 18+ = 1,5</a:t>
            </a:r>
            <a:endParaRPr lang="pt-BR" sz="700" dirty="0">
              <a:latin typeface="Eras Demi ITC" panose="020B08050305040208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765420" y="3870064"/>
            <a:ext cx="14782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 smtClean="0">
                <a:latin typeface="Eras Demi ITC" panose="020B0805030504020804" pitchFamily="34" charset="0"/>
              </a:rPr>
              <a:t>CPP médio MM 18+ = R$ 6.986</a:t>
            </a:r>
            <a:endParaRPr lang="pt-BR" sz="700" dirty="0">
              <a:latin typeface="Eras Demi ITC" panose="020B0805030504020804" pitchFamily="34" charset="0"/>
            </a:endParaRPr>
          </a:p>
        </p:txBody>
      </p:sp>
      <p:pic>
        <p:nvPicPr>
          <p:cNvPr id="17" name="Picture 10" descr="http://www.clker.com/cliparts/U/E/H/6/K/U/black-curved-arrow-h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7294">
            <a:off x="1203325" y="5764213"/>
            <a:ext cx="941750" cy="48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2084388" y="6091238"/>
            <a:ext cx="3825086" cy="55399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solidFill>
              <a:srgbClr val="006600"/>
            </a:solidFill>
          </a:ln>
        </p:spPr>
        <p:txBody>
          <a:bodyPr wrap="none" rtlCol="0">
            <a:spAutoFit/>
          </a:bodyPr>
          <a:lstStyle/>
          <a:p>
            <a:r>
              <a:rPr lang="pt-BR" sz="1000" dirty="0" smtClean="0">
                <a:latin typeface="Eras Demi ITC" panose="020B0805030504020804" pitchFamily="34" charset="0"/>
              </a:rPr>
              <a:t>MAIS RENTÁVEL</a:t>
            </a:r>
          </a:p>
          <a:p>
            <a:r>
              <a:rPr lang="pt-BR" sz="1000" dirty="0" smtClean="0">
                <a:latin typeface="Eras Demi ITC" panose="020B0805030504020804" pitchFamily="34" charset="0"/>
              </a:rPr>
              <a:t>VELOCIDADE DE COBERTURA DE MÉDIO A LONGO PRAZO</a:t>
            </a:r>
          </a:p>
          <a:p>
            <a:r>
              <a:rPr lang="pt-BR" sz="1000" b="1" u="sng" dirty="0" smtClean="0">
                <a:latin typeface="Eras Demi ITC" panose="020B0805030504020804" pitchFamily="34" charset="0"/>
              </a:rPr>
              <a:t>OBJETIVO: Rentabilidade e mídia linear</a:t>
            </a:r>
            <a:endParaRPr lang="pt-BR" sz="1000" b="1" u="sng" dirty="0">
              <a:latin typeface="Eras Demi ITC" panose="020B0805030504020804" pitchFamily="34" charset="0"/>
            </a:endParaRPr>
          </a:p>
        </p:txBody>
      </p:sp>
      <p:pic>
        <p:nvPicPr>
          <p:cNvPr id="19" name="Picture 10" descr="http://www.clker.com/cliparts/U/E/H/6/K/U/black-curved-arrow-h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59114">
            <a:off x="4296481" y="4982047"/>
            <a:ext cx="564036" cy="48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4969290" y="4503257"/>
            <a:ext cx="2007709" cy="1015663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Eras Demi ITC" panose="020B0805030504020804" pitchFamily="34" charset="0"/>
              </a:rPr>
              <a:t>MAIS RENTÁVEL</a:t>
            </a:r>
          </a:p>
          <a:p>
            <a:r>
              <a:rPr lang="pt-BR" sz="1000" dirty="0" smtClean="0">
                <a:latin typeface="Eras Demi ITC" panose="020B0805030504020804" pitchFamily="34" charset="0"/>
              </a:rPr>
              <a:t>VELOCIDADE DE COBERTURA DE CURTO A MÉDIO PRAZO</a:t>
            </a:r>
          </a:p>
          <a:p>
            <a:r>
              <a:rPr lang="pt-BR" sz="1000" b="1" u="sng" dirty="0" smtClean="0">
                <a:latin typeface="Eras Demi ITC" panose="020B0805030504020804" pitchFamily="34" charset="0"/>
              </a:rPr>
              <a:t>OBJETIVO: Rentabilidade e capacidade de cobertura</a:t>
            </a:r>
            <a:endParaRPr lang="pt-BR" sz="1000" b="1" u="sng" dirty="0">
              <a:latin typeface="Eras Demi ITC" panose="020B0805030504020804" pitchFamily="34" charset="0"/>
            </a:endParaRPr>
          </a:p>
        </p:txBody>
      </p:sp>
      <p:pic>
        <p:nvPicPr>
          <p:cNvPr id="21" name="Picture 10" descr="http://www.clker.com/cliparts/U/E/H/6/K/U/black-curved-arrow-h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59114">
            <a:off x="4296481" y="2845272"/>
            <a:ext cx="564036" cy="48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/>
          <p:cNvSpPr txBox="1"/>
          <p:nvPr/>
        </p:nvSpPr>
        <p:spPr>
          <a:xfrm>
            <a:off x="4940284" y="2581275"/>
            <a:ext cx="2036715" cy="86177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Eras Demi ITC" panose="020B0805030504020804" pitchFamily="34" charset="0"/>
              </a:rPr>
              <a:t>NÃO RENTÁVEL</a:t>
            </a:r>
          </a:p>
          <a:p>
            <a:r>
              <a:rPr lang="pt-BR" sz="1000" dirty="0" smtClean="0">
                <a:latin typeface="Eras Demi ITC" panose="020B0805030504020804" pitchFamily="34" charset="0"/>
              </a:rPr>
              <a:t>VELOCIDADE DE COBERTURA DE CURTO A MÉDIO PRAZO</a:t>
            </a:r>
          </a:p>
          <a:p>
            <a:r>
              <a:rPr lang="pt-BR" sz="1000" b="1" u="sng" dirty="0" smtClean="0">
                <a:latin typeface="Eras Demi ITC" panose="020B0805030504020804" pitchFamily="34" charset="0"/>
              </a:rPr>
              <a:t>OBJETIVO: Cobertura. Mídia pontual</a:t>
            </a:r>
            <a:endParaRPr lang="pt-BR" sz="1000" b="1" u="sng" dirty="0">
              <a:latin typeface="Eras Demi ITC" panose="020B0805030504020804" pitchFamily="34" charset="0"/>
            </a:endParaRPr>
          </a:p>
        </p:txBody>
      </p:sp>
      <p:pic>
        <p:nvPicPr>
          <p:cNvPr id="23" name="Picture 10" descr="http://www.clker.com/cliparts/U/E/H/6/K/U/black-curved-arrow-h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9767" flipV="1">
            <a:off x="1216025" y="1254125"/>
            <a:ext cx="941750" cy="48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ixaDeTexto 23"/>
          <p:cNvSpPr txBox="1"/>
          <p:nvPr/>
        </p:nvSpPr>
        <p:spPr>
          <a:xfrm>
            <a:off x="2206625" y="1096375"/>
            <a:ext cx="2625877" cy="70788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Eras Demi ITC" panose="020B0805030504020804" pitchFamily="34" charset="0"/>
              </a:rPr>
              <a:t>NÃO RENTÁVEL</a:t>
            </a:r>
          </a:p>
          <a:p>
            <a:r>
              <a:rPr lang="pt-BR" sz="1000" dirty="0" smtClean="0">
                <a:latin typeface="Eras Demi ITC" panose="020B0805030504020804" pitchFamily="34" charset="0"/>
              </a:rPr>
              <a:t>VELOCIDADE DE COBERTURA DE MÉDIO A LONGO PRAZO</a:t>
            </a:r>
          </a:p>
          <a:p>
            <a:r>
              <a:rPr lang="pt-BR" sz="1000" b="1" u="sng" dirty="0" smtClean="0">
                <a:latin typeface="Eras Demi ITC" panose="020B0805030504020804" pitchFamily="34" charset="0"/>
              </a:rPr>
              <a:t>OBJETIVO: Compra não recomendada</a:t>
            </a:r>
            <a:endParaRPr lang="pt-BR" sz="1000" b="1" u="sng" dirty="0">
              <a:latin typeface="Eras Demi ITC" panose="020B0805030504020804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3171825" y="564507"/>
            <a:ext cx="521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r"/>
            <a:r>
              <a:rPr lang="pt-BR" dirty="0" smtClean="0"/>
              <a:t>Rentabilidade e Cobertura</a:t>
            </a:r>
            <a:endParaRPr lang="pt-BR" dirty="0"/>
          </a:p>
        </p:txBody>
      </p:sp>
      <p:sp>
        <p:nvSpPr>
          <p:cNvPr id="29" name="Elipse 28"/>
          <p:cNvSpPr/>
          <p:nvPr/>
        </p:nvSpPr>
        <p:spPr>
          <a:xfrm>
            <a:off x="4589115" y="1026172"/>
            <a:ext cx="269310" cy="26931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atin typeface="Eras Demi ITC" panose="020B0805030504020804" pitchFamily="34" charset="0"/>
              </a:rPr>
              <a:t>1</a:t>
            </a:r>
            <a:endParaRPr lang="pt-BR" sz="1400" dirty="0">
              <a:latin typeface="Eras Demi ITC" panose="020B0805030504020804" pitchFamily="34" charset="0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6795783" y="2429629"/>
            <a:ext cx="269310" cy="26931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atin typeface="Eras Demi ITC" panose="020B0805030504020804" pitchFamily="34" charset="0"/>
              </a:rPr>
              <a:t>2</a:t>
            </a:r>
            <a:endParaRPr lang="pt-BR" sz="1400" dirty="0">
              <a:latin typeface="Eras Demi ITC" panose="020B0805030504020804" pitchFamily="34" charset="0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5712566" y="5989875"/>
            <a:ext cx="269310" cy="26931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atin typeface="Eras Demi ITC" panose="020B0805030504020804" pitchFamily="34" charset="0"/>
              </a:rPr>
              <a:t>3</a:t>
            </a:r>
            <a:endParaRPr lang="pt-BR" sz="1400" dirty="0">
              <a:latin typeface="Eras Demi ITC" panose="020B0805030504020804" pitchFamily="34" charset="0"/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6803941" y="4368602"/>
            <a:ext cx="269310" cy="26931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atin typeface="Eras Demi ITC" panose="020B0805030504020804" pitchFamily="34" charset="0"/>
              </a:rPr>
              <a:t>4</a:t>
            </a:r>
            <a:endParaRPr lang="pt-BR" sz="1400" dirty="0">
              <a:latin typeface="Eras Demi ITC" panose="020B0805030504020804" pitchFamily="34" charset="0"/>
            </a:endParaRPr>
          </a:p>
        </p:txBody>
      </p:sp>
      <p:graphicFrame>
        <p:nvGraphicFramePr>
          <p:cNvPr id="33" name="Tabe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832908"/>
              </p:ext>
            </p:extLst>
          </p:nvPr>
        </p:nvGraphicFramePr>
        <p:xfrm>
          <a:off x="7581104" y="1398588"/>
          <a:ext cx="2542905" cy="1600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8581"/>
                <a:gridCol w="508581"/>
                <a:gridCol w="508581"/>
                <a:gridCol w="508581"/>
                <a:gridCol w="508581"/>
              </a:tblGrid>
              <a:tr h="228019">
                <a:tc>
                  <a:txBody>
                    <a:bodyPr/>
                    <a:lstStyle/>
                    <a:p>
                      <a:pPr algn="ctr"/>
                      <a:endParaRPr lang="pt-BR" sz="900" b="1" dirty="0">
                        <a:latin typeface="Eras Medium ITC" panose="020B06020305040208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1" dirty="0">
                        <a:latin typeface="Eras Medium ITC" panose="020B06020305040208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1" dirty="0">
                        <a:latin typeface="Eras Medium ITC" panose="020B06020305040208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1" dirty="0">
                        <a:latin typeface="Eras Medium ITC" panose="020B06020305040208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1" dirty="0">
                        <a:latin typeface="Eras Medium ITC" panose="020B06020305040208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8019">
                <a:tc>
                  <a:txBody>
                    <a:bodyPr/>
                    <a:lstStyle/>
                    <a:p>
                      <a:pPr algn="ctr"/>
                      <a:endParaRPr lang="pt-BR" sz="900" b="1" dirty="0">
                        <a:latin typeface="Eras Medium ITC" panose="020B06020305040208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1" dirty="0">
                        <a:latin typeface="Eras Medium ITC" panose="020B06020305040208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1" dirty="0">
                        <a:latin typeface="Eras Medium ITC" panose="020B06020305040208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1" dirty="0">
                        <a:latin typeface="Eras Medium ITC" panose="020B06020305040208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1" dirty="0">
                        <a:latin typeface="Eras Medium ITC" panose="020B06020305040208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8019">
                <a:tc>
                  <a:txBody>
                    <a:bodyPr/>
                    <a:lstStyle/>
                    <a:p>
                      <a:pPr algn="ctr"/>
                      <a:endParaRPr lang="pt-BR" sz="900" b="1" dirty="0">
                        <a:latin typeface="Eras Medium ITC" panose="020B06020305040208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1" dirty="0">
                        <a:latin typeface="Eras Medium ITC" panose="020B06020305040208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1" dirty="0">
                        <a:latin typeface="Eras Medium ITC" panose="020B06020305040208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1" dirty="0">
                        <a:latin typeface="Eras Medium ITC" panose="020B06020305040208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1" dirty="0">
                        <a:latin typeface="Eras Medium ITC" panose="020B06020305040208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8019">
                <a:tc>
                  <a:txBody>
                    <a:bodyPr/>
                    <a:lstStyle/>
                    <a:p>
                      <a:pPr algn="ctr"/>
                      <a:endParaRPr lang="pt-BR" sz="900" b="1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 smtClean="0">
                          <a:latin typeface="Eras Medium ITC" panose="020B0602030504020804" pitchFamily="34" charset="0"/>
                        </a:rPr>
                        <a:t>16%</a:t>
                      </a:r>
                      <a:endParaRPr lang="pt-BR" sz="900" b="1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 smtClean="0">
                          <a:latin typeface="Eras Medium ITC" panose="020B0602030504020804" pitchFamily="34" charset="0"/>
                        </a:rPr>
                        <a:t>0%</a:t>
                      </a:r>
                      <a:endParaRPr lang="pt-BR" sz="900" b="1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 smtClean="0">
                          <a:latin typeface="Eras Medium ITC" panose="020B0602030504020804" pitchFamily="34" charset="0"/>
                        </a:rPr>
                        <a:t>72%</a:t>
                      </a:r>
                      <a:endParaRPr lang="pt-BR" sz="900" b="1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 smtClean="0">
                          <a:latin typeface="Eras Medium ITC" panose="020B0602030504020804" pitchFamily="34" charset="0"/>
                        </a:rPr>
                        <a:t>13%</a:t>
                      </a:r>
                      <a:endParaRPr lang="pt-BR" sz="900" b="1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</a:tr>
              <a:tr h="228019">
                <a:tc>
                  <a:txBody>
                    <a:bodyPr/>
                    <a:lstStyle/>
                    <a:p>
                      <a:pPr algn="ctr"/>
                      <a:endParaRPr lang="pt-BR" sz="900" b="1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 smtClean="0">
                          <a:latin typeface="Eras Medium ITC" panose="020B0602030504020804" pitchFamily="34" charset="0"/>
                        </a:rPr>
                        <a:t>13%</a:t>
                      </a:r>
                      <a:endParaRPr lang="pt-BR" sz="900" b="1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 smtClean="0">
                          <a:latin typeface="Eras Medium ITC" panose="020B0602030504020804" pitchFamily="34" charset="0"/>
                        </a:rPr>
                        <a:t>20%</a:t>
                      </a:r>
                      <a:endParaRPr lang="pt-BR" sz="900" b="1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 smtClean="0">
                          <a:latin typeface="Eras Medium ITC" panose="020B0602030504020804" pitchFamily="34" charset="0"/>
                        </a:rPr>
                        <a:t>0%</a:t>
                      </a:r>
                      <a:endParaRPr lang="pt-BR" sz="900" b="1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 smtClean="0">
                          <a:latin typeface="Eras Medium ITC" panose="020B0602030504020804" pitchFamily="34" charset="0"/>
                        </a:rPr>
                        <a:t>67%</a:t>
                      </a:r>
                      <a:endParaRPr lang="pt-BR" sz="900" b="1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</a:tr>
              <a:tr h="228019">
                <a:tc>
                  <a:txBody>
                    <a:bodyPr/>
                    <a:lstStyle/>
                    <a:p>
                      <a:pPr algn="ctr"/>
                      <a:endParaRPr lang="pt-BR" sz="900" b="1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 smtClean="0">
                          <a:latin typeface="Eras Medium ITC" panose="020B0602030504020804" pitchFamily="34" charset="0"/>
                        </a:rPr>
                        <a:t>8%</a:t>
                      </a:r>
                      <a:endParaRPr lang="pt-BR" sz="900" b="1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 smtClean="0">
                          <a:latin typeface="Eras Medium ITC" panose="020B0602030504020804" pitchFamily="34" charset="0"/>
                        </a:rPr>
                        <a:t>36%</a:t>
                      </a:r>
                      <a:endParaRPr lang="pt-BR" sz="900" b="1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 smtClean="0">
                          <a:latin typeface="Eras Medium ITC" panose="020B0602030504020804" pitchFamily="34" charset="0"/>
                        </a:rPr>
                        <a:t>32%</a:t>
                      </a:r>
                      <a:endParaRPr lang="pt-BR" sz="900" b="1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 smtClean="0">
                          <a:latin typeface="Eras Medium ITC" panose="020B0602030504020804" pitchFamily="34" charset="0"/>
                        </a:rPr>
                        <a:t>24%</a:t>
                      </a:r>
                      <a:endParaRPr lang="pt-BR" sz="900" b="1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</a:tr>
              <a:tr h="228019">
                <a:tc>
                  <a:txBody>
                    <a:bodyPr/>
                    <a:lstStyle/>
                    <a:p>
                      <a:pPr algn="ctr"/>
                      <a:endParaRPr lang="pt-BR" sz="900" b="1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 smtClean="0">
                          <a:latin typeface="Eras Medium ITC" panose="020B0602030504020804" pitchFamily="34" charset="0"/>
                        </a:rPr>
                        <a:t>46%</a:t>
                      </a:r>
                      <a:endParaRPr lang="pt-BR" sz="900" b="1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 smtClean="0">
                          <a:latin typeface="Eras Medium ITC" panose="020B0602030504020804" pitchFamily="34" charset="0"/>
                        </a:rPr>
                        <a:t>0%</a:t>
                      </a:r>
                      <a:endParaRPr lang="pt-BR" sz="900" b="1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 smtClean="0">
                          <a:latin typeface="Eras Medium ITC" panose="020B0602030504020804" pitchFamily="34" charset="0"/>
                        </a:rPr>
                        <a:t>54%</a:t>
                      </a:r>
                      <a:endParaRPr lang="pt-BR" sz="900" b="1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 smtClean="0">
                          <a:latin typeface="Eras Medium ITC" panose="020B0602030504020804" pitchFamily="34" charset="0"/>
                        </a:rPr>
                        <a:t>0%</a:t>
                      </a:r>
                      <a:endParaRPr lang="pt-BR" sz="900" b="1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7" t="-1" r="14553" b="1349"/>
          <a:stretch/>
        </p:blipFill>
        <p:spPr>
          <a:xfrm>
            <a:off x="7722238" y="2081348"/>
            <a:ext cx="281866" cy="234863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668" y="2352723"/>
            <a:ext cx="161005" cy="161005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729" y="2564799"/>
            <a:ext cx="173470" cy="175835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6" r="-4824" b="18665"/>
          <a:stretch/>
        </p:blipFill>
        <p:spPr>
          <a:xfrm>
            <a:off x="7705184" y="2779947"/>
            <a:ext cx="328560" cy="208217"/>
          </a:xfrm>
          <a:prstGeom prst="rect">
            <a:avLst/>
          </a:prstGeom>
        </p:spPr>
      </p:pic>
      <p:sp>
        <p:nvSpPr>
          <p:cNvPr id="39" name="Elipse 38"/>
          <p:cNvSpPr/>
          <p:nvPr/>
        </p:nvSpPr>
        <p:spPr>
          <a:xfrm>
            <a:off x="8232200" y="1838995"/>
            <a:ext cx="215448" cy="21544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atin typeface="Eras Demi ITC" panose="020B0805030504020804" pitchFamily="34" charset="0"/>
              </a:rPr>
              <a:t>1</a:t>
            </a:r>
            <a:endParaRPr lang="pt-BR" sz="1400" dirty="0">
              <a:latin typeface="Eras Demi ITC" panose="020B0805030504020804" pitchFamily="34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8747854" y="1838995"/>
            <a:ext cx="215448" cy="21544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Eras Demi ITC" panose="020B0805030504020804" pitchFamily="34" charset="0"/>
              </a:rPr>
              <a:t>2</a:t>
            </a:r>
          </a:p>
        </p:txBody>
      </p:sp>
      <p:sp>
        <p:nvSpPr>
          <p:cNvPr id="41" name="Elipse 40"/>
          <p:cNvSpPr/>
          <p:nvPr/>
        </p:nvSpPr>
        <p:spPr>
          <a:xfrm>
            <a:off x="9244720" y="1843803"/>
            <a:ext cx="215448" cy="21544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atin typeface="Eras Demi ITC" panose="020B0805030504020804" pitchFamily="34" charset="0"/>
              </a:rPr>
              <a:t>3</a:t>
            </a:r>
            <a:endParaRPr lang="pt-BR" sz="1400" dirty="0">
              <a:latin typeface="Eras Demi ITC" panose="020B0805030504020804" pitchFamily="34" charset="0"/>
            </a:endParaRPr>
          </a:p>
        </p:txBody>
      </p:sp>
      <p:sp>
        <p:nvSpPr>
          <p:cNvPr id="42" name="Elipse 41"/>
          <p:cNvSpPr/>
          <p:nvPr/>
        </p:nvSpPr>
        <p:spPr>
          <a:xfrm>
            <a:off x="9760375" y="1843803"/>
            <a:ext cx="215448" cy="21544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atin typeface="Eras Demi ITC" panose="020B0805030504020804" pitchFamily="34" charset="0"/>
              </a:rPr>
              <a:t>4</a:t>
            </a:r>
            <a:endParaRPr lang="pt-BR" sz="1400" dirty="0">
              <a:latin typeface="Eras Demi ITC" panose="020B0805030504020804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7605875" y="1405461"/>
            <a:ext cx="25202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latin typeface="Eras Demi ITC" panose="020B0805030504020804" pitchFamily="34" charset="0"/>
              </a:rPr>
              <a:t>Share dos quadrantes por emissora</a:t>
            </a:r>
            <a:endParaRPr lang="pt-BR" sz="1100" dirty="0">
              <a:latin typeface="Eras Demi ITC" panose="020B0805030504020804" pitchFamily="34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7555771" y="3309910"/>
            <a:ext cx="2740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dirty="0" smtClean="0">
                <a:latin typeface="Eras Demi ITC" panose="020B0805030504020804" pitchFamily="34" charset="0"/>
              </a:rPr>
              <a:t>Considerando os dois melhores quadrantes (3 e 4) a Band é a emissora que apresenta a maior concentração de sua programação, com 85% contra 67% da Record, 56% do Sbt e 54% da Rede TV!, revelando a rentabilidade e a capacidade de cobertura da Band ao longo do tempo.</a:t>
            </a:r>
          </a:p>
        </p:txBody>
      </p:sp>
      <p:sp>
        <p:nvSpPr>
          <p:cNvPr id="45" name="Seta para a direita 44"/>
          <p:cNvSpPr/>
          <p:nvPr/>
        </p:nvSpPr>
        <p:spPr>
          <a:xfrm>
            <a:off x="8004104" y="2977706"/>
            <a:ext cx="2342395" cy="344730"/>
          </a:xfrm>
          <a:prstGeom prst="rightArrow">
            <a:avLst/>
          </a:prstGeom>
          <a:gradFill flip="none" rotWithShape="1">
            <a:gsLst>
              <a:gs pos="0">
                <a:schemeClr val="accent2"/>
              </a:gs>
              <a:gs pos="45000">
                <a:srgbClr val="92D050">
                  <a:alpha val="58000"/>
                </a:srgbClr>
              </a:gs>
              <a:gs pos="100000">
                <a:srgbClr val="00642D"/>
              </a:gs>
            </a:gsLst>
            <a:lin ang="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7983640" y="3014434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Eras Demi ITC" panose="020B0805030504020804" pitchFamily="34" charset="0"/>
              </a:rPr>
              <a:t>pior</a:t>
            </a:r>
            <a:endParaRPr lang="pt-BR" sz="10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9592945" y="3010528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Eras Demi ITC" panose="020B0805030504020804" pitchFamily="34" charset="0"/>
              </a:rPr>
              <a:t>melhor</a:t>
            </a:r>
            <a:endParaRPr lang="pt-BR" sz="10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75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65505" y="3181261"/>
            <a:ext cx="7557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Comparativo de Investimentos Unilever na Band: 2014 Vs 2013</a:t>
            </a:r>
            <a:endParaRPr lang="pt-BR" sz="3600" dirty="0">
              <a:solidFill>
                <a:prstClr val="black"/>
              </a:solidFill>
              <a:latin typeface="Eras Demi ITC" panose="020B0805030504020804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971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to 3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8629630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8" name="Slide do think-cell" r:id="rId41" imgW="270" imgH="270" progId="TCLayout.ActiveDocument.1">
                  <p:embed/>
                </p:oleObj>
              </mc:Choice>
              <mc:Fallback>
                <p:oleObj name="Slide do think-cell" r:id="rId4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400">
              <a:latin typeface="Eras Medium ITC"/>
              <a:sym typeface="Eras Medium ITC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432517" y="564507"/>
            <a:ext cx="495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r"/>
            <a:r>
              <a:rPr lang="pt-BR" dirty="0" smtClean="0"/>
              <a:t>Investimento Real na Band TV</a:t>
            </a:r>
            <a:endParaRPr lang="pt-BR" dirty="0"/>
          </a:p>
        </p:txBody>
      </p:sp>
      <p:graphicFrame>
        <p:nvGraphicFramePr>
          <p:cNvPr id="2" name="Objeto 1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983731263"/>
              </p:ext>
            </p:extLst>
          </p:nvPr>
        </p:nvGraphicFramePr>
        <p:xfrm>
          <a:off x="38101" y="2933700"/>
          <a:ext cx="5238645" cy="289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9" name="Gráfico" r:id="rId43" imgW="5238645" imgH="2895480" progId="MSGraph.Chart.8">
                  <p:embed followColorScheme="full"/>
                </p:oleObj>
              </mc:Choice>
              <mc:Fallback>
                <p:oleObj name="Gráfico" r:id="rId43" imgW="5238645" imgH="289548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38101" y="2933700"/>
                        <a:ext cx="5238645" cy="2895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Conector reto 20"/>
          <p:cNvCxnSpPr/>
          <p:nvPr>
            <p:custDataLst>
              <p:tags r:id="rId5"/>
            </p:custDataLst>
          </p:nvPr>
        </p:nvCxnSpPr>
        <p:spPr bwMode="auto">
          <a:xfrm>
            <a:off x="4643438" y="2700338"/>
            <a:ext cx="0" cy="98742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>
            <p:custDataLst>
              <p:tags r:id="rId6"/>
            </p:custDataLst>
          </p:nvPr>
        </p:nvCxnSpPr>
        <p:spPr bwMode="auto">
          <a:xfrm flipV="1">
            <a:off x="4043363" y="2700338"/>
            <a:ext cx="0" cy="34925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>
            <p:custDataLst>
              <p:tags r:id="rId7"/>
            </p:custDataLst>
          </p:nvPr>
        </p:nvCxnSpPr>
        <p:spPr bwMode="auto">
          <a:xfrm>
            <a:off x="2971800" y="4713288"/>
            <a:ext cx="0" cy="4222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>
            <p:custDataLst>
              <p:tags r:id="rId8"/>
            </p:custDataLst>
          </p:nvPr>
        </p:nvCxnSpPr>
        <p:spPr bwMode="auto">
          <a:xfrm>
            <a:off x="2376488" y="4713288"/>
            <a:ext cx="595313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>
            <p:custDataLst>
              <p:tags r:id="rId9"/>
            </p:custDataLst>
          </p:nvPr>
        </p:nvCxnSpPr>
        <p:spPr bwMode="auto">
          <a:xfrm flipV="1">
            <a:off x="2376488" y="4713288"/>
            <a:ext cx="0" cy="1555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>
            <p:custDataLst>
              <p:tags r:id="rId10"/>
            </p:custDataLst>
          </p:nvPr>
        </p:nvCxnSpPr>
        <p:spPr bwMode="auto">
          <a:xfrm>
            <a:off x="4043363" y="2700338"/>
            <a:ext cx="600075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>
            <p:custDataLst>
              <p:tags r:id="rId11"/>
            </p:custDataLst>
          </p:nvPr>
        </p:nvCxnSpPr>
        <p:spPr bwMode="auto">
          <a:xfrm>
            <a:off x="700088" y="3503613"/>
            <a:ext cx="600075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>
            <p:custDataLst>
              <p:tags r:id="rId12"/>
            </p:custDataLst>
          </p:nvPr>
        </p:nvCxnSpPr>
        <p:spPr bwMode="auto">
          <a:xfrm flipV="1">
            <a:off x="700088" y="3503613"/>
            <a:ext cx="0" cy="1555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>
            <p:custDataLst>
              <p:tags r:id="rId13"/>
            </p:custDataLst>
          </p:nvPr>
        </p:nvCxnSpPr>
        <p:spPr bwMode="auto">
          <a:xfrm>
            <a:off x="1300163" y="3503613"/>
            <a:ext cx="0" cy="5365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Espaço Reservado para Texto 3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762000" y="5886450"/>
            <a:ext cx="47625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2C826C7-3AD2-4172-910F-DD05689CCE68}" type="datetime'''R''''''''''''''''''''''''''''''''ED''''''E'''''''''''''''''">
              <a:rPr lang="en-US" sz="1400">
                <a:latin typeface="Eras Demi ITC" panose="020B0805030504020804" pitchFamily="34" charset="0"/>
                <a:sym typeface="Eras Demi ITC" panose="020B0805030504020804" pitchFamily="34" charset="0"/>
              </a:rPr>
              <a:pPr/>
              <a:t>REDE</a:t>
            </a:fld>
            <a:endParaRPr lang="pt-BR" sz="14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73" name="Espaço Reservado para Texto 23"/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2365375" y="5886450"/>
            <a:ext cx="6127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7D9CDD8-719E-4049-B9AF-623974A2AAAE}" type="datetime'''''P''''R''''''''''A''''Ç''''''A'''''''''''''''">
              <a:rPr lang="en-US" sz="1400">
                <a:latin typeface="Eras Demi ITC" panose="020B0805030504020804" pitchFamily="34" charset="0"/>
                <a:sym typeface="Eras Demi ITC" panose="020B0805030504020804" pitchFamily="34" charset="0"/>
              </a:rPr>
              <a:pPr/>
              <a:t>PRAÇA</a:t>
            </a:fld>
            <a:endParaRPr lang="pt-BR" sz="14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85" name="Espaço Reservado para Texto 33"/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2436813" y="4595813"/>
            <a:ext cx="474663" cy="234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D9E686FE-36FB-446D-BF4B-E9E6B5DE9299}" type="datetime'''''-''''''''''4''''''''''''3''''%''''''''''''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-43%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89" name="Espaço Reservado para Texto 34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3886200" y="2428875"/>
            <a:ext cx="914400" cy="544513"/>
          </a:xfrm>
          <a:prstGeom prst="ellipse">
            <a:avLst/>
          </a:prstGeom>
          <a:solidFill>
            <a:srgbClr val="C30C3E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6944A136-7DC7-4CCF-9D3F-F563FBDC9DC2}" type="datetime'''''''''''''''-''2''''''''''''''6''''''''''''%'">
              <a:rPr lang="en-US" sz="1400" smtClean="0">
                <a:solidFill>
                  <a:schemeClr val="bg1"/>
                </a:solidFill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-26%</a:t>
            </a:fld>
            <a:r>
              <a:rPr lang="en-US" sz="1400" dirty="0" smtClean="0">
                <a:solidFill>
                  <a:schemeClr val="bg1"/>
                </a:solidFill>
                <a:latin typeface="Eras Medium ITC" panose="020B0602030504020804" pitchFamily="34" charset="0"/>
                <a:sym typeface="Eras Medium ITC" panose="020B0602030504020804" pitchFamily="34" charset="0"/>
              </a:rPr>
              <a:t/>
            </a:r>
            <a:br>
              <a:rPr lang="en-US" sz="1400" dirty="0" smtClean="0">
                <a:solidFill>
                  <a:schemeClr val="bg1"/>
                </a:solidFill>
                <a:latin typeface="Eras Medium ITC" panose="020B0602030504020804" pitchFamily="34" charset="0"/>
                <a:sym typeface="Eras Medium ITC" panose="020B0602030504020804" pitchFamily="34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Eras Medium ITC" panose="020B0602030504020804" pitchFamily="34" charset="0"/>
                <a:sym typeface="Eras Medium ITC" panose="020B0602030504020804" pitchFamily="34" charset="0"/>
              </a:rPr>
              <a:t>(</a:t>
            </a:r>
            <a:fld id="{E0BA5DFC-7FED-451A-B4EE-8BFC3F98F8BC}" type="datetime'''''-R''''$'''' ''''''''''4'''''''''',''''''''''''4'">
              <a:rPr lang="en-US" sz="1400" smtClean="0">
                <a:solidFill>
                  <a:schemeClr val="bg1"/>
                </a:solidFill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-R$ 4,4</a:t>
            </a:fld>
            <a:r>
              <a:rPr lang="en-US" sz="1400" dirty="0" smtClean="0">
                <a:solidFill>
                  <a:schemeClr val="bg1"/>
                </a:solidFill>
                <a:latin typeface="Eras Medium ITC" panose="020B0602030504020804" pitchFamily="34" charset="0"/>
                <a:sym typeface="Eras Medium ITC" panose="020B0602030504020804" pitchFamily="34" charset="0"/>
              </a:rPr>
              <a:t>)</a:t>
            </a:r>
            <a:endParaRPr lang="pt-BR" sz="1400" dirty="0">
              <a:solidFill>
                <a:schemeClr val="bg1"/>
              </a:solidFill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74" name="Espaço Reservado para Texto 24"/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4046538" y="5886450"/>
            <a:ext cx="59531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929CF07-B17A-479C-9996-02B92120A146}" type="datetime'''''T''''''''''''''O''''''''''''T''A''''''''''''L'''''''''''">
              <a:rPr lang="en-US" sz="1400">
                <a:latin typeface="Eras Demi ITC" panose="020B0805030504020804" pitchFamily="34" charset="0"/>
                <a:sym typeface="Eras Demi ITC" panose="020B08050305040208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TOTAL</a:t>
            </a:fld>
            <a:endParaRPr lang="pt-BR" sz="14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82" name="Espaço Reservado para Texto 32"/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763588" y="3386138"/>
            <a:ext cx="474663" cy="234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0E65AE30-E87F-4C92-AD2A-D12DDECD6F8E}" type="datetime'''''''-''''21''''''''''''''''''''''''''''''''''%''''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-21%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6" name="Retângulo 5"/>
          <p:cNvSpPr/>
          <p:nvPr>
            <p:custDataLst>
              <p:tags r:id="rId20"/>
            </p:custDataLst>
          </p:nvPr>
        </p:nvSpPr>
        <p:spPr bwMode="auto">
          <a:xfrm>
            <a:off x="5411788" y="6346825"/>
            <a:ext cx="250825" cy="1873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>
            <p:custDataLst>
              <p:tags r:id="rId21"/>
            </p:custDataLst>
          </p:nvPr>
        </p:nvSpPr>
        <p:spPr bwMode="auto">
          <a:xfrm>
            <a:off x="4576763" y="6346825"/>
            <a:ext cx="250825" cy="18732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spaço Reservado para Texto 9"/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5713413" y="6342063"/>
            <a:ext cx="4318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8C32F3D-45C2-48C0-94B6-E884139D8A4C}" type="datetime'2''''''''''''''''''''''''''''0''''''''''''''1''''''''''4'">
              <a:rPr lang="en-US" sz="1400">
                <a:latin typeface="Eras Demi ITC" panose="020B0805030504020804" pitchFamily="34" charset="0"/>
                <a:sym typeface="Eras Demi ITC" panose="020B0805030504020804" pitchFamily="34" charset="0"/>
              </a:rPr>
              <a:pPr/>
              <a:t>2014</a:t>
            </a:fld>
            <a:endParaRPr lang="pt-BR" sz="14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57" name="Espaço Reservado para Texto 8"/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4878388" y="6342063"/>
            <a:ext cx="4318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A59E1463-EA08-4F18-902D-D2A2B4F67D8D}" type="datetime'''''''''''''''''''''''''''''''''''2''0''''''''''''13'''''">
              <a:rPr lang="en-US" sz="1400">
                <a:latin typeface="Eras Demi ITC" panose="020B0805030504020804" pitchFamily="34" charset="0"/>
                <a:sym typeface="Eras Demi ITC" panose="020B0805030504020804" pitchFamily="34" charset="0"/>
              </a:rPr>
              <a:pPr/>
              <a:t>2013</a:t>
            </a:fld>
            <a:endParaRPr lang="pt-BR" sz="14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graphicFrame>
        <p:nvGraphicFramePr>
          <p:cNvPr id="97" name="Objeto 96"/>
          <p:cNvGraphicFramePr>
            <a:graphicFrameLocks/>
          </p:cNvGraphicFramePr>
          <p:nvPr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864024674"/>
              </p:ext>
            </p:extLst>
          </p:nvPr>
        </p:nvGraphicFramePr>
        <p:xfrm>
          <a:off x="5372100" y="2933700"/>
          <a:ext cx="5248366" cy="289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0" name="Gráfico" r:id="rId45" imgW="5248366" imgH="2895480" progId="MSGraph.Chart.8">
                  <p:embed followColorScheme="full"/>
                </p:oleObj>
              </mc:Choice>
              <mc:Fallback>
                <p:oleObj name="Gráfico" r:id="rId45" imgW="5248366" imgH="289548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5372100" y="2933700"/>
                        <a:ext cx="5248366" cy="2895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8" name="Conector reto 97"/>
          <p:cNvCxnSpPr/>
          <p:nvPr>
            <p:custDataLst>
              <p:tags r:id="rId25"/>
            </p:custDataLst>
          </p:nvPr>
        </p:nvCxnSpPr>
        <p:spPr bwMode="auto">
          <a:xfrm>
            <a:off x="9977438" y="2700338"/>
            <a:ext cx="0" cy="9683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/>
          <p:nvPr>
            <p:custDataLst>
              <p:tags r:id="rId26"/>
            </p:custDataLst>
          </p:nvPr>
        </p:nvCxnSpPr>
        <p:spPr bwMode="auto">
          <a:xfrm flipV="1">
            <a:off x="9377363" y="2700338"/>
            <a:ext cx="0" cy="34925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/>
          <p:cNvCxnSpPr/>
          <p:nvPr>
            <p:custDataLst>
              <p:tags r:id="rId27"/>
            </p:custDataLst>
          </p:nvPr>
        </p:nvCxnSpPr>
        <p:spPr bwMode="auto">
          <a:xfrm>
            <a:off x="8305800" y="4732338"/>
            <a:ext cx="0" cy="40322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/>
          <p:cNvCxnSpPr/>
          <p:nvPr>
            <p:custDataLst>
              <p:tags r:id="rId28"/>
            </p:custDataLst>
          </p:nvPr>
        </p:nvCxnSpPr>
        <p:spPr bwMode="auto">
          <a:xfrm>
            <a:off x="7710488" y="4732338"/>
            <a:ext cx="595313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/>
          <p:nvPr>
            <p:custDataLst>
              <p:tags r:id="rId29"/>
            </p:custDataLst>
          </p:nvPr>
        </p:nvCxnSpPr>
        <p:spPr bwMode="auto">
          <a:xfrm flipV="1">
            <a:off x="7710488" y="4732338"/>
            <a:ext cx="0" cy="1555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to 102"/>
          <p:cNvCxnSpPr/>
          <p:nvPr>
            <p:custDataLst>
              <p:tags r:id="rId30"/>
            </p:custDataLst>
          </p:nvPr>
        </p:nvCxnSpPr>
        <p:spPr bwMode="auto">
          <a:xfrm>
            <a:off x="9377363" y="2700338"/>
            <a:ext cx="600075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/>
          <p:cNvCxnSpPr/>
          <p:nvPr>
            <p:custDataLst>
              <p:tags r:id="rId31"/>
            </p:custDataLst>
          </p:nvPr>
        </p:nvCxnSpPr>
        <p:spPr bwMode="auto">
          <a:xfrm>
            <a:off x="6034088" y="3484563"/>
            <a:ext cx="600075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to 104"/>
          <p:cNvCxnSpPr/>
          <p:nvPr>
            <p:custDataLst>
              <p:tags r:id="rId32"/>
            </p:custDataLst>
          </p:nvPr>
        </p:nvCxnSpPr>
        <p:spPr bwMode="auto">
          <a:xfrm flipV="1">
            <a:off x="6034088" y="3484563"/>
            <a:ext cx="0" cy="1555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/>
          <p:cNvCxnSpPr/>
          <p:nvPr>
            <p:custDataLst>
              <p:tags r:id="rId33"/>
            </p:custDataLst>
          </p:nvPr>
        </p:nvCxnSpPr>
        <p:spPr bwMode="auto">
          <a:xfrm>
            <a:off x="6634163" y="3484563"/>
            <a:ext cx="0" cy="5365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Espaço Reservado para Texto 3"/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6096000" y="5886450"/>
            <a:ext cx="47625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6501739-373F-4EA6-9D9F-2F2666C0E0E5}" type="datetime'''''''''''''R''''''''''E''''''''''''''D''E'">
              <a:rPr lang="en-US" sz="1400">
                <a:latin typeface="Eras Demi ITC" panose="020B0805030504020804" pitchFamily="34" charset="0"/>
                <a:sym typeface="Eras Demi ITC" panose="020B0805030504020804" pitchFamily="34" charset="0"/>
              </a:rPr>
              <a:pPr/>
              <a:t>REDE</a:t>
            </a:fld>
            <a:endParaRPr lang="pt-BR" sz="14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110" name="Espaço Reservado para Texto 23"/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7699375" y="5886450"/>
            <a:ext cx="6127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BFB1FFF-FABA-4129-A486-A30740EB5BB3}" type="datetime'''''P''''''''''''R''''''''''''''''''''''AÇA'''''''''''">
              <a:rPr lang="en-US" sz="1400">
                <a:latin typeface="Eras Demi ITC" panose="020B0805030504020804" pitchFamily="34" charset="0"/>
                <a:sym typeface="Eras Demi ITC" panose="020B0805030504020804" pitchFamily="34" charset="0"/>
              </a:rPr>
              <a:pPr/>
              <a:t>PRAÇA</a:t>
            </a:fld>
            <a:endParaRPr lang="pt-BR" sz="14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111" name="Espaço Reservado para Texto 33"/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7770813" y="4614863"/>
            <a:ext cx="474663" cy="234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B3191242-D58E-4D78-A009-C55F90A1B98C}" type="datetime'''''''''''''''''''''''''''''''-4''''''''''''1%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-41%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112" name="Espaço Reservado para Texto 34"/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9220200" y="2428875"/>
            <a:ext cx="914400" cy="544513"/>
          </a:xfrm>
          <a:prstGeom prst="ellipse">
            <a:avLst/>
          </a:prstGeom>
          <a:solidFill>
            <a:srgbClr val="C30C3E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FCCEE7F7-04B4-4C10-9539-809CE71EC3F2}" type="datetime'''''''''''''''''''-''2''''6''''''''''''''''''%'''''''''''''">
              <a:rPr lang="en-US" sz="1400" smtClean="0">
                <a:solidFill>
                  <a:schemeClr val="bg1"/>
                </a:solidFill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-26%</a:t>
            </a:fld>
            <a:r>
              <a:rPr lang="en-US" sz="1400" dirty="0" smtClean="0">
                <a:solidFill>
                  <a:schemeClr val="bg1"/>
                </a:solidFill>
                <a:latin typeface="Eras Medium ITC" panose="020B0602030504020804" pitchFamily="34" charset="0"/>
                <a:sym typeface="Eras Medium ITC" panose="020B0602030504020804" pitchFamily="34" charset="0"/>
              </a:rPr>
              <a:t/>
            </a:r>
            <a:br>
              <a:rPr lang="en-US" sz="1400" dirty="0" smtClean="0">
                <a:solidFill>
                  <a:schemeClr val="bg1"/>
                </a:solidFill>
                <a:latin typeface="Eras Medium ITC" panose="020B0602030504020804" pitchFamily="34" charset="0"/>
                <a:sym typeface="Eras Medium ITC" panose="020B0602030504020804" pitchFamily="34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Eras Medium ITC" panose="020B0602030504020804" pitchFamily="34" charset="0"/>
                <a:sym typeface="Eras Medium ITC" panose="020B0602030504020804" pitchFamily="34" charset="0"/>
              </a:rPr>
              <a:t>(</a:t>
            </a:r>
            <a:fld id="{61DCFE79-B2F9-44B6-8874-E7C86B1E5F46}" type="datetime'''-R''''''''''''''''''''$'' ''''''''''''''''''''4,''''''''1'">
              <a:rPr lang="en-US" sz="1400" smtClean="0">
                <a:solidFill>
                  <a:schemeClr val="bg1"/>
                </a:solidFill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-R$ 4,1</a:t>
            </a:fld>
            <a:r>
              <a:rPr lang="en-US" sz="1400" dirty="0" smtClean="0">
                <a:solidFill>
                  <a:schemeClr val="bg1"/>
                </a:solidFill>
                <a:latin typeface="Eras Medium ITC" panose="020B0602030504020804" pitchFamily="34" charset="0"/>
                <a:sym typeface="Eras Medium ITC" panose="020B0602030504020804" pitchFamily="34" charset="0"/>
              </a:rPr>
              <a:t>)</a:t>
            </a:r>
            <a:endParaRPr lang="pt-BR" sz="1400" dirty="0">
              <a:solidFill>
                <a:schemeClr val="bg1"/>
              </a:solidFill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113" name="Espaço Reservado para Texto 24"/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9380538" y="5886450"/>
            <a:ext cx="59531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D9F8DEE-798B-4D28-9A8E-E09847925608}" type="datetime'''''''''''T''''''''''''''''''''''''''O''''''''''''''T''A''''L'">
              <a:rPr lang="en-US" sz="1400">
                <a:latin typeface="Eras Demi ITC" panose="020B0805030504020804" pitchFamily="34" charset="0"/>
                <a:sym typeface="Eras Demi ITC" panose="020B0805030504020804" pitchFamily="34" charset="0"/>
              </a:rPr>
              <a:pPr/>
              <a:t>TOTAL</a:t>
            </a:fld>
            <a:endParaRPr lang="pt-BR" sz="14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114" name="Espaço Reservado para Texto 32"/>
          <p:cNvSpPr>
            <a:spLocks noGrp="1"/>
          </p:cNvSpPr>
          <p:nvPr>
            <p:custDataLst>
              <p:tags r:id="rId39"/>
            </p:custDataLst>
          </p:nvPr>
        </p:nvSpPr>
        <p:spPr bwMode="auto">
          <a:xfrm>
            <a:off x="6097588" y="3367088"/>
            <a:ext cx="474663" cy="234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1CDE4BC2-C6FD-44D5-B046-004335B0A621}" type="datetime'''''''''''''''-''''2''''''''''''''''''''''''''''''''1%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-21%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1250950" y="2209800"/>
            <a:ext cx="290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u="sng" dirty="0">
                <a:latin typeface="Eras Demi ITC" panose="020B0805030504020804" pitchFamily="34" charset="0"/>
              </a:rPr>
              <a:t>(</a:t>
            </a:r>
            <a:r>
              <a:rPr lang="pt-BR" sz="1800" u="sng" dirty="0" smtClean="0">
                <a:latin typeface="Eras Demi ITC" panose="020B0805030504020804" pitchFamily="34" charset="0"/>
              </a:rPr>
              <a:t>Faturado R$ milhões)</a:t>
            </a:r>
            <a:endParaRPr lang="pt-BR" sz="1800" u="sng" dirty="0">
              <a:latin typeface="Eras Demi ITC" panose="020B0805030504020804" pitchFamily="34" charset="0"/>
            </a:endParaRPr>
          </a:p>
        </p:txBody>
      </p:sp>
      <p:sp>
        <p:nvSpPr>
          <p:cNvPr id="119" name="CaixaDeTexto 118"/>
          <p:cNvSpPr txBox="1"/>
          <p:nvPr/>
        </p:nvSpPr>
        <p:spPr>
          <a:xfrm>
            <a:off x="6588125" y="2222500"/>
            <a:ext cx="290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u="sng" dirty="0" smtClean="0">
                <a:latin typeface="Eras Demi ITC" panose="020B0805030504020804" pitchFamily="34" charset="0"/>
              </a:rPr>
              <a:t>(Exibido R$ milhões)</a:t>
            </a:r>
            <a:endParaRPr lang="pt-BR" sz="1800" u="sng" dirty="0">
              <a:latin typeface="Eras Demi ITC" panose="020B0805030504020804" pitchFamily="34" charset="0"/>
            </a:endParaRPr>
          </a:p>
        </p:txBody>
      </p:sp>
      <p:sp>
        <p:nvSpPr>
          <p:cNvPr id="120" name="CaixaDeTexto 119"/>
          <p:cNvSpPr txBox="1"/>
          <p:nvPr/>
        </p:nvSpPr>
        <p:spPr>
          <a:xfrm>
            <a:off x="193040" y="1091247"/>
            <a:ext cx="103568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l"/>
            <a:r>
              <a:rPr lang="pt-BR" sz="1900" dirty="0" smtClean="0"/>
              <a:t>O investimento da Unilever com a Band TV reduziu 26% (Faturado / Exibido) quando comparamos 2014 vs 2013.</a:t>
            </a:r>
          </a:p>
        </p:txBody>
      </p:sp>
      <p:sp>
        <p:nvSpPr>
          <p:cNvPr id="121" name="CaixaDeTexto 120"/>
          <p:cNvSpPr txBox="1"/>
          <p:nvPr/>
        </p:nvSpPr>
        <p:spPr>
          <a:xfrm>
            <a:off x="5994082" y="6921298"/>
            <a:ext cx="4023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Eras Demi ITC" panose="020B0805030504020804" pitchFamily="34" charset="0"/>
              </a:defRPr>
            </a:lvl1pPr>
          </a:lstStyle>
          <a:p>
            <a:r>
              <a:rPr lang="pt-BR" sz="1000" dirty="0"/>
              <a:t>Fonte: </a:t>
            </a:r>
            <a:r>
              <a:rPr lang="pt-BR" sz="1000" dirty="0" smtClean="0"/>
              <a:t>Relatório Gerencial – Sistema OPEC.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399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65505" y="3181261"/>
            <a:ext cx="7557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Análise de Investimentos Unilever base Ibope Monitor</a:t>
            </a:r>
            <a:endParaRPr lang="pt-BR" sz="3600" dirty="0">
              <a:solidFill>
                <a:prstClr val="black"/>
              </a:solidFill>
              <a:latin typeface="Eras Demi ITC" panose="020B0805030504020804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76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to 3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318046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Slide do think-cell" r:id="rId5" imgW="270" imgH="270" progId="TCLayout.ActiveDocument.1">
                  <p:embed/>
                </p:oleObj>
              </mc:Choice>
              <mc:Fallback>
                <p:oleObj name="Slide do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pt-BR" sz="140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489982" y="564507"/>
            <a:ext cx="5893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r"/>
            <a:r>
              <a:rPr lang="pt-BR" dirty="0" smtClean="0"/>
              <a:t>Análise base Ibope Monitor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884" y="2071020"/>
            <a:ext cx="4829824" cy="342081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5635494" y="1915318"/>
            <a:ext cx="4321305" cy="3611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 smtClean="0">
                <a:latin typeface="Eras Demi ITC" panose="020B0805030504020804" pitchFamily="34" charset="0"/>
              </a:rPr>
              <a:t>Para compararmos o total investido com a Band Vs as demais emissoras, recorremos ao Ibope Monitor, onde foram aplicados os descontos conforme tabela ao lado, considerando ainda valores líquidos.</a:t>
            </a:r>
          </a:p>
          <a:p>
            <a:pPr>
              <a:lnSpc>
                <a:spcPct val="150000"/>
              </a:lnSpc>
            </a:pPr>
            <a:endParaRPr lang="pt-BR" sz="1400" dirty="0">
              <a:latin typeface="Eras Demi ITC" panose="020B08050305040208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400" dirty="0" smtClean="0">
                <a:latin typeface="Eras Demi ITC" panose="020B0805030504020804" pitchFamily="34" charset="0"/>
              </a:rPr>
              <a:t>O desconto estimado para cada emissora está baseado no perfil de compra da Unilever: grande número de patrocínios aliado a uma compra que contempla todos os </a:t>
            </a:r>
            <a:r>
              <a:rPr lang="pt-BR" sz="1400" dirty="0" err="1" smtClean="0">
                <a:latin typeface="Eras Demi ITC" panose="020B0805030504020804" pitchFamily="34" charset="0"/>
              </a:rPr>
              <a:t>dayparts</a:t>
            </a:r>
            <a:r>
              <a:rPr lang="pt-BR" sz="1400" dirty="0" smtClean="0">
                <a:latin typeface="Eras Demi ITC" panose="020B0805030504020804" pitchFamily="34" charset="0"/>
              </a:rPr>
              <a:t>, ou seja, sem uma participação excessiva no prime time</a:t>
            </a:r>
            <a:endParaRPr lang="pt-BR" sz="1400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8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to 3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8468824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Slide do think-cell" r:id="rId5" imgW="270" imgH="270" progId="TCLayout.ActiveDocument.1">
                  <p:embed/>
                </p:oleObj>
              </mc:Choice>
              <mc:Fallback>
                <p:oleObj name="Slide do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300" b="1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941342" y="564507"/>
            <a:ext cx="6442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r"/>
            <a:r>
              <a:rPr lang="pt-BR" dirty="0"/>
              <a:t>Análise de Investimento nas Principais Emissoras, base Ibope Monitor</a:t>
            </a:r>
          </a:p>
        </p:txBody>
      </p:sp>
      <p:graphicFrame>
        <p:nvGraphicFramePr>
          <p:cNvPr id="32" name="Gráfico 31"/>
          <p:cNvGraphicFramePr/>
          <p:nvPr>
            <p:extLst>
              <p:ext uri="{D42A27DB-BD31-4B8C-83A1-F6EECF244321}">
                <p14:modId xmlns:p14="http://schemas.microsoft.com/office/powerpoint/2010/main" val="1638672453"/>
              </p:ext>
            </p:extLst>
          </p:nvPr>
        </p:nvGraphicFramePr>
        <p:xfrm>
          <a:off x="2132648" y="2711885"/>
          <a:ext cx="6424930" cy="3894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3" name="CaixaDeTexto 32"/>
          <p:cNvSpPr txBox="1"/>
          <p:nvPr/>
        </p:nvSpPr>
        <p:spPr>
          <a:xfrm>
            <a:off x="211454" y="1485639"/>
            <a:ext cx="10281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l"/>
            <a:r>
              <a:rPr lang="pt-BR" sz="1800" dirty="0" smtClean="0"/>
              <a:t>A Unilever investiu em 2014 cerca de R$ 394,0 milhões nas principais emissoras de TV Aberta e a Band TV foi a quarta emissora em investimento, apresentando 4% de participação.</a:t>
            </a:r>
            <a:endParaRPr lang="pt-BR" sz="18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211454" y="2350118"/>
            <a:ext cx="2616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>
                <a:latin typeface="Eras Demi ITC" panose="020B0805030504020804" pitchFamily="34" charset="0"/>
              </a:rPr>
              <a:t>2014 (Janeiro a Dezembro)</a:t>
            </a:r>
            <a:endParaRPr lang="pt-BR" sz="1400" u="sng" dirty="0">
              <a:latin typeface="Eras Demi ITC" panose="020B0805030504020804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5949730" y="6809960"/>
            <a:ext cx="460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Eras Demi ITC" panose="020B0805030504020804" pitchFamily="34" charset="0"/>
              </a:defRPr>
            </a:lvl1pPr>
          </a:lstStyle>
          <a:p>
            <a:r>
              <a:rPr lang="pt-BR" sz="900" dirty="0"/>
              <a:t>Fonte: Ibope Monitor </a:t>
            </a:r>
            <a:r>
              <a:rPr lang="pt-BR" sz="900" dirty="0" smtClean="0"/>
              <a:t>2014 - Valores líquidos com descontos estimados:</a:t>
            </a:r>
          </a:p>
          <a:p>
            <a:r>
              <a:rPr lang="pt-BR" sz="900" dirty="0" smtClean="0"/>
              <a:t>Band TV: 96,5%, Globo: 25%, Record e SBT: 92% e Rede TV!: 97%.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171037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to 3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770722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2" name="Slide do think-cell" r:id="rId39" imgW="270" imgH="270" progId="TCLayout.ActiveDocument.1">
                  <p:embed/>
                </p:oleObj>
              </mc:Choice>
              <mc:Fallback>
                <p:oleObj name="Slide do think-cell" r:id="rId3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600" b="1">
              <a:latin typeface="Calibri"/>
              <a:sym typeface="Calibri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391508" y="564507"/>
            <a:ext cx="5992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r"/>
            <a:r>
              <a:rPr lang="pt-BR" dirty="0" smtClean="0"/>
              <a:t>Análise de Investimento nas Principais Emissoras, base Ibope Monitor</a:t>
            </a:r>
            <a:endParaRPr lang="pt-BR" dirty="0"/>
          </a:p>
        </p:txBody>
      </p:sp>
      <p:graphicFrame>
        <p:nvGraphicFramePr>
          <p:cNvPr id="23" name="Objeto 22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29596559"/>
              </p:ext>
            </p:extLst>
          </p:nvPr>
        </p:nvGraphicFramePr>
        <p:xfrm>
          <a:off x="647700" y="2324099"/>
          <a:ext cx="9372583" cy="3876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3" name="Gráfico" r:id="rId41" imgW="9372583" imgH="3876660" progId="MSGraph.Chart.8">
                  <p:embed followColorScheme="full"/>
                </p:oleObj>
              </mc:Choice>
              <mc:Fallback>
                <p:oleObj name="Gráfico" r:id="rId41" imgW="9372583" imgH="387666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647700" y="2324099"/>
                        <a:ext cx="9372583" cy="3876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Conector reto 26"/>
          <p:cNvCxnSpPr/>
          <p:nvPr>
            <p:custDataLst>
              <p:tags r:id="rId5"/>
            </p:custDataLst>
          </p:nvPr>
        </p:nvCxnSpPr>
        <p:spPr bwMode="auto">
          <a:xfrm>
            <a:off x="8882063" y="2236788"/>
            <a:ext cx="542925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>
            <p:custDataLst>
              <p:tags r:id="rId6"/>
            </p:custDataLst>
          </p:nvPr>
        </p:nvCxnSpPr>
        <p:spPr bwMode="auto">
          <a:xfrm>
            <a:off x="9424988" y="2236788"/>
            <a:ext cx="0" cy="4222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>
            <p:custDataLst>
              <p:tags r:id="rId7"/>
            </p:custDataLst>
          </p:nvPr>
        </p:nvCxnSpPr>
        <p:spPr bwMode="auto">
          <a:xfrm flipV="1">
            <a:off x="8882063" y="2236788"/>
            <a:ext cx="0" cy="19367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>
            <p:custDataLst>
              <p:tags r:id="rId8"/>
            </p:custDataLst>
          </p:nvPr>
        </p:nvCxnSpPr>
        <p:spPr bwMode="auto">
          <a:xfrm flipV="1">
            <a:off x="7358063" y="5551488"/>
            <a:ext cx="0" cy="2698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>
            <p:custDataLst>
              <p:tags r:id="rId9"/>
            </p:custDataLst>
          </p:nvPr>
        </p:nvCxnSpPr>
        <p:spPr bwMode="auto">
          <a:xfrm>
            <a:off x="7358063" y="5551488"/>
            <a:ext cx="542925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>
            <p:custDataLst>
              <p:tags r:id="rId10"/>
            </p:custDataLst>
          </p:nvPr>
        </p:nvCxnSpPr>
        <p:spPr bwMode="auto">
          <a:xfrm>
            <a:off x="1262063" y="5446713"/>
            <a:ext cx="542925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>
            <p:custDataLst>
              <p:tags r:id="rId11"/>
            </p:custDataLst>
          </p:nvPr>
        </p:nvCxnSpPr>
        <p:spPr bwMode="auto">
          <a:xfrm flipV="1">
            <a:off x="1262063" y="5446713"/>
            <a:ext cx="0" cy="26035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>
            <p:custDataLst>
              <p:tags r:id="rId12"/>
            </p:custDataLst>
          </p:nvPr>
        </p:nvCxnSpPr>
        <p:spPr bwMode="auto">
          <a:xfrm>
            <a:off x="7900988" y="5551488"/>
            <a:ext cx="0" cy="28892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>
            <p:custDataLst>
              <p:tags r:id="rId13"/>
            </p:custDataLst>
          </p:nvPr>
        </p:nvCxnSpPr>
        <p:spPr bwMode="auto">
          <a:xfrm>
            <a:off x="3328988" y="3522663"/>
            <a:ext cx="0" cy="17462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>
            <p:custDataLst>
              <p:tags r:id="rId14"/>
            </p:custDataLst>
          </p:nvPr>
        </p:nvCxnSpPr>
        <p:spPr bwMode="auto">
          <a:xfrm>
            <a:off x="5834063" y="4999038"/>
            <a:ext cx="542925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>
            <p:custDataLst>
              <p:tags r:id="rId15"/>
            </p:custDataLst>
          </p:nvPr>
        </p:nvCxnSpPr>
        <p:spPr bwMode="auto">
          <a:xfrm flipV="1">
            <a:off x="2786063" y="3522663"/>
            <a:ext cx="0" cy="17462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>
            <p:custDataLst>
              <p:tags r:id="rId16"/>
            </p:custDataLst>
          </p:nvPr>
        </p:nvCxnSpPr>
        <p:spPr bwMode="auto">
          <a:xfrm>
            <a:off x="6376988" y="4999038"/>
            <a:ext cx="0" cy="3079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>
            <p:custDataLst>
              <p:tags r:id="rId17"/>
            </p:custDataLst>
          </p:nvPr>
        </p:nvCxnSpPr>
        <p:spPr bwMode="auto">
          <a:xfrm flipV="1">
            <a:off x="5834063" y="4999038"/>
            <a:ext cx="0" cy="27940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>
            <p:custDataLst>
              <p:tags r:id="rId18"/>
            </p:custDataLst>
          </p:nvPr>
        </p:nvCxnSpPr>
        <p:spPr bwMode="auto">
          <a:xfrm>
            <a:off x="4852988" y="5186363"/>
            <a:ext cx="0" cy="33972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>
            <p:custDataLst>
              <p:tags r:id="rId19"/>
            </p:custDataLst>
          </p:nvPr>
        </p:nvCxnSpPr>
        <p:spPr bwMode="auto">
          <a:xfrm>
            <a:off x="1804988" y="5446713"/>
            <a:ext cx="0" cy="28892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>
            <p:custDataLst>
              <p:tags r:id="rId20"/>
            </p:custDataLst>
          </p:nvPr>
        </p:nvCxnSpPr>
        <p:spPr bwMode="auto">
          <a:xfrm>
            <a:off x="2786063" y="3522663"/>
            <a:ext cx="542925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>
            <p:custDataLst>
              <p:tags r:id="rId21"/>
            </p:custDataLst>
          </p:nvPr>
        </p:nvCxnSpPr>
        <p:spPr bwMode="auto">
          <a:xfrm flipV="1">
            <a:off x="4310063" y="5186363"/>
            <a:ext cx="0" cy="18732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Espaço Reservado para Texto 83"/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5967413" y="6245225"/>
            <a:ext cx="2778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8066774-36CF-411C-B6AB-D6B52278DC65}" type="datetime'''''''''''''''''''''''''''''''S''''''''''BT'''''''''">
              <a:rPr lang="en-US" sz="1200">
                <a:latin typeface="Eras Demi ITC" panose="020B0805030504020804" pitchFamily="34" charset="0"/>
                <a:sym typeface="Eras Demi ITC" panose="020B08050305040208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SBT</a:t>
            </a:fld>
            <a:endParaRPr lang="pt-BR" sz="12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60" name="Espaço Reservado para Texto 88"/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8932863" y="2081213"/>
            <a:ext cx="442913" cy="3111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11630A05-B610-4C31-BD2F-285FB1BF66EB}" type="datetime'''''''''''-''7''''''''''''''''''''''%'''''''''''''''''''''''''">
              <a:rPr lang="en-US" sz="1600" b="1"/>
              <a:pPr/>
              <a:t>-7%</a:t>
            </a:fld>
            <a:endParaRPr lang="pt-BR" sz="1600" b="1" dirty="0">
              <a:sym typeface="+mn-lt"/>
            </a:endParaRPr>
          </a:p>
        </p:txBody>
      </p:sp>
      <p:sp>
        <p:nvSpPr>
          <p:cNvPr id="89" name="Espaço Reservado para Texto 34"/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4305300" y="5024438"/>
            <a:ext cx="552450" cy="273050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C30C3E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CEB60A08-36A6-47B9-AF41-075AF8B31174}" type="datetime'''''-''3''''''''1''''''''''''''''''''''''''''''%'''''''''''''">
              <a:rPr lang="en-US" sz="1400" b="1" smtClean="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-31%</a:t>
            </a:fld>
            <a:endParaRPr lang="pt-BR" sz="14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85" name="Espaço Reservado para Texto 33"/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2884488" y="3386138"/>
            <a:ext cx="346075" cy="2730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A3FB4BB0-1749-4572-8C68-064BB40CAACB}" type="datetime'''''''''''0''''%'''''''''''''''''''''''">
              <a:rPr lang="en-US" sz="1400" b="1" smtClean="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0%</a:t>
            </a:fld>
            <a:endParaRPr lang="pt-BR" sz="14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82" name="Espaço Reservado para Texto 32"/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1257300" y="5310188"/>
            <a:ext cx="552450" cy="2730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7100B8EE-198E-4CB8-A0FA-A988A339D543}" type="datetime'''''''-''''21''''''''''''''''''''''''''''''''''%'''''''''''">
              <a:rPr lang="en-US" sz="1400" b="1" smtClean="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-21%</a:t>
            </a:fld>
            <a:endParaRPr lang="pt-BR" sz="14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45" name="Espaço Reservado para Texto 84"/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7283450" y="6245225"/>
            <a:ext cx="6921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C4B88DD-AD4D-4A5D-87E8-06BAF210D1ED}" type="datetime'''RE''''D''''''''''''''''''''E'''' T''V''''''''''!'''''''''''">
              <a:rPr lang="en-US" sz="1200">
                <a:latin typeface="Eras Demi ITC" panose="020B0805030504020804" pitchFamily="34" charset="0"/>
                <a:sym typeface="Eras Demi ITC" panose="020B08050305040208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REDE TV!</a:t>
            </a:fld>
            <a:endParaRPr lang="pt-BR" sz="12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53" name="Espaço Reservado para Texto 3"/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1185863" y="6245225"/>
            <a:ext cx="69532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4DE24C5-55BB-4481-B083-20A2CAA452F5}" type="datetime'''''''''''''''''''BA''''''''''''''''''N''''''''D'''' ''TV'">
              <a:rPr lang="en-US" sz="1200">
                <a:latin typeface="Eras Demi ITC" panose="020B0805030504020804" pitchFamily="34" charset="0"/>
                <a:sym typeface="Eras Demi ITC" panose="020B0805030504020804" pitchFamily="34" charset="0"/>
              </a:rPr>
              <a:pPr/>
              <a:t>BAND TV</a:t>
            </a:fld>
            <a:endParaRPr lang="pt-BR" sz="12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74" name="Espaço Reservado para Texto 24"/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4262438" y="6245225"/>
            <a:ext cx="6397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E66BB60-8750-4290-BC67-B7B058DE4692}" type="datetime'R''''E''''''''''''C''''O''''''''R''''''''D'''''''''''''''''''">
              <a:rPr lang="en-US" sz="1200">
                <a:latin typeface="Eras Demi ITC" panose="020B0805030504020804" pitchFamily="34" charset="0"/>
                <a:sym typeface="Eras Demi ITC" panose="020B0805030504020804" pitchFamily="34" charset="0"/>
              </a:rPr>
              <a:pPr/>
              <a:t>RECORD</a:t>
            </a:fld>
            <a:endParaRPr lang="pt-BR" sz="12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73" name="Espaço Reservado para Texto 23"/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2774950" y="6245225"/>
            <a:ext cx="5651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A3B515C-7B3D-4945-8E8E-3E2947F3F10E}" type="datetime'''''''''''''''''''''''''''''G''''''L''''''O''BO'''''''''''''">
              <a:rPr lang="en-US" sz="1200">
                <a:latin typeface="Eras Demi ITC" panose="020B0805030504020804" pitchFamily="34" charset="0"/>
                <a:sym typeface="Eras Demi ITC" panose="020B0805030504020804" pitchFamily="34" charset="0"/>
              </a:rPr>
              <a:pPr/>
              <a:t>GLOBO</a:t>
            </a:fld>
            <a:endParaRPr lang="pt-BR" sz="12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50" name="Espaço Reservado para Texto 86"/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7353300" y="5414963"/>
            <a:ext cx="552450" cy="2730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127675AE-A220-46E4-8845-18092DEA9AB7}" type="datetime'''''''''''-''''49''''''''''''''''''''''''''''''''%'''''''''">
              <a:rPr lang="en-US" sz="1400" b="1" smtClean="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-49%</a:t>
            </a:fld>
            <a:endParaRPr lang="pt-BR" sz="14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46" name="Espaço Reservado para Texto 85"/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5872163" y="4843463"/>
            <a:ext cx="468313" cy="3111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1709B630-D116-4861-A2A7-13F0901392AF}" type="datetime'''''''''''''''-''''''''''4''''''''''''''''''''''''''''''%'''''">
              <a:rPr lang="en-US" sz="1600" b="1" smtClean="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-4%</a:t>
            </a:fld>
            <a:endParaRPr lang="pt-BR" sz="16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59" name="Espaço Reservado para Texto 87"/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8628063" y="6245225"/>
            <a:ext cx="10525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867D201-F1B2-4CA5-9C08-D4CA60901BFC}" type="datetime'''T''''O''T''''''''A''''''''''''''''''L ''GERA''''L'''">
              <a:rPr lang="en-US" sz="1200">
                <a:latin typeface="Eras Demi ITC" panose="020B0805030504020804" pitchFamily="34" charset="0"/>
                <a:sym typeface="Eras Demi ITC" panose="020B08050305040208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TOTAL GERAL</a:t>
            </a:fld>
            <a:endParaRPr lang="pt-BR" sz="12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4" name="Retângulo 3"/>
          <p:cNvSpPr/>
          <p:nvPr>
            <p:custDataLst>
              <p:tags r:id="rId34"/>
            </p:custDataLst>
          </p:nvPr>
        </p:nvSpPr>
        <p:spPr bwMode="auto">
          <a:xfrm>
            <a:off x="823913" y="2549525"/>
            <a:ext cx="250825" cy="18732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>
            <p:custDataLst>
              <p:tags r:id="rId35"/>
            </p:custDataLst>
          </p:nvPr>
        </p:nvSpPr>
        <p:spPr bwMode="auto">
          <a:xfrm>
            <a:off x="1658938" y="2549525"/>
            <a:ext cx="250825" cy="1873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spaço Reservado para Texto 9"/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1960563" y="2544763"/>
            <a:ext cx="4318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8C32F3D-45C2-48C0-94B6-E884139D8A4C}" type="datetime'2''''''''''''''''''''''''''''0''''''''''''''1''''''''''4'">
              <a:rPr lang="en-US" sz="1400">
                <a:latin typeface="Eras Demi ITC" panose="020B0805030504020804" pitchFamily="34" charset="0"/>
                <a:sym typeface="Eras Demi ITC" panose="020B0805030504020804" pitchFamily="34" charset="0"/>
              </a:rPr>
              <a:pPr/>
              <a:t>2014</a:t>
            </a:fld>
            <a:endParaRPr lang="pt-BR" sz="14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57" name="Espaço Reservado para Texto 8"/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1125538" y="2544763"/>
            <a:ext cx="4318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A59E1463-EA08-4F18-902D-D2A2B4F67D8D}" type="datetime'''''''''''''''''''''''''''''''''''2''0''''''''''''13'''''">
              <a:rPr lang="en-US" sz="1400">
                <a:latin typeface="Eras Demi ITC" panose="020B0805030504020804" pitchFamily="34" charset="0"/>
                <a:sym typeface="Eras Demi ITC" panose="020B0805030504020804" pitchFamily="34" charset="0"/>
              </a:rPr>
              <a:pPr/>
              <a:t>2013</a:t>
            </a:fld>
            <a:endParaRPr lang="pt-BR" sz="14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193040" y="1463468"/>
            <a:ext cx="103568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l"/>
            <a:r>
              <a:rPr lang="pt-BR" sz="1900" dirty="0" smtClean="0"/>
              <a:t>A Unilever reduziu o budget de TV Aberta em 2014 comparado a 2013 em todas as emissoras, (exceto TV Globo) que manteve os investimentos.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5949730" y="6809960"/>
            <a:ext cx="460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Eras Demi ITC" panose="020B0805030504020804" pitchFamily="34" charset="0"/>
              </a:defRPr>
            </a:lvl1pPr>
          </a:lstStyle>
          <a:p>
            <a:r>
              <a:rPr lang="pt-BR" sz="900" dirty="0"/>
              <a:t>Fonte: Ibope Monitor </a:t>
            </a:r>
            <a:r>
              <a:rPr lang="pt-BR" sz="900" dirty="0" smtClean="0"/>
              <a:t> 2013 e 2014 - Valores líquidos com descontos estimados:</a:t>
            </a:r>
          </a:p>
          <a:p>
            <a:r>
              <a:rPr lang="pt-BR" sz="900" dirty="0" smtClean="0"/>
              <a:t>Band TV: 96,5%, Globo: 25%, Record e SBT: 92% e Rede TV!: 97%.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128145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65505" y="2904262"/>
            <a:ext cx="7557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Análise de audiência das emissoras base Ibope MW em</a:t>
            </a:r>
          </a:p>
          <a:p>
            <a:pPr algn="ctr"/>
            <a:r>
              <a:rPr lang="pt-BR" sz="3600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Domicílios e MM 18+, PNT</a:t>
            </a:r>
            <a:endParaRPr lang="pt-BR" sz="3600" dirty="0">
              <a:solidFill>
                <a:prstClr val="black"/>
              </a:solidFill>
              <a:latin typeface="Eras Demi ITC" panose="020B0805030504020804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243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to 3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981129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6" name="Slide do think-cell" r:id="rId114" imgW="270" imgH="270" progId="TCLayout.ActiveDocument.1">
                  <p:embed/>
                </p:oleObj>
              </mc:Choice>
              <mc:Fallback>
                <p:oleObj name="Slide do think-cell" r:id="rId1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200" b="1">
              <a:latin typeface="Eras Medium ITC"/>
              <a:sym typeface="Eras Medium ITC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276600" y="564507"/>
            <a:ext cx="5107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r"/>
            <a:r>
              <a:rPr lang="pt-BR" dirty="0" smtClean="0"/>
              <a:t>Principais Emissoras de TV Aberta </a:t>
            </a:r>
          </a:p>
          <a:p>
            <a:pPr algn="r"/>
            <a:r>
              <a:rPr lang="pt-BR" dirty="0" smtClean="0"/>
              <a:t>Audiência Domiciliar (%) - PNT</a:t>
            </a:r>
            <a:endParaRPr lang="pt-BR" dirty="0"/>
          </a:p>
        </p:txBody>
      </p:sp>
      <p:graphicFrame>
        <p:nvGraphicFramePr>
          <p:cNvPr id="24" name="Objeto 23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523313857"/>
              </p:ext>
            </p:extLst>
          </p:nvPr>
        </p:nvGraphicFramePr>
        <p:xfrm>
          <a:off x="152400" y="1714499"/>
          <a:ext cx="3390807" cy="2200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7" name="Gráfico" r:id="rId116" imgW="3390807" imgH="2200230" progId="MSGraph.Chart.8">
                  <p:embed followColorScheme="full"/>
                </p:oleObj>
              </mc:Choice>
              <mc:Fallback>
                <p:oleObj name="Gráfico" r:id="rId116" imgW="3390807" imgH="220023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7"/>
                      <a:stretch>
                        <a:fillRect/>
                      </a:stretch>
                    </p:blipFill>
                    <p:spPr>
                      <a:xfrm>
                        <a:off x="152400" y="1714499"/>
                        <a:ext cx="3390807" cy="2200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Conector reto 30"/>
          <p:cNvCxnSpPr/>
          <p:nvPr>
            <p:custDataLst>
              <p:tags r:id="rId5"/>
            </p:custDataLst>
          </p:nvPr>
        </p:nvCxnSpPr>
        <p:spPr bwMode="auto">
          <a:xfrm flipV="1">
            <a:off x="504825" y="2684464"/>
            <a:ext cx="0" cy="21272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>
            <p:custDataLst>
              <p:tags r:id="rId6"/>
            </p:custDataLst>
          </p:nvPr>
        </p:nvCxnSpPr>
        <p:spPr bwMode="auto">
          <a:xfrm>
            <a:off x="504825" y="2684463"/>
            <a:ext cx="28575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>
            <p:custDataLst>
              <p:tags r:id="rId7"/>
            </p:custDataLst>
          </p:nvPr>
        </p:nvCxnSpPr>
        <p:spPr bwMode="auto">
          <a:xfrm>
            <a:off x="790575" y="2684463"/>
            <a:ext cx="0" cy="2698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>
            <p:custDataLst>
              <p:tags r:id="rId8"/>
            </p:custDataLst>
          </p:nvPr>
        </p:nvCxnSpPr>
        <p:spPr bwMode="auto">
          <a:xfrm flipV="1">
            <a:off x="1304925" y="2046288"/>
            <a:ext cx="0" cy="1936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>
            <p:custDataLst>
              <p:tags r:id="rId9"/>
            </p:custDataLst>
          </p:nvPr>
        </p:nvCxnSpPr>
        <p:spPr bwMode="auto">
          <a:xfrm flipV="1">
            <a:off x="2895600" y="2093913"/>
            <a:ext cx="0" cy="1936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>
            <p:custDataLst>
              <p:tags r:id="rId10"/>
            </p:custDataLst>
          </p:nvPr>
        </p:nvCxnSpPr>
        <p:spPr bwMode="auto">
          <a:xfrm>
            <a:off x="2895600" y="2093913"/>
            <a:ext cx="28575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>
            <p:custDataLst>
              <p:tags r:id="rId11"/>
            </p:custDataLst>
          </p:nvPr>
        </p:nvCxnSpPr>
        <p:spPr bwMode="auto">
          <a:xfrm>
            <a:off x="3181350" y="2093913"/>
            <a:ext cx="0" cy="3079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>
            <p:custDataLst>
              <p:tags r:id="rId12"/>
            </p:custDataLst>
          </p:nvPr>
        </p:nvCxnSpPr>
        <p:spPr bwMode="auto">
          <a:xfrm flipV="1">
            <a:off x="2105025" y="1655763"/>
            <a:ext cx="0" cy="1936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>
            <p:custDataLst>
              <p:tags r:id="rId13"/>
            </p:custDataLst>
          </p:nvPr>
        </p:nvCxnSpPr>
        <p:spPr bwMode="auto">
          <a:xfrm>
            <a:off x="1590675" y="2046288"/>
            <a:ext cx="0" cy="29845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>
            <p:custDataLst>
              <p:tags r:id="rId14"/>
            </p:custDataLst>
          </p:nvPr>
        </p:nvCxnSpPr>
        <p:spPr bwMode="auto">
          <a:xfrm>
            <a:off x="2105025" y="1655763"/>
            <a:ext cx="280988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>
            <p:custDataLst>
              <p:tags r:id="rId15"/>
            </p:custDataLst>
          </p:nvPr>
        </p:nvCxnSpPr>
        <p:spPr bwMode="auto">
          <a:xfrm>
            <a:off x="1304925" y="2046288"/>
            <a:ext cx="28575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>
            <p:custDataLst>
              <p:tags r:id="rId16"/>
            </p:custDataLst>
          </p:nvPr>
        </p:nvCxnSpPr>
        <p:spPr bwMode="auto">
          <a:xfrm>
            <a:off x="2386013" y="1655763"/>
            <a:ext cx="0" cy="41275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Espaço Reservado para Texto 64"/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2722563" y="3902075"/>
            <a:ext cx="63182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C31065B-5D69-4ABC-BBBE-B35830998021}" type="datetime'''''''''0''7h''''''''0''''''0''''-''2''''''4''''h0''''0'''">
              <a:rPr lang="en-US" sz="8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07h00-24h00</a:t>
            </a:fld>
            <a:endParaRPr lang="pt-BR" sz="8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232" name="Espaço Reservado para Texto 62"/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1131888" y="3902075"/>
            <a:ext cx="63182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FBA6F40-465C-4B71-81C3-F79BAB199C02}" type="datetime'''1''''2''''h''''''''00''''''''-1''''''''8''h''''00'''''''''''">
              <a:rPr lang="en-US" sz="8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12h00-18h00</a:t>
            </a:fld>
            <a:endParaRPr lang="pt-BR" sz="8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229" name="Espaço Reservado para Texto 59"/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331788" y="3902075"/>
            <a:ext cx="63182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2923DF6-CAB2-4A2B-8E9C-7A5A55C25796}" type="datetime'''''07''h''''00''''-''1''''2''''h''''''''''0''0'''''''''''">
              <a:rPr lang="en-US" sz="8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07h00-12h00</a:t>
            </a:fld>
            <a:endParaRPr lang="pt-BR" sz="8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233" name="Espaço Reservado para Texto 63"/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1927225" y="3902075"/>
            <a:ext cx="63182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19B9D47-FD93-4B80-896B-9E2A99328E4D}" type="datetime'1''8''''h''0''''''0''''-''''''24''h0''0'''">
              <a:rPr lang="en-US" sz="8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18h00-24h00</a:t>
            </a:fld>
            <a:endParaRPr lang="pt-BR" sz="8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246" name="Espaço Reservado para Texto 75"/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1273175" y="1928813"/>
            <a:ext cx="350838" cy="234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86A92A3F-5C38-4EE7-8B04-B7BA7428325C}" type="datetime'''''''-''''''''''''''''''''''''8''''''''%''''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-8%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247" name="Espaço Reservado para Texto 76"/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2008188" y="1538288"/>
            <a:ext cx="474663" cy="234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51ACC8AD-3F12-4132-A20A-2F350AAF38FD}" type="datetime'''''''''-''''''''1''''''''''3''''''''''''''%''''''''''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-13%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245" name="Espaço Reservado para Texto 74"/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473075" y="2566988"/>
            <a:ext cx="350838" cy="234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66F8EAF7-42CA-47A1-B59F-ECEF1C4BE98B}" type="datetime'''''''''''''''-8''''''''''%''''''''''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-8%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248" name="Espaço Reservado para Texto 77"/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2863850" y="1976438"/>
            <a:ext cx="350838" cy="234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0D7F67BE-168E-4364-9738-E5453F67B689}" type="datetime'''''-''''9''''''''''''''''''''''''''''''''''''%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-9%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29" name="Retângulo 28"/>
          <p:cNvSpPr/>
          <p:nvPr>
            <p:custDataLst>
              <p:tags r:id="rId25"/>
            </p:custDataLst>
          </p:nvPr>
        </p:nvSpPr>
        <p:spPr bwMode="auto">
          <a:xfrm>
            <a:off x="376238" y="1166813"/>
            <a:ext cx="214313" cy="160338"/>
          </a:xfrm>
          <a:prstGeom prst="rect">
            <a:avLst/>
          </a:prstGeom>
          <a:solidFill>
            <a:srgbClr val="046212"/>
          </a:solidFill>
          <a:ln w="9525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>
            <p:custDataLst>
              <p:tags r:id="rId26"/>
            </p:custDataLst>
          </p:nvPr>
        </p:nvSpPr>
        <p:spPr bwMode="auto">
          <a:xfrm>
            <a:off x="1117600" y="1166813"/>
            <a:ext cx="214313" cy="160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0" name="Espaço Reservado para Texto 70"/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641350" y="1162050"/>
            <a:ext cx="3746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CF901EA9-9304-4ACE-B319-5CC233EE2198}" type="datetime'''''''''''''''2''''0''''1''3'''''''''">
              <a:rPr lang="en-US" sz="1200">
                <a:latin typeface="Eras Demi ITC" panose="020B0805030504020804" pitchFamily="34" charset="0"/>
                <a:sym typeface="Eras Demi ITC" panose="020B0805030504020804" pitchFamily="34" charset="0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2013</a:t>
            </a:fld>
            <a:endParaRPr lang="pt-BR" sz="12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241" name="Espaço Reservado para Texto 71"/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1382713" y="1162050"/>
            <a:ext cx="3746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3A53D712-9DDB-49B0-9D31-32CE9A8C1502}" type="datetime'''''''2''''''''''''''''''''''''''''''0''1''''''''''4'''''''''">
              <a:rPr lang="en-US" sz="1200">
                <a:latin typeface="Eras Demi ITC" panose="020B0805030504020804" pitchFamily="34" charset="0"/>
                <a:sym typeface="Eras Demi ITC" panose="020B0805030504020804" pitchFamily="34" charset="0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2014</a:t>
            </a:fld>
            <a:endParaRPr lang="pt-BR" sz="12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pic>
        <p:nvPicPr>
          <p:cNvPr id="313" name="Imagem 312"/>
          <p:cNvPicPr>
            <a:picLocks noChangeAspect="1"/>
          </p:cNvPicPr>
          <p:nvPr/>
        </p:nvPicPr>
        <p:blipFill rotWithShape="1">
          <a:blip r:embed="rId1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7" t="-1" r="14553" b="1349"/>
          <a:stretch/>
        </p:blipFill>
        <p:spPr>
          <a:xfrm>
            <a:off x="227013" y="1645104"/>
            <a:ext cx="648072" cy="540001"/>
          </a:xfrm>
          <a:prstGeom prst="rect">
            <a:avLst/>
          </a:prstGeom>
        </p:spPr>
      </p:pic>
      <p:graphicFrame>
        <p:nvGraphicFramePr>
          <p:cNvPr id="339" name="Objeto 338"/>
          <p:cNvGraphicFramePr>
            <a:graphicFrameLocks/>
          </p:cNvGraphicFramePr>
          <p:nvPr>
            <p:custDataLst>
              <p:tags r:id="rId29"/>
            </p:custDataLst>
            <p:extLst>
              <p:ext uri="{D42A27DB-BD31-4B8C-83A1-F6EECF244321}">
                <p14:modId xmlns:p14="http://schemas.microsoft.com/office/powerpoint/2010/main" val="734764678"/>
              </p:ext>
            </p:extLst>
          </p:nvPr>
        </p:nvGraphicFramePr>
        <p:xfrm>
          <a:off x="3695700" y="1714499"/>
          <a:ext cx="3390807" cy="2200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8" name="Gráfico" r:id="rId119" imgW="3390807" imgH="2200230" progId="MSGraph.Chart.8">
                  <p:embed followColorScheme="full"/>
                </p:oleObj>
              </mc:Choice>
              <mc:Fallback>
                <p:oleObj name="Gráfico" r:id="rId119" imgW="3390807" imgH="220023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0"/>
                      <a:stretch>
                        <a:fillRect/>
                      </a:stretch>
                    </p:blipFill>
                    <p:spPr>
                      <a:xfrm>
                        <a:off x="3695700" y="1714499"/>
                        <a:ext cx="3390807" cy="2200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0" name="Conector reto 339"/>
          <p:cNvCxnSpPr/>
          <p:nvPr>
            <p:custDataLst>
              <p:tags r:id="rId30"/>
            </p:custDataLst>
          </p:nvPr>
        </p:nvCxnSpPr>
        <p:spPr bwMode="auto">
          <a:xfrm flipV="1">
            <a:off x="4048125" y="2779713"/>
            <a:ext cx="0" cy="27940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Conector reto 340"/>
          <p:cNvCxnSpPr/>
          <p:nvPr>
            <p:custDataLst>
              <p:tags r:id="rId31"/>
            </p:custDataLst>
          </p:nvPr>
        </p:nvCxnSpPr>
        <p:spPr bwMode="auto">
          <a:xfrm>
            <a:off x="4048125" y="2779713"/>
            <a:ext cx="28575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Conector reto 341"/>
          <p:cNvCxnSpPr/>
          <p:nvPr>
            <p:custDataLst>
              <p:tags r:id="rId32"/>
            </p:custDataLst>
          </p:nvPr>
        </p:nvCxnSpPr>
        <p:spPr bwMode="auto">
          <a:xfrm>
            <a:off x="4333875" y="2779713"/>
            <a:ext cx="0" cy="2698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Conector reto 342"/>
          <p:cNvCxnSpPr/>
          <p:nvPr>
            <p:custDataLst>
              <p:tags r:id="rId33"/>
            </p:custDataLst>
          </p:nvPr>
        </p:nvCxnSpPr>
        <p:spPr bwMode="auto">
          <a:xfrm flipV="1">
            <a:off x="4848225" y="2389188"/>
            <a:ext cx="0" cy="25082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Conector reto 343"/>
          <p:cNvCxnSpPr/>
          <p:nvPr>
            <p:custDataLst>
              <p:tags r:id="rId34"/>
            </p:custDataLst>
          </p:nvPr>
        </p:nvCxnSpPr>
        <p:spPr bwMode="auto">
          <a:xfrm flipV="1">
            <a:off x="6438900" y="2284412"/>
            <a:ext cx="0" cy="20320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Conector reto 344"/>
          <p:cNvCxnSpPr/>
          <p:nvPr>
            <p:custDataLst>
              <p:tags r:id="rId35"/>
            </p:custDataLst>
          </p:nvPr>
        </p:nvCxnSpPr>
        <p:spPr bwMode="auto">
          <a:xfrm>
            <a:off x="6438900" y="2284413"/>
            <a:ext cx="28575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Conector reto 345"/>
          <p:cNvCxnSpPr/>
          <p:nvPr>
            <p:custDataLst>
              <p:tags r:id="rId36"/>
            </p:custDataLst>
          </p:nvPr>
        </p:nvCxnSpPr>
        <p:spPr bwMode="auto">
          <a:xfrm>
            <a:off x="6724650" y="2284413"/>
            <a:ext cx="0" cy="2698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Conector reto 346"/>
          <p:cNvCxnSpPr/>
          <p:nvPr>
            <p:custDataLst>
              <p:tags r:id="rId37"/>
            </p:custDataLst>
          </p:nvPr>
        </p:nvCxnSpPr>
        <p:spPr bwMode="auto">
          <a:xfrm flipV="1">
            <a:off x="5648325" y="1655763"/>
            <a:ext cx="0" cy="1936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Conector reto 347"/>
          <p:cNvCxnSpPr/>
          <p:nvPr>
            <p:custDataLst>
              <p:tags r:id="rId38"/>
            </p:custDataLst>
          </p:nvPr>
        </p:nvCxnSpPr>
        <p:spPr bwMode="auto">
          <a:xfrm>
            <a:off x="5133975" y="2389188"/>
            <a:ext cx="0" cy="2698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reto 348"/>
          <p:cNvCxnSpPr/>
          <p:nvPr>
            <p:custDataLst>
              <p:tags r:id="rId39"/>
            </p:custDataLst>
          </p:nvPr>
        </p:nvCxnSpPr>
        <p:spPr bwMode="auto">
          <a:xfrm>
            <a:off x="5648325" y="1655763"/>
            <a:ext cx="280988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Conector reto 349"/>
          <p:cNvCxnSpPr/>
          <p:nvPr>
            <p:custDataLst>
              <p:tags r:id="rId40"/>
            </p:custDataLst>
          </p:nvPr>
        </p:nvCxnSpPr>
        <p:spPr bwMode="auto">
          <a:xfrm>
            <a:off x="4848225" y="2389188"/>
            <a:ext cx="28575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Conector reto 350"/>
          <p:cNvCxnSpPr/>
          <p:nvPr>
            <p:custDataLst>
              <p:tags r:id="rId41"/>
            </p:custDataLst>
          </p:nvPr>
        </p:nvCxnSpPr>
        <p:spPr bwMode="auto">
          <a:xfrm>
            <a:off x="5929313" y="1655763"/>
            <a:ext cx="0" cy="3841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2" name="Espaço Reservado para Texto 64"/>
          <p:cNvSpPr>
            <a:spLocks noGrp="1"/>
          </p:cNvSpPr>
          <p:nvPr>
            <p:custDataLst>
              <p:tags r:id="rId42"/>
            </p:custDataLst>
          </p:nvPr>
        </p:nvSpPr>
        <p:spPr bwMode="auto">
          <a:xfrm>
            <a:off x="6265863" y="3902075"/>
            <a:ext cx="63182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AF892AD-5E69-4770-BF58-38F3B73E6F0E}" type="datetime'''''''0''7''''''''h0''''0''-2''''4h''''''''''''00'">
              <a:rPr lang="en-US" sz="8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07h00-24h00</a:t>
            </a:fld>
            <a:endParaRPr lang="pt-BR" sz="8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53" name="Espaço Reservado para Texto 62"/>
          <p:cNvSpPr>
            <a:spLocks noGrp="1"/>
          </p:cNvSpPr>
          <p:nvPr>
            <p:custDataLst>
              <p:tags r:id="rId43"/>
            </p:custDataLst>
          </p:nvPr>
        </p:nvSpPr>
        <p:spPr bwMode="auto">
          <a:xfrm>
            <a:off x="4675188" y="3902075"/>
            <a:ext cx="63182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1D9514A-F79C-47D3-9B6E-A4D05DCB5CBB}" type="datetime'12''''''''''h0''''''''''''''''''''''''''0-''1''8h''''00'''">
              <a:rPr lang="en-US" sz="8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12h00-18h00</a:t>
            </a:fld>
            <a:endParaRPr lang="pt-BR" sz="8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54" name="Espaço Reservado para Texto 59"/>
          <p:cNvSpPr>
            <a:spLocks noGrp="1"/>
          </p:cNvSpPr>
          <p:nvPr>
            <p:custDataLst>
              <p:tags r:id="rId44"/>
            </p:custDataLst>
          </p:nvPr>
        </p:nvSpPr>
        <p:spPr bwMode="auto">
          <a:xfrm>
            <a:off x="3875088" y="3902075"/>
            <a:ext cx="63182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57C9C7F-70AE-4C91-94B3-1343CEF5E458}" type="datetime'''''''0''''''7h''0''0-''1''2h''''''''''0''''''''''''0'''">
              <a:rPr lang="en-US" sz="8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07h00-12h00</a:t>
            </a:fld>
            <a:endParaRPr lang="pt-BR" sz="8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55" name="Espaço Reservado para Texto 63"/>
          <p:cNvSpPr>
            <a:spLocks noGrp="1"/>
          </p:cNvSpPr>
          <p:nvPr>
            <p:custDataLst>
              <p:tags r:id="rId45"/>
            </p:custDataLst>
          </p:nvPr>
        </p:nvSpPr>
        <p:spPr bwMode="auto">
          <a:xfrm>
            <a:off x="5470525" y="3902075"/>
            <a:ext cx="63182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50BCCA2-6AA2-45B0-9F0B-5F52DD273542}" type="datetime'1''8''''''''h0''''''''''''0''''-2''''''''''4h''''0''''0'">
              <a:rPr lang="en-US" sz="8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18h00-24h00</a:t>
            </a:fld>
            <a:endParaRPr lang="pt-BR" sz="8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56" name="Espaço Reservado para Texto 75"/>
          <p:cNvSpPr>
            <a:spLocks noGrp="1"/>
          </p:cNvSpPr>
          <p:nvPr>
            <p:custDataLst>
              <p:tags r:id="rId46"/>
            </p:custDataLst>
          </p:nvPr>
        </p:nvSpPr>
        <p:spPr bwMode="auto">
          <a:xfrm>
            <a:off x="4816475" y="2271713"/>
            <a:ext cx="350838" cy="234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B50D684C-01D9-4FBB-9C8B-E3791B4DF9B9}" type="datetime'''''''''''-3''%''''''''''''''''''''''''''''''''''''''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-3%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57" name="Espaço Reservado para Texto 76"/>
          <p:cNvSpPr>
            <a:spLocks noGrp="1"/>
          </p:cNvSpPr>
          <p:nvPr>
            <p:custDataLst>
              <p:tags r:id="rId47"/>
            </p:custDataLst>
          </p:nvPr>
        </p:nvSpPr>
        <p:spPr bwMode="auto">
          <a:xfrm>
            <a:off x="5551488" y="1538288"/>
            <a:ext cx="474663" cy="234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C95C15CE-EF16-4686-961A-34B6383BC366}" type="datetime'''''''''''''''''''-''''''''''''1''1%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-11%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58" name="Espaço Reservado para Texto 74"/>
          <p:cNvSpPr>
            <a:spLocks noGrp="1"/>
          </p:cNvSpPr>
          <p:nvPr>
            <p:custDataLst>
              <p:tags r:id="rId48"/>
            </p:custDataLst>
          </p:nvPr>
        </p:nvSpPr>
        <p:spPr bwMode="auto">
          <a:xfrm>
            <a:off x="3981450" y="2662238"/>
            <a:ext cx="420688" cy="234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70A87290-48BC-47D8-8543-03F62A7AE594}" type="datetime'''''''+''3''''''''''''''%''''''''''''''''''''''''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+3%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59" name="Espaço Reservado para Texto 77"/>
          <p:cNvSpPr>
            <a:spLocks noGrp="1"/>
          </p:cNvSpPr>
          <p:nvPr>
            <p:custDataLst>
              <p:tags r:id="rId49"/>
            </p:custDataLst>
          </p:nvPr>
        </p:nvSpPr>
        <p:spPr bwMode="auto">
          <a:xfrm>
            <a:off x="6407150" y="2166938"/>
            <a:ext cx="350838" cy="234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6C0184CB-FE48-42D9-AFCB-D974060C1431}" type="datetime'''''''''''''''''''-''''''''''''7''''''%''''''''''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-7%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graphicFrame>
        <p:nvGraphicFramePr>
          <p:cNvPr id="364" name="Objeto 363"/>
          <p:cNvGraphicFramePr>
            <a:graphicFrameLocks/>
          </p:cNvGraphicFramePr>
          <p:nvPr>
            <p:custDataLst>
              <p:tags r:id="rId50"/>
            </p:custDataLst>
            <p:extLst>
              <p:ext uri="{D42A27DB-BD31-4B8C-83A1-F6EECF244321}">
                <p14:modId xmlns:p14="http://schemas.microsoft.com/office/powerpoint/2010/main" val="4174104903"/>
              </p:ext>
            </p:extLst>
          </p:nvPr>
        </p:nvGraphicFramePr>
        <p:xfrm>
          <a:off x="7162799" y="1714499"/>
          <a:ext cx="3400528" cy="2200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9" name="Gráfico" r:id="rId121" imgW="3400528" imgH="2200230" progId="MSGraph.Chart.8">
                  <p:embed followColorScheme="full"/>
                </p:oleObj>
              </mc:Choice>
              <mc:Fallback>
                <p:oleObj name="Gráfico" r:id="rId121" imgW="3400528" imgH="220023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2"/>
                      <a:stretch>
                        <a:fillRect/>
                      </a:stretch>
                    </p:blipFill>
                    <p:spPr>
                      <a:xfrm>
                        <a:off x="7162799" y="1714499"/>
                        <a:ext cx="3400528" cy="2200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5" name="Conector reto 364"/>
          <p:cNvCxnSpPr/>
          <p:nvPr>
            <p:custDataLst>
              <p:tags r:id="rId51"/>
            </p:custDataLst>
          </p:nvPr>
        </p:nvCxnSpPr>
        <p:spPr bwMode="auto">
          <a:xfrm flipV="1">
            <a:off x="7534275" y="2284412"/>
            <a:ext cx="0" cy="24130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Conector reto 365"/>
          <p:cNvCxnSpPr/>
          <p:nvPr>
            <p:custDataLst>
              <p:tags r:id="rId52"/>
            </p:custDataLst>
          </p:nvPr>
        </p:nvCxnSpPr>
        <p:spPr bwMode="auto">
          <a:xfrm>
            <a:off x="7534275" y="2284413"/>
            <a:ext cx="28575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Conector reto 366"/>
          <p:cNvCxnSpPr/>
          <p:nvPr>
            <p:custDataLst>
              <p:tags r:id="rId53"/>
            </p:custDataLst>
          </p:nvPr>
        </p:nvCxnSpPr>
        <p:spPr bwMode="auto">
          <a:xfrm>
            <a:off x="7820025" y="2284413"/>
            <a:ext cx="0" cy="2698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Conector reto 367"/>
          <p:cNvCxnSpPr/>
          <p:nvPr>
            <p:custDataLst>
              <p:tags r:id="rId54"/>
            </p:custDataLst>
          </p:nvPr>
        </p:nvCxnSpPr>
        <p:spPr bwMode="auto">
          <a:xfrm flipV="1">
            <a:off x="8334375" y="1979613"/>
            <a:ext cx="0" cy="1936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reto 368"/>
          <p:cNvCxnSpPr/>
          <p:nvPr>
            <p:custDataLst>
              <p:tags r:id="rId55"/>
            </p:custDataLst>
          </p:nvPr>
        </p:nvCxnSpPr>
        <p:spPr bwMode="auto">
          <a:xfrm flipV="1">
            <a:off x="9925050" y="1979613"/>
            <a:ext cx="0" cy="1936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Conector reto 369"/>
          <p:cNvCxnSpPr/>
          <p:nvPr>
            <p:custDataLst>
              <p:tags r:id="rId56"/>
            </p:custDataLst>
          </p:nvPr>
        </p:nvCxnSpPr>
        <p:spPr bwMode="auto">
          <a:xfrm>
            <a:off x="9925050" y="1979613"/>
            <a:ext cx="28575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Conector reto 370"/>
          <p:cNvCxnSpPr/>
          <p:nvPr>
            <p:custDataLst>
              <p:tags r:id="rId57"/>
            </p:custDataLst>
          </p:nvPr>
        </p:nvCxnSpPr>
        <p:spPr bwMode="auto">
          <a:xfrm>
            <a:off x="10210800" y="1979614"/>
            <a:ext cx="0" cy="2698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Conector reto 371"/>
          <p:cNvCxnSpPr/>
          <p:nvPr>
            <p:custDataLst>
              <p:tags r:id="rId58"/>
            </p:custDataLst>
          </p:nvPr>
        </p:nvCxnSpPr>
        <p:spPr bwMode="auto">
          <a:xfrm flipV="1">
            <a:off x="9134475" y="1627188"/>
            <a:ext cx="0" cy="22225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Conector reto 372"/>
          <p:cNvCxnSpPr/>
          <p:nvPr>
            <p:custDataLst>
              <p:tags r:id="rId59"/>
            </p:custDataLst>
          </p:nvPr>
        </p:nvCxnSpPr>
        <p:spPr bwMode="auto">
          <a:xfrm>
            <a:off x="8620125" y="1979614"/>
            <a:ext cx="0" cy="2698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Conector reto 373"/>
          <p:cNvCxnSpPr/>
          <p:nvPr>
            <p:custDataLst>
              <p:tags r:id="rId60"/>
            </p:custDataLst>
          </p:nvPr>
        </p:nvCxnSpPr>
        <p:spPr bwMode="auto">
          <a:xfrm>
            <a:off x="9134475" y="1627188"/>
            <a:ext cx="280988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Conector reto 374"/>
          <p:cNvCxnSpPr/>
          <p:nvPr>
            <p:custDataLst>
              <p:tags r:id="rId61"/>
            </p:custDataLst>
          </p:nvPr>
        </p:nvCxnSpPr>
        <p:spPr bwMode="auto">
          <a:xfrm>
            <a:off x="8334375" y="1979613"/>
            <a:ext cx="28575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Conector reto 375"/>
          <p:cNvCxnSpPr/>
          <p:nvPr>
            <p:custDataLst>
              <p:tags r:id="rId62"/>
            </p:custDataLst>
          </p:nvPr>
        </p:nvCxnSpPr>
        <p:spPr bwMode="auto">
          <a:xfrm>
            <a:off x="9415463" y="1627188"/>
            <a:ext cx="0" cy="2698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7" name="Espaço Reservado para Texto 64"/>
          <p:cNvSpPr>
            <a:spLocks noGrp="1"/>
          </p:cNvSpPr>
          <p:nvPr>
            <p:custDataLst>
              <p:tags r:id="rId63"/>
            </p:custDataLst>
          </p:nvPr>
        </p:nvSpPr>
        <p:spPr bwMode="auto">
          <a:xfrm>
            <a:off x="9752013" y="3902075"/>
            <a:ext cx="63182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CAB8497-C9B9-4BF7-A971-F0BA0C3C2EEE}" type="datetime'''0''7h''''0''''''''''''0''''-2''''''''4h''''''0''''''''0'">
              <a:rPr lang="en-US" sz="8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07h00-24h00</a:t>
            </a:fld>
            <a:endParaRPr lang="pt-BR" sz="8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78" name="Espaço Reservado para Texto 62"/>
          <p:cNvSpPr>
            <a:spLocks noGrp="1"/>
          </p:cNvSpPr>
          <p:nvPr>
            <p:custDataLst>
              <p:tags r:id="rId64"/>
            </p:custDataLst>
          </p:nvPr>
        </p:nvSpPr>
        <p:spPr bwMode="auto">
          <a:xfrm>
            <a:off x="8161338" y="3902075"/>
            <a:ext cx="63182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E84052A-33BC-4FC3-A29E-E11EED98D624}" type="datetime'1''2h''0''''''0''''''''''''-18''''''''''''''''''h''''''0''''0'">
              <a:rPr lang="en-US" sz="8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12h00-18h00</a:t>
            </a:fld>
            <a:endParaRPr lang="pt-BR" sz="8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79" name="Espaço Reservado para Texto 59"/>
          <p:cNvSpPr>
            <a:spLocks noGrp="1"/>
          </p:cNvSpPr>
          <p:nvPr>
            <p:custDataLst>
              <p:tags r:id="rId65"/>
            </p:custDataLst>
          </p:nvPr>
        </p:nvSpPr>
        <p:spPr bwMode="auto">
          <a:xfrm>
            <a:off x="7361238" y="3902075"/>
            <a:ext cx="63182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839D946-0908-4E33-B12B-299926D4AB6C}" type="datetime'0''''''''7''''h0''''0''''''''''''-''''''1''''2''h''''''0''0'">
              <a:rPr lang="en-US" sz="8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07h00-12h00</a:t>
            </a:fld>
            <a:endParaRPr lang="pt-BR" sz="8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80" name="Espaço Reservado para Texto 63"/>
          <p:cNvSpPr>
            <a:spLocks noGrp="1"/>
          </p:cNvSpPr>
          <p:nvPr>
            <p:custDataLst>
              <p:tags r:id="rId66"/>
            </p:custDataLst>
          </p:nvPr>
        </p:nvSpPr>
        <p:spPr bwMode="auto">
          <a:xfrm>
            <a:off x="8956675" y="3902075"/>
            <a:ext cx="63182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1F13C57-EC3D-4FE2-9544-2A8849D5265A}" type="datetime'1''8''''''h''''00-2''''4''''h''''''''''''''''''''''00'''''''">
              <a:rPr lang="en-US" sz="8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18h00-24h00</a:t>
            </a:fld>
            <a:endParaRPr lang="pt-BR" sz="8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81" name="Espaço Reservado para Texto 75"/>
          <p:cNvSpPr>
            <a:spLocks noGrp="1"/>
          </p:cNvSpPr>
          <p:nvPr>
            <p:custDataLst>
              <p:tags r:id="rId67"/>
            </p:custDataLst>
          </p:nvPr>
        </p:nvSpPr>
        <p:spPr bwMode="auto">
          <a:xfrm>
            <a:off x="8302625" y="1862138"/>
            <a:ext cx="350838" cy="234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258F56A0-A500-4C01-801D-701D378347A4}" type="datetime'-''''''''''5''%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-5%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82" name="Espaço Reservado para Texto 76"/>
          <p:cNvSpPr>
            <a:spLocks noGrp="1"/>
          </p:cNvSpPr>
          <p:nvPr>
            <p:custDataLst>
              <p:tags r:id="rId68"/>
            </p:custDataLst>
          </p:nvPr>
        </p:nvSpPr>
        <p:spPr bwMode="auto">
          <a:xfrm>
            <a:off x="9099550" y="1509713"/>
            <a:ext cx="350838" cy="234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9D226AE2-8F49-444D-A9F2-B116BC31B1DC}" type="datetime'''''''''''''''''''-''''''''''''3''''''''''%''''''''''''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-3%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83" name="Espaço Reservado para Texto 74"/>
          <p:cNvSpPr>
            <a:spLocks noGrp="1"/>
          </p:cNvSpPr>
          <p:nvPr>
            <p:custDataLst>
              <p:tags r:id="rId69"/>
            </p:custDataLst>
          </p:nvPr>
        </p:nvSpPr>
        <p:spPr bwMode="auto">
          <a:xfrm>
            <a:off x="7502525" y="2166938"/>
            <a:ext cx="350838" cy="234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9BDC4122-FE9A-4F3F-8DB2-863C5DF30BF6}" type="datetime'''''''''''''''-''2''''''''''''''''''''''''''''''%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-2%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84" name="Espaço Reservado para Texto 77"/>
          <p:cNvSpPr>
            <a:spLocks noGrp="1"/>
          </p:cNvSpPr>
          <p:nvPr>
            <p:custDataLst>
              <p:tags r:id="rId70"/>
            </p:custDataLst>
          </p:nvPr>
        </p:nvSpPr>
        <p:spPr bwMode="auto">
          <a:xfrm>
            <a:off x="9893300" y="1862138"/>
            <a:ext cx="350838" cy="234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9E4A5DEA-9518-47ED-90F1-E493A8404094}" type="datetime'''''-''''''5''''''''''''''''''%''''''''''''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-5%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pic>
        <p:nvPicPr>
          <p:cNvPr id="389" name="Imagem 388"/>
          <p:cNvPicPr>
            <a:picLocks noChangeAspect="1"/>
          </p:cNvPicPr>
          <p:nvPr/>
        </p:nvPicPr>
        <p:blipFill>
          <a:blip r:embed="rId1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638" y="1645104"/>
            <a:ext cx="443571" cy="449485"/>
          </a:xfrm>
          <a:prstGeom prst="rect">
            <a:avLst/>
          </a:prstGeom>
        </p:spPr>
      </p:pic>
      <p:pic>
        <p:nvPicPr>
          <p:cNvPr id="390" name="Imagem 389"/>
          <p:cNvPicPr>
            <a:picLocks noChangeAspect="1"/>
          </p:cNvPicPr>
          <p:nvPr/>
        </p:nvPicPr>
        <p:blipFill>
          <a:blip r:embed="rId1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645104"/>
            <a:ext cx="428168" cy="428168"/>
          </a:xfrm>
          <a:prstGeom prst="rect">
            <a:avLst/>
          </a:prstGeom>
        </p:spPr>
      </p:pic>
      <p:graphicFrame>
        <p:nvGraphicFramePr>
          <p:cNvPr id="391" name="Objeto 390"/>
          <p:cNvGraphicFramePr>
            <a:graphicFrameLocks/>
          </p:cNvGraphicFramePr>
          <p:nvPr>
            <p:custDataLst>
              <p:tags r:id="rId71"/>
            </p:custDataLst>
            <p:extLst>
              <p:ext uri="{D42A27DB-BD31-4B8C-83A1-F6EECF244321}">
                <p14:modId xmlns:p14="http://schemas.microsoft.com/office/powerpoint/2010/main" val="3604909179"/>
              </p:ext>
            </p:extLst>
          </p:nvPr>
        </p:nvGraphicFramePr>
        <p:xfrm>
          <a:off x="228600" y="4267200"/>
          <a:ext cx="3409980" cy="2190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0" name="Gráfico" r:id="rId125" imgW="3409980" imgH="2190780" progId="MSGraph.Chart.8">
                  <p:embed followColorScheme="full"/>
                </p:oleObj>
              </mc:Choice>
              <mc:Fallback>
                <p:oleObj name="Gráfico" r:id="rId125" imgW="3409980" imgH="219078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6"/>
                      <a:stretch>
                        <a:fillRect/>
                      </a:stretch>
                    </p:blipFill>
                    <p:spPr>
                      <a:xfrm>
                        <a:off x="228600" y="4267200"/>
                        <a:ext cx="3409980" cy="2190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2" name="Conector reto 391"/>
          <p:cNvCxnSpPr/>
          <p:nvPr>
            <p:custDataLst>
              <p:tags r:id="rId72"/>
            </p:custDataLst>
          </p:nvPr>
        </p:nvCxnSpPr>
        <p:spPr bwMode="auto">
          <a:xfrm flipV="1">
            <a:off x="600075" y="4875213"/>
            <a:ext cx="0" cy="24130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Conector reto 392"/>
          <p:cNvCxnSpPr/>
          <p:nvPr>
            <p:custDataLst>
              <p:tags r:id="rId73"/>
            </p:custDataLst>
          </p:nvPr>
        </p:nvCxnSpPr>
        <p:spPr bwMode="auto">
          <a:xfrm>
            <a:off x="600075" y="4875213"/>
            <a:ext cx="28575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Conector reto 393"/>
          <p:cNvCxnSpPr/>
          <p:nvPr>
            <p:custDataLst>
              <p:tags r:id="rId74"/>
            </p:custDataLst>
          </p:nvPr>
        </p:nvCxnSpPr>
        <p:spPr bwMode="auto">
          <a:xfrm>
            <a:off x="885825" y="4875213"/>
            <a:ext cx="0" cy="2698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Conector reto 394"/>
          <p:cNvCxnSpPr/>
          <p:nvPr>
            <p:custDataLst>
              <p:tags r:id="rId75"/>
            </p:custDataLst>
          </p:nvPr>
        </p:nvCxnSpPr>
        <p:spPr bwMode="auto">
          <a:xfrm flipV="1">
            <a:off x="1400175" y="4379913"/>
            <a:ext cx="0" cy="21272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Conector reto 395"/>
          <p:cNvCxnSpPr/>
          <p:nvPr>
            <p:custDataLst>
              <p:tags r:id="rId76"/>
            </p:custDataLst>
          </p:nvPr>
        </p:nvCxnSpPr>
        <p:spPr bwMode="auto">
          <a:xfrm flipV="1">
            <a:off x="2990850" y="4437063"/>
            <a:ext cx="0" cy="2698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Conector reto 396"/>
          <p:cNvCxnSpPr/>
          <p:nvPr>
            <p:custDataLst>
              <p:tags r:id="rId77"/>
            </p:custDataLst>
          </p:nvPr>
        </p:nvCxnSpPr>
        <p:spPr bwMode="auto">
          <a:xfrm>
            <a:off x="2990850" y="4437063"/>
            <a:ext cx="28575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Conector reto 397"/>
          <p:cNvCxnSpPr/>
          <p:nvPr>
            <p:custDataLst>
              <p:tags r:id="rId78"/>
            </p:custDataLst>
          </p:nvPr>
        </p:nvCxnSpPr>
        <p:spPr bwMode="auto">
          <a:xfrm>
            <a:off x="3276600" y="4437063"/>
            <a:ext cx="0" cy="2698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Conector reto 398"/>
          <p:cNvCxnSpPr/>
          <p:nvPr>
            <p:custDataLst>
              <p:tags r:id="rId79"/>
            </p:custDataLst>
          </p:nvPr>
        </p:nvCxnSpPr>
        <p:spPr bwMode="auto">
          <a:xfrm flipV="1">
            <a:off x="2200275" y="4132263"/>
            <a:ext cx="0" cy="29845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Conector reto 399"/>
          <p:cNvCxnSpPr/>
          <p:nvPr>
            <p:custDataLst>
              <p:tags r:id="rId80"/>
            </p:custDataLst>
          </p:nvPr>
        </p:nvCxnSpPr>
        <p:spPr bwMode="auto">
          <a:xfrm>
            <a:off x="1685925" y="4379913"/>
            <a:ext cx="0" cy="2698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Conector reto 400"/>
          <p:cNvCxnSpPr/>
          <p:nvPr>
            <p:custDataLst>
              <p:tags r:id="rId81"/>
            </p:custDataLst>
          </p:nvPr>
        </p:nvCxnSpPr>
        <p:spPr bwMode="auto">
          <a:xfrm>
            <a:off x="2200275" y="4132263"/>
            <a:ext cx="280988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Conector reto 401"/>
          <p:cNvCxnSpPr/>
          <p:nvPr>
            <p:custDataLst>
              <p:tags r:id="rId82"/>
            </p:custDataLst>
          </p:nvPr>
        </p:nvCxnSpPr>
        <p:spPr bwMode="auto">
          <a:xfrm>
            <a:off x="1400175" y="4379913"/>
            <a:ext cx="28575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Conector reto 402"/>
          <p:cNvCxnSpPr/>
          <p:nvPr>
            <p:custDataLst>
              <p:tags r:id="rId83"/>
            </p:custDataLst>
          </p:nvPr>
        </p:nvCxnSpPr>
        <p:spPr bwMode="auto">
          <a:xfrm>
            <a:off x="2481263" y="4132263"/>
            <a:ext cx="0" cy="2698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4" name="Espaço Reservado para Texto 64"/>
          <p:cNvSpPr>
            <a:spLocks noGrp="1"/>
          </p:cNvSpPr>
          <p:nvPr>
            <p:custDataLst>
              <p:tags r:id="rId84"/>
            </p:custDataLst>
          </p:nvPr>
        </p:nvSpPr>
        <p:spPr bwMode="auto">
          <a:xfrm>
            <a:off x="2817813" y="6454775"/>
            <a:ext cx="63182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91E41AA-FBEE-4D48-A01E-7EF9F90CB0E9}" type="datetime'''''''''0''7''h''''''''''''''00''''''''-''''''''24h00'''''">
              <a:rPr lang="en-US" sz="8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07h00-24h00</a:t>
            </a:fld>
            <a:endParaRPr lang="pt-BR" sz="8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405" name="Espaço Reservado para Texto 62"/>
          <p:cNvSpPr>
            <a:spLocks noGrp="1"/>
          </p:cNvSpPr>
          <p:nvPr>
            <p:custDataLst>
              <p:tags r:id="rId85"/>
            </p:custDataLst>
          </p:nvPr>
        </p:nvSpPr>
        <p:spPr bwMode="auto">
          <a:xfrm>
            <a:off x="1227138" y="6454775"/>
            <a:ext cx="63182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FCA2136-5FC7-4A5F-AF65-E90C5ECB0998}" type="datetime'''1''''2''''''''h''''''0''''0''''-''1''''''8h00'''''''''">
              <a:rPr lang="en-US" sz="8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12h00-18h00</a:t>
            </a:fld>
            <a:endParaRPr lang="pt-BR" sz="8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406" name="Espaço Reservado para Texto 59"/>
          <p:cNvSpPr>
            <a:spLocks noGrp="1"/>
          </p:cNvSpPr>
          <p:nvPr>
            <p:custDataLst>
              <p:tags r:id="rId86"/>
            </p:custDataLst>
          </p:nvPr>
        </p:nvSpPr>
        <p:spPr bwMode="auto">
          <a:xfrm>
            <a:off x="427038" y="6454775"/>
            <a:ext cx="63182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8C903DB-CFB9-4C33-ABB8-5C03A8DE0673}" type="datetime'''''''0''''7h''0''0''''-''''''''''1''''''''''''''''''2''h00'''">
              <a:rPr lang="en-US" sz="8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07h00-12h00</a:t>
            </a:fld>
            <a:endParaRPr lang="pt-BR" sz="8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407" name="Espaço Reservado para Texto 63"/>
          <p:cNvSpPr>
            <a:spLocks noGrp="1"/>
          </p:cNvSpPr>
          <p:nvPr>
            <p:custDataLst>
              <p:tags r:id="rId87"/>
            </p:custDataLst>
          </p:nvPr>
        </p:nvSpPr>
        <p:spPr bwMode="auto">
          <a:xfrm>
            <a:off x="2022475" y="6454775"/>
            <a:ext cx="63182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CEC539A-2B15-4A0A-8633-4519549A5AA2}" type="datetime'''1''8''h''''''''''''0''0-''2''''4''''''h00'''''''''''''">
              <a:rPr lang="en-US" sz="8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18h00-24h00</a:t>
            </a:fld>
            <a:endParaRPr lang="pt-BR" sz="8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408" name="Espaço Reservado para Texto 75"/>
          <p:cNvSpPr>
            <a:spLocks noGrp="1"/>
          </p:cNvSpPr>
          <p:nvPr>
            <p:custDataLst>
              <p:tags r:id="rId88"/>
            </p:custDataLst>
          </p:nvPr>
        </p:nvSpPr>
        <p:spPr bwMode="auto">
          <a:xfrm>
            <a:off x="1368425" y="4262438"/>
            <a:ext cx="350838" cy="234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DABD7217-AEC5-4307-97D9-84317B0DD9C9}" type="datetime'''''''''-''''4''''''''''''''''''''''''''''''''''''''''''''%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-4%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409" name="Espaço Reservado para Texto 76"/>
          <p:cNvSpPr>
            <a:spLocks noGrp="1"/>
          </p:cNvSpPr>
          <p:nvPr>
            <p:custDataLst>
              <p:tags r:id="rId89"/>
            </p:custDataLst>
          </p:nvPr>
        </p:nvSpPr>
        <p:spPr bwMode="auto">
          <a:xfrm>
            <a:off x="2130425" y="4014788"/>
            <a:ext cx="420688" cy="234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420662BD-C6D7-439B-9374-65A724631AA0}" type="datetime'''''''''''''''''''''''+''2''''%''''''''''''''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+2%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410" name="Espaço Reservado para Texto 74"/>
          <p:cNvSpPr>
            <a:spLocks noGrp="1"/>
          </p:cNvSpPr>
          <p:nvPr>
            <p:custDataLst>
              <p:tags r:id="rId90"/>
            </p:custDataLst>
          </p:nvPr>
        </p:nvSpPr>
        <p:spPr bwMode="auto">
          <a:xfrm>
            <a:off x="568325" y="4757738"/>
            <a:ext cx="350838" cy="234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240156D7-7430-4752-A82A-EDAB599CC0A8}" type="datetime'''''''''''-''''''''''''''''''3''''''''''''''''''''%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-3%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411" name="Espaço Reservado para Texto 77"/>
          <p:cNvSpPr>
            <a:spLocks noGrp="1"/>
          </p:cNvSpPr>
          <p:nvPr>
            <p:custDataLst>
              <p:tags r:id="rId91"/>
            </p:custDataLst>
          </p:nvPr>
        </p:nvSpPr>
        <p:spPr bwMode="auto">
          <a:xfrm>
            <a:off x="2986088" y="4319588"/>
            <a:ext cx="296863" cy="234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9FD97D86-885D-49EE-9A74-623E2FC5F9CF}" type="datetime'''''''''''''''''''''''''0''''%''''''''''''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0%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graphicFrame>
        <p:nvGraphicFramePr>
          <p:cNvPr id="417" name="Objeto 416"/>
          <p:cNvGraphicFramePr>
            <a:graphicFrameLocks/>
          </p:cNvGraphicFramePr>
          <p:nvPr>
            <p:custDataLst>
              <p:tags r:id="rId92"/>
            </p:custDataLst>
            <p:extLst>
              <p:ext uri="{D42A27DB-BD31-4B8C-83A1-F6EECF244321}">
                <p14:modId xmlns:p14="http://schemas.microsoft.com/office/powerpoint/2010/main" val="1411928566"/>
              </p:ext>
            </p:extLst>
          </p:nvPr>
        </p:nvGraphicFramePr>
        <p:xfrm>
          <a:off x="3771900" y="4267200"/>
          <a:ext cx="3409980" cy="2190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1" name="Gráfico" r:id="rId127" imgW="3409980" imgH="2190780" progId="MSGraph.Chart.8">
                  <p:embed followColorScheme="full"/>
                </p:oleObj>
              </mc:Choice>
              <mc:Fallback>
                <p:oleObj name="Gráfico" r:id="rId127" imgW="3409980" imgH="219078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8"/>
                      <a:stretch>
                        <a:fillRect/>
                      </a:stretch>
                    </p:blipFill>
                    <p:spPr>
                      <a:xfrm>
                        <a:off x="3771900" y="4267200"/>
                        <a:ext cx="3409980" cy="2190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8" name="Conector reto 417"/>
          <p:cNvCxnSpPr/>
          <p:nvPr>
            <p:custDataLst>
              <p:tags r:id="rId93"/>
            </p:custDataLst>
          </p:nvPr>
        </p:nvCxnSpPr>
        <p:spPr bwMode="auto">
          <a:xfrm flipV="1">
            <a:off x="4143375" y="4989513"/>
            <a:ext cx="0" cy="2698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Conector reto 418"/>
          <p:cNvCxnSpPr/>
          <p:nvPr>
            <p:custDataLst>
              <p:tags r:id="rId94"/>
            </p:custDataLst>
          </p:nvPr>
        </p:nvCxnSpPr>
        <p:spPr bwMode="auto">
          <a:xfrm>
            <a:off x="4143375" y="4989513"/>
            <a:ext cx="28575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Conector reto 419"/>
          <p:cNvCxnSpPr/>
          <p:nvPr>
            <p:custDataLst>
              <p:tags r:id="rId95"/>
            </p:custDataLst>
          </p:nvPr>
        </p:nvCxnSpPr>
        <p:spPr bwMode="auto">
          <a:xfrm>
            <a:off x="4429125" y="4989513"/>
            <a:ext cx="0" cy="2698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Conector reto 420"/>
          <p:cNvCxnSpPr/>
          <p:nvPr>
            <p:custDataLst>
              <p:tags r:id="rId96"/>
            </p:custDataLst>
          </p:nvPr>
        </p:nvCxnSpPr>
        <p:spPr bwMode="auto">
          <a:xfrm flipV="1">
            <a:off x="4943475" y="4818063"/>
            <a:ext cx="0" cy="44132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Conector reto 421"/>
          <p:cNvCxnSpPr/>
          <p:nvPr>
            <p:custDataLst>
              <p:tags r:id="rId97"/>
            </p:custDataLst>
          </p:nvPr>
        </p:nvCxnSpPr>
        <p:spPr bwMode="auto">
          <a:xfrm flipV="1">
            <a:off x="6534150" y="4646613"/>
            <a:ext cx="0" cy="2698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3" name="Conector reto 422"/>
          <p:cNvCxnSpPr/>
          <p:nvPr>
            <p:custDataLst>
              <p:tags r:id="rId98"/>
            </p:custDataLst>
          </p:nvPr>
        </p:nvCxnSpPr>
        <p:spPr bwMode="auto">
          <a:xfrm>
            <a:off x="6534150" y="4646613"/>
            <a:ext cx="28575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Conector reto 423"/>
          <p:cNvCxnSpPr/>
          <p:nvPr>
            <p:custDataLst>
              <p:tags r:id="rId99"/>
            </p:custDataLst>
          </p:nvPr>
        </p:nvCxnSpPr>
        <p:spPr bwMode="auto">
          <a:xfrm>
            <a:off x="6819900" y="4646613"/>
            <a:ext cx="0" cy="2698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Conector reto 424"/>
          <p:cNvCxnSpPr/>
          <p:nvPr>
            <p:custDataLst>
              <p:tags r:id="rId100"/>
            </p:custDataLst>
          </p:nvPr>
        </p:nvCxnSpPr>
        <p:spPr bwMode="auto">
          <a:xfrm flipV="1">
            <a:off x="5743575" y="4132263"/>
            <a:ext cx="0" cy="44132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Conector reto 425"/>
          <p:cNvCxnSpPr/>
          <p:nvPr>
            <p:custDataLst>
              <p:tags r:id="rId101"/>
            </p:custDataLst>
          </p:nvPr>
        </p:nvCxnSpPr>
        <p:spPr bwMode="auto">
          <a:xfrm>
            <a:off x="5229225" y="4818063"/>
            <a:ext cx="0" cy="2698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Conector reto 426"/>
          <p:cNvCxnSpPr/>
          <p:nvPr>
            <p:custDataLst>
              <p:tags r:id="rId102"/>
            </p:custDataLst>
          </p:nvPr>
        </p:nvCxnSpPr>
        <p:spPr bwMode="auto">
          <a:xfrm>
            <a:off x="5743575" y="4132263"/>
            <a:ext cx="280988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Conector reto 427"/>
          <p:cNvCxnSpPr/>
          <p:nvPr>
            <p:custDataLst>
              <p:tags r:id="rId103"/>
            </p:custDataLst>
          </p:nvPr>
        </p:nvCxnSpPr>
        <p:spPr bwMode="auto">
          <a:xfrm>
            <a:off x="4943475" y="4818063"/>
            <a:ext cx="28575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Conector reto 428"/>
          <p:cNvCxnSpPr/>
          <p:nvPr>
            <p:custDataLst>
              <p:tags r:id="rId104"/>
            </p:custDataLst>
          </p:nvPr>
        </p:nvCxnSpPr>
        <p:spPr bwMode="auto">
          <a:xfrm>
            <a:off x="6024563" y="4132263"/>
            <a:ext cx="0" cy="2698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0" name="Espaço Reservado para Texto 64"/>
          <p:cNvSpPr>
            <a:spLocks noGrp="1"/>
          </p:cNvSpPr>
          <p:nvPr>
            <p:custDataLst>
              <p:tags r:id="rId105"/>
            </p:custDataLst>
          </p:nvPr>
        </p:nvSpPr>
        <p:spPr bwMode="auto">
          <a:xfrm>
            <a:off x="6361113" y="6454775"/>
            <a:ext cx="63182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AE09C9C-0CDE-41AB-AFAF-36CE59BD2356}" type="datetime'0''7h''''''''0''''''''''''0''''-24''''''''h0''''''''0'''''''">
              <a:rPr lang="en-US" sz="8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07h00-24h00</a:t>
            </a:fld>
            <a:endParaRPr lang="pt-BR" sz="8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431" name="Espaço Reservado para Texto 62"/>
          <p:cNvSpPr>
            <a:spLocks noGrp="1"/>
          </p:cNvSpPr>
          <p:nvPr>
            <p:custDataLst>
              <p:tags r:id="rId106"/>
            </p:custDataLst>
          </p:nvPr>
        </p:nvSpPr>
        <p:spPr bwMode="auto">
          <a:xfrm>
            <a:off x="4770438" y="6454775"/>
            <a:ext cx="63182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77C597E-9896-4571-AD37-4C609566B326}" type="datetime'''''''1''''2h''00''''-''''''''1''''''8''''h''''''''0''''''''0'">
              <a:rPr lang="en-US" sz="8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12h00-18h00</a:t>
            </a:fld>
            <a:endParaRPr lang="pt-BR" sz="8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432" name="Espaço Reservado para Texto 59"/>
          <p:cNvSpPr>
            <a:spLocks noGrp="1"/>
          </p:cNvSpPr>
          <p:nvPr>
            <p:custDataLst>
              <p:tags r:id="rId107"/>
            </p:custDataLst>
          </p:nvPr>
        </p:nvSpPr>
        <p:spPr bwMode="auto">
          <a:xfrm>
            <a:off x="3970338" y="6454775"/>
            <a:ext cx="63182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BE7ED4A-C735-4AB9-B192-A0B46E8C95BF}" type="datetime'''''07''''h''''''''0''0''''''''-''1''''2''h''''0''''0'''''">
              <a:rPr lang="en-US" sz="8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07h00-12h00</a:t>
            </a:fld>
            <a:endParaRPr lang="pt-BR" sz="8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433" name="Espaço Reservado para Texto 63"/>
          <p:cNvSpPr>
            <a:spLocks noGrp="1"/>
          </p:cNvSpPr>
          <p:nvPr>
            <p:custDataLst>
              <p:tags r:id="rId108"/>
            </p:custDataLst>
          </p:nvPr>
        </p:nvSpPr>
        <p:spPr bwMode="auto">
          <a:xfrm>
            <a:off x="5565775" y="6454775"/>
            <a:ext cx="63182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EBFEF8A-A827-4369-AD58-1A6731B21A61}" type="datetime'1''''8''''''h''''''''00-''''2''''''''''4''''''''''''h00'''">
              <a:rPr lang="en-US" sz="8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18h00-24h00</a:t>
            </a:fld>
            <a:endParaRPr lang="pt-BR" sz="8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434" name="Espaço Reservado para Texto 75"/>
          <p:cNvSpPr>
            <a:spLocks noGrp="1"/>
          </p:cNvSpPr>
          <p:nvPr>
            <p:custDataLst>
              <p:tags r:id="rId109"/>
            </p:custDataLst>
          </p:nvPr>
        </p:nvSpPr>
        <p:spPr bwMode="auto">
          <a:xfrm>
            <a:off x="4814888" y="4700588"/>
            <a:ext cx="544513" cy="234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E71518AE-1AB2-419D-8341-D6761C5D5005}" type="datetime'''+''''''''''''2''''''''''''''''''''''0''''''''''''''''%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+20%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435" name="Espaço Reservado para Texto 76"/>
          <p:cNvSpPr>
            <a:spLocks noGrp="1"/>
          </p:cNvSpPr>
          <p:nvPr>
            <p:custDataLst>
              <p:tags r:id="rId110"/>
            </p:custDataLst>
          </p:nvPr>
        </p:nvSpPr>
        <p:spPr bwMode="auto">
          <a:xfrm>
            <a:off x="5611813" y="4014788"/>
            <a:ext cx="544513" cy="234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4DBAC762-4C02-495A-8790-E691632524F0}" type="datetime'''''''''''''''''''''''''''''''+''''11''''''%''''''''''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+11%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436" name="Espaço Reservado para Texto 74"/>
          <p:cNvSpPr>
            <a:spLocks noGrp="1"/>
          </p:cNvSpPr>
          <p:nvPr>
            <p:custDataLst>
              <p:tags r:id="rId111"/>
            </p:custDataLst>
          </p:nvPr>
        </p:nvSpPr>
        <p:spPr bwMode="auto">
          <a:xfrm>
            <a:off x="4138613" y="4872038"/>
            <a:ext cx="296863" cy="234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308222FA-E9F6-4765-8BB9-B0E8766F454E}" type="datetime'''0''''%''''''''''''''''''''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0%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437" name="Espaço Reservado para Texto 77"/>
          <p:cNvSpPr>
            <a:spLocks noGrp="1"/>
          </p:cNvSpPr>
          <p:nvPr>
            <p:custDataLst>
              <p:tags r:id="rId112"/>
            </p:custDataLst>
          </p:nvPr>
        </p:nvSpPr>
        <p:spPr bwMode="auto">
          <a:xfrm>
            <a:off x="6529388" y="4529138"/>
            <a:ext cx="296863" cy="234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F9394DB0-BEDC-44D0-BD6B-FFC6C02A8E05}" type="datetime'''''0''''''''''%''''''''''''''''''''''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0%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pic>
        <p:nvPicPr>
          <p:cNvPr id="440" name="Imagem 439"/>
          <p:cNvPicPr>
            <a:picLocks noChangeAspect="1"/>
          </p:cNvPicPr>
          <p:nvPr/>
        </p:nvPicPr>
        <p:blipFill>
          <a:blip r:embed="rId1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8" y="4241800"/>
            <a:ext cx="456041" cy="462260"/>
          </a:xfrm>
          <a:prstGeom prst="rect">
            <a:avLst/>
          </a:prstGeom>
        </p:spPr>
      </p:pic>
      <p:pic>
        <p:nvPicPr>
          <p:cNvPr id="441" name="Imagem 440"/>
          <p:cNvPicPr>
            <a:picLocks noChangeAspect="1"/>
          </p:cNvPicPr>
          <p:nvPr/>
        </p:nvPicPr>
        <p:blipFill rotWithShape="1">
          <a:blip r:embed="rId1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6" r="-4824" b="18665"/>
          <a:stretch/>
        </p:blipFill>
        <p:spPr>
          <a:xfrm>
            <a:off x="3795713" y="4322763"/>
            <a:ext cx="657120" cy="416433"/>
          </a:xfrm>
          <a:prstGeom prst="rect">
            <a:avLst/>
          </a:prstGeom>
        </p:spPr>
      </p:pic>
      <p:sp>
        <p:nvSpPr>
          <p:cNvPr id="442" name="CaixaDeTexto 441"/>
          <p:cNvSpPr txBox="1"/>
          <p:nvPr/>
        </p:nvSpPr>
        <p:spPr>
          <a:xfrm>
            <a:off x="7290964" y="4981575"/>
            <a:ext cx="3272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1800"/>
              </a:lnSpc>
              <a:buFont typeface="Wingdings" panose="05000000000000000000" pitchFamily="2" charset="2"/>
              <a:buChar char=""/>
            </a:pPr>
            <a:r>
              <a:rPr lang="pt-BR" sz="1600" dirty="0" smtClean="0">
                <a:latin typeface="Eras Medium ITC" panose="020B0602030504020804" pitchFamily="34" charset="0"/>
              </a:rPr>
              <a:t>Com exceção da Rede TV!, todas emissoras na média geral apresentaram queda de audiência em 2014 x 2013.</a:t>
            </a:r>
            <a:endParaRPr lang="pt-BR" sz="1600" dirty="0">
              <a:latin typeface="Eras Medium ITC" panose="020B0602030504020804" pitchFamily="34" charset="0"/>
            </a:endParaRPr>
          </a:p>
        </p:txBody>
      </p:sp>
      <p:sp>
        <p:nvSpPr>
          <p:cNvPr id="443" name="CaixaDeTexto 442"/>
          <p:cNvSpPr txBox="1"/>
          <p:nvPr/>
        </p:nvSpPr>
        <p:spPr>
          <a:xfrm>
            <a:off x="6002545" y="6909459"/>
            <a:ext cx="4600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Eras Demi ITC" panose="020B0805030504020804" pitchFamily="34" charset="0"/>
              </a:defRPr>
            </a:lvl1pPr>
          </a:lstStyle>
          <a:p>
            <a:r>
              <a:rPr lang="pt-BR" sz="900" dirty="0"/>
              <a:t>Fonte: Ibope </a:t>
            </a:r>
            <a:r>
              <a:rPr lang="pt-BR" sz="900" dirty="0" smtClean="0"/>
              <a:t>Media Workstation – PNT – 2013 e 2014 – Target: Domiciliar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244755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4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/m_precDefaultPercent&gt;&lt;m_precDefaultDate&gt;&lt;m_bNumberIsYear val=&quot;0&quot;/&gt;&lt;m_strFormatTime&gt;%d/%m/%Y&lt;/m_strFormatTime&gt;&lt;/m_precDefaultDate&gt;&lt;m_precDefaultYear/&gt;&lt;m_precDefaultQuarter/&gt;&lt;m_precDefaultMonth/&gt;&lt;m_precDefaultWeek/&gt;&lt;m_precDefaultDay/&gt;&lt;m_mruColor&gt;&lt;m_vecMRU length=&quot;3&quot;&gt;&lt;elem m_fUsage=&quot;3.43488690000000000000E+000&quot;&gt;&lt;m_msothmcolidx val=&quot;0&quot;/&gt;&lt;m_rgb r=&quot;0&quot; g=&quot;80&quot; b=&quot;0&quot;/&gt;&lt;m_ppcolschidx tagver0=&quot;23004&quot; tagname0=&quot;m_ppcolschidxUNRECOGNIZED&quot; val=&quot;0&quot;/&gt;&lt;m_nBrightness val=&quot;0&quot;/&gt;&lt;/elem&gt;&lt;elem m_fUsage=&quot;1.72900000000000010000E+000&quot;&gt;&lt;m_msothmcolidx val=&quot;0&quot;/&gt;&lt;m_rgb r=&quot;4&quot; g=&quot;62&quot; b=&quot;12&quot;/&gt;&lt;m_ppcolschidx tagver0=&quot;23004&quot; tagname0=&quot;m_ppcolschidxUNRECOGNIZED&quot; val=&quot;0&quot;/&gt;&lt;m_nBrightness val=&quot;0&quot;/&gt;&lt;/elem&gt;&lt;elem m_fUsage=&quot;5.31441000000000160000E-001&quot;&gt;&lt;m_msothmcolidx val=&quot;0&quot;/&gt;&lt;m_rgb r=&quot;56&quot; g=&quot;20&quot; b=&quot;1f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9mBNZXzmkiprxdDrXRDd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EO.WAvvGkWINLtMoRbEI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PO4hSHqqkWHhk4eCRFaGw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ndvN2l0wkqLJho5nk4WPQ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6AfcMiv6ECk5FS2g3qlEw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WHhWqdpwUCbRf04lH4E1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UHo7JzA_0Gemc8Z8yKvhw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2HmJBQjkkufyzulw22jsQ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2rsTQ5jwkm4_jPGTQ2Xe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6kSabQNV0ynw2ty92QnSw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zUZVq_H_0ScsboqdoHx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vwvnbRAPkm4j0gLeU2OEg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BeCeZoYAkG6sIBkzwJf6Q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MMukzZNJka6ygLsWfRDF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umKFeRhhkybn1aMahFlr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MpZi2cvtUOPDa9GyLZYSA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2NmsPUIA0eu06sCop6nBw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kF023wfpEGIllEAmwr3Aw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8AxBYAYqkWh0ZfP0um6O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xt1ujDITUqMocDY51EJm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NEZp2EIMkmq2LrPpSDJT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nNCTQmhx0SudJ_wtMELF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4eSEvY4UeCwxLGWkQTHQ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3hc6Vqj0UGVrcDez0f7fA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yKSLpB7cEetwFqqdvkyg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ikSkhaYskqh7nq8lvPz6g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b.UfgBee0aMOe3ywcN.rA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r9XXh_6Oky64hUFcD_Cy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lKea9I00uBe92j3bmYMA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JwxZiSjUmTguL7IqiUCQ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i1r_QGnLkC__3TojfbtfA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MxISyi9LkObnSnJcANxCg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CLlRDWukC53srUnJv3p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LiHiqFupkSrHNp.XJedMA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e9cVZg_FkuSl9AsOy9aMw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3ipdzxwp0mhASLRV0sCPQ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0w_ByNPZEaJ0CeuhpEJEQ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QdndTnJOECimc_EMlkZB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2caBSk6GUuSKV7HC.U6w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6ef2jokqUm1kxQx9nRUCQ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FRSpbe48E6JhAumrFfM.g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iGKlL7nkCadOvbm8XHcw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TmvMugYYkyG5pkbQFPKdg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YE9WjGYB0OiEvTR6cuM4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ZLtjp6o1kaWCUOLIvV8rQ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vSwpF1sSEa_3q3t.oMdhQ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yK4WzKPAUaYIM.7nsLlbA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a9SAFovkqaEY6ropGS_w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4hm.JD9.022Us4G5db5rg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lM9P0pax0.FV2gV4Tbi0A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kc7CYk_ikWY_3Y7CosFmw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UjU9WapkWmuyHheazvHg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iZFiE3rekOHuo1Vr9K5gg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OJ.P66wvUG936IPQXd_eQ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9bs8jqIIEmJbbetSzJBZ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28smBy8UKRfo.xnKb7Vg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Eyv9nzcPE.DS06qoJTSrg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TD0WwwBs0SSfIcOckwyAg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UlNSxyfk268qai9ccrNQ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JIoSbBv6kCVJdS_83qrfA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CBDS_FuN06r5b7lMAT6mQ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67X54E5kmbW1D3_P09BA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FvFymgARkWHJTzpeiVqRg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DWJBszw9kmSwoYSTdkgyA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U3yTp6BsEuZFUkQ9XbKig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ILUTKAntU65amqIor9.P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5Q91u0mEeo7DhwNV6HCg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h0QFZf4024VfHFA3.30A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nVmKETK06EzXJWod1SPw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KoN7BQsEGbe5t1DD0Bgg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5WK38amnESBJF4UUDpb8Q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L02axEw1k63KvNiulzCsw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jIiJfZurkOGbYVbHz.Vww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C4nhAEzLEyN.am_1HYKRA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Dui1g2iw0Ww2OrRX4nPog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DWhSeBy0uyoKljZmxN6Q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W8w1eK090.b_WuZXaEq5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LSgL.lxfkKztvzIg_WhAA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CfdC2wg0mY49qeOa0XPw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8dEyAtBRUG9hEqDqEw9ug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gER7R1YzE2ppTwGygZ1Gg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txoV8HcUE.PJlgvqecypw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1jWLlmjiUeLWuY_GNv50A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.CrF0G5BkSOMDQpF0gUDw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KzM3xxFUyuUxHTdTeYHQ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aeTLBIHS0y35__CV9g8cg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68O64eW4UWCakTDJCH4bQ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P6JaQhl0qh2MV2ZeqWG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2trjdhotEGeV3MiATNqbg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dmwWDEAkU6hm4hniNiQZA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Rbx7J9pkEWPExnc00qjOg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eJH1QY.0KEv3aVn.62gw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f.MySVWw0SMfuS5B7ZgGg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ZAzcRx9eU.ndFSSBjN9ow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sYnFPmPLUuYFezWX6DylA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0aQBOjRxkC1OJrxWmhe9Q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dmgesrKNUChk2mm_XPbfg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_seCcNoBUiEaYHeGDARAg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tb6w8cmPkGrtWVakl7TU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NErbzLtkOOlr3r6hhyLw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mkOIwyif0S0piN3ILZe9g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ehCFo230GnWy388KidqA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oq9RAiDvUGF5RdRqDs_Ag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ImGF7h2UqXq_loLw0GFA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.SQmDVm106u1QUy7KHdKg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fyEkOWeEkGQ7CLh21TN.A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ubGEJrziUux3UZjFfGdig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FPFCHNhTUCZhk0OVp.Xrg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v6jPJiDk.rsv7ssgr1s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cvMQdYCkE24qJql3_yZyQ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A09F_eYuE.QQsdpa_LLIw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2ulKOPGck22upcxjSengQ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Jw9hy6dW0ub0i0Tqk03Pg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iZPUsgNUykU2vn1KyAdA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SM4_2vkbU2T52k_J0qYNA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qC_8CYAKUOH7JTE8Godgw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tVjR9jVAU2E6E0kI3o9CA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nlN.Qvfe0W.6C_cUTpJ5g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EO.WAvvGkWINLtMoRbEIw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FF6HmbU0k2aDejLkUgwG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1s1mYBvA02aOi5TdimHHQ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iv8omaykGzwOicymCKoQ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WHhWqdpwUCbRf04lH4E1Q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ndvN2l0wkqLJho5nk4WPQ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PO4hSHqqkWHhk4eCRFaGw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6AfcMiv6ECk5FS2g3qlEw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7tZYVSe2E6Z.1rwHIKzTg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2HmJBQjkkufyzulw22jsQ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UHo7JzA_0Gemc8Z8yKvhw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6kSabQNV0ynw2ty92QnSw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2rsTQ5jwkm4_jPGTQ2Xe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QFaI5uyeU6dCiuQorsxKw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zUZVq_H_0ScsboqdoHxPQ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umKFeRhhkybn1aMahFlrw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NEZp2EIMkmq2LrPpSDJTg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3hc6Vqj0UGVrcDez0f7fA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BeCeZoYAkG6sIBkzwJf6Q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MpZi2cvtUOPDa9GyLZYSA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yKSLpB7cEetwFqqdvkygg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8AxBYAYqkWh0ZfP0um6OQ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nNCTQmhx0SudJ_wtMELF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kF023wfpEGIllEAmwr3A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K54tCXV0kWHDNtLjOyDOQ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2NmsPUIA0eu06sCop6nBw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MMukzZNJka6ygLsWfRDFQ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xt1ujDITUqMocDY51EJmg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CLlRDWukC53srUnJv3pA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i1r_QGnLkC__3TojfbtfA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JwxZiSjUmTguL7IqiUCQ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MxISyi9LkObnSnJcANxCg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ikSkhaYskqh7nq8lvPz6g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lKea9I00uBe92j3bmYM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b.UfgBee0aMOe3ywcN.r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n1yMpMk02KSTeEwSYMYQ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r9XXh_6Oky64hUFcD_Cyg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e9cVZg_FkuSl9AsOy9aMw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QdndTnJOECimc_EMlkZBg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2caBSk6GUuSKV7HC.U6ww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a9SAFovkqaEY6ropGS_w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iGKlL7nkCadOvbm8XHcw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6ef2jokqUm1kxQx9nRUCQ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FRSpbe48E6JhAumrFfM.g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yK4WzKPAUaYIM.7nsLlbA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0w_ByNPZEaJ0CeuhpEJE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UrWt2Q8xkGz13PG6OFy9w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vSwpF1sSEa_3q3t.oMdhQ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3ipdzxwp0mhASLRV0sCPQ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TmvMugYYkyG5pkbQFPKdg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YE9WjGYB0OiEvTR6cuM4A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Eyv9nzcPE.DS06qoJTSrg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OJ.P66wvUG936IPQXd_eQ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iZFiE3rekOHuo1Vr9K5gg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9bs8jqIIEmJbbetSzJBZA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4hm.JD9.022Us4G5db5rg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UjU9WapkWmuyHheazvH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_jXecx_nkyH4ldchPWzrg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lM9P0pax0.FV2gV4Tbi0A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kc7CYk_ikWY_3Y7CosFmw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TD0WwwBs0SSfIcOckwyAg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UlNSxyfk268qai9ccrNQ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JIoSbBv6kCVJdS_83qrfA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67X54E5kmbW1D3_P09BA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U3yTp6BsEuZFUkQ9XbKig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KoN7BQsEGbe5t1DD0Bgg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nVmKETK06EzXJWod1SPw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ILUTKAntU65amqIor9.P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FzP1S9ZUqdE7tQKQ.Cyg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h0QFZf4024VfHFA3.30A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5WK38amnESBJF4UUDpb8Q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FvFymgARkWHJTzpeiVqRg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DWJBszw9kmSwoYSTdkgyA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CBDS_FuN06r5b7lMAT6mQ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C4nhAEzLEyN.am_1HYKRA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8dEyAtBRUG9hEqDqEw9ug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W8w1eK090.b_WuZXaEq5Q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DWhSeBy0uyoKljZmxN6Q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CfdC2wg0mY49qeOa0XP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j2dT7SynUad6YEuG6PATg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L02axEw1k63KvNiulzCsw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Dui1g2iw0Ww2OrRX4nPog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jIiJfZurkOGbYVbHz.Vww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gER7R1YzE2ppTwGygZ1Gg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1jWLlmjiUeLWuY_GNv50A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P6JaQhl0qh2MV2ZeqWGg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68O64eW4UWCakTDJCH4bQ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eJH1QY.0KEv3aVn.62gw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Rbx7J9pkEWPExnc00qjOg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ZAzcRx9eU.ndFSSBjN9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HhqEvndpkKv8.Cgfc2gWQ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dmwWDEAkU6hm4hniNiQZA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f.MySVWw0SMfuS5B7ZgGg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KzM3xxFUyuUxHTdTeYHQ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.CrF0G5BkSOMDQpF0gUDw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txoV8HcUE.PJlgvqecypw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aeTLBIHS0y35__CV9g8cg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tb6w8cmPkGrtWVakl7TUw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oq9RAiDvUGF5RdRqDs_Ag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ehCFo230GnWy388KidqA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mkOIwyif0S0piN3ILZe9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cv8zl09kSQMbg7lqjfaQ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sYnFPmPLUuYFezWX6DylA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_seCcNoBUiEaYHeGDARAg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0aQBOjRxkC1OJrxWmhe9Q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dmgesrKNUChk2mm_XPbfg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ImGF7h2UqXq_loLw0GFA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ImGF7h2UqXq_loLw0GFA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ImGF7h2UqXq_loLw0GF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LFzPSdpLEq1cI.KF7U6CQ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a0Lu2qeUGq6.4s.NfbHg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w_BLbCI0KFtSmfVkjMAA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REb93szuUCYyT09nkh7ZQ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r2I1KbkS02Cn__e3MZaBw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w3WNOa_4k2q9G93c6tVPw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aEsDgm1UG4Gg24.yVIPw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mU3dZa_Q0.Z9aD8ILHX4Q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1pyBAX1M06Ib39elKHQMA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S2B4FCLS0eU8oixPKfTDg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qQviTEJk.qa14MifDrC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.3ZqCU.EO4NYr8BnYTXg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L3CfbzPQU6oqdIbY2qarw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mnlW.0l4EewDwZyaqWDdA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MownVlJlU6CaacOAcUM0A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N3Nn9RpykOfJKNSmRZPLw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rYEUGZIGECApbObwDsF_w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xtloWpAAkGe4Kkzadha8Q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I_iIypahEyLhZe89mBuGw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EPWVhCer0yY1ACahLQFZQ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NaT8E5O2UqoxxURC6g44A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N2Axgp.0y0o1FcXPwOy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f3Et_x7kafuNXYci5B7w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BL_2TQArkmNz6KQeEvKbA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tOYXwx.CUugHIMi74hjxw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ImGF7h2UqXq_loLw0GFA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a0Lu2qeUGq6.4s.NfbHg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REb93szuUCYyT09nkh7ZQ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w_BLbCI0KFtSmfVkjMAA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r2I1KbkS02Cn__e3MZaBw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1pyBAX1M06Ib39elKHQMA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L3CfbzPQU6oqdIbY2qar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25vEFY5OUOrzLY3WMU3xQ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S2B4FCLS0eU8oixPKfTDg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w3WNOa_4k2q9G93c6tVPw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aEsDgm1UG4Gg24.yVIPw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qQviTEJk.qa14MifDrCQ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mU3dZa_Q0.Z9aD8ILHX4Q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mnlW.0l4EewDwZyaqWDdA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SgtXz..eECibJIeS.o2TA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Nv74tF60OXGO6oHQTYag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nQP6PFhxU23fbH3aWynNw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xtloWpAAkGe4Kkzadha8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LdS_hzr0..WbkLklmaIQ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N2Axgp.0y0o1FcXPwOyQ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tOYXwx.CUugHIMi74hjxw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02khA9uKkWuVdSctm.teQ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I_iIypahEyLhZe89mBuGw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NaT8E5O2UqoxxURC6g44A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BL_2TQArkmNz6KQeEvKbA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4azcbl8_0qK6EkZR6GZaA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ApmKRVs.06W8ueNVP5s.A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SSRVRy80iTSKg9NwQDm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CXXI9U8zk6Q_KhO2nUeBQ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2ukiJbxzUCeb9tG2XA5NA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FD3RaKR206VJ.9gbfCNqw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o_g6VYKykmHa6PfjVez6w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AkOE_cDT0m_7om8WEB8jA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e9vG3HPg0uLpRfIeimszQ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U8a2aPpDUC3eY0mR5XKGg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pJteloWkCf.u31zxkjPg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3j4h9.30kOSKVO2_rosPg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gzBTj7foUqS.Z7qCTPmp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nKCXeYns0S6JqN0vTRzs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Oo_pXnOUuVyn.VOkvzX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bmbjx8jq0yFodKq0kePd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UARX9YmlUaj30wYC_nbl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gWFMxhpbU.itTiRN8E5Y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ImGF7h2UqXq_loLw0GF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ImGF7h2UqXq_loLw0GF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ImGF7h2UqXq_loLw0GF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876xQdQmUmlEdxWvVTXk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7uFcmY80SEK8rFnZGGr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ImGF7h2UqXq_loLw0GF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XDxwfnm0u4P2kbnemdg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G0kjkwc00CpCnObGkuWj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xMnQnYmKUecOkfcYwbdE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TdrHzHJo0ajeS3CfIxgX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LiHiqFupkSrHNp.XJedM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ZLtjp6o1kaWCUOLIvV8r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tqxxu3nOECe.dikWbaSy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Q8uJuiH_02duTu7ElNCX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xEbotsg02Aba6JCONVS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vwvnbRAPkm4j0gLeU2OE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2fagHXx7ki2dNAclnX.H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uS81DSddEKcV5v9rAv3o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PTE7OmA0kuZe0Z4I4Npa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2.QS3beU.4J.BLHNsjb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28smBy8UKRfo.xnKb7V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9mBNZXzmkiprxdDrXRDd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dP0hUZqfEC0IG.LlXL2T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UsCRwJjm0iDiumyGauH.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mh1_eL6XECE0q.uX5Cro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NErbzLtkOOlr3r6hhyL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2trjdhotEGeV3MiATNqb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2.QS3beU.4J.BLHNsjb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1s1mYBvA02aOi5TdimHH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G5fNrFmHke8lEo97p3ar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5Q91u0mEeo7DhwNV6HC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cvMQdYCkE24qJql3_yZy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LSgL.lxfkKztvzIg_WhA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nfG_AlAaEqaI6qNHq93U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2nFMhZb70.7D_N0kukXo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eq6rmr.UaOMUx_WinHH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K54tCXV0kWHDNtLjOyDO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QFaI5uyeU6dCiuQorsxK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dP0hUZqfEC0IG.LlXL2T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n1yMpMk02KSTeEwSYMY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UrWt2Q8xkGz13PG6OFy9w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ImGF7h2UqXq_loLw0GF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.SQmDVm106u1QUy7KHdK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qC_8CYAKUOH7JTE8Godg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iZPUsgNUykU2vn1KyAd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Jw9hy6dW0ub0i0Tqk03P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A09F_eYuE.QQsdpa_LLI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FPFCHNhTUCZhk0OVp.Xr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Q8uJuiH_02duTu7ElNCX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SM4_2vkbU2T52k_J0qYN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v6jPJiDk.rsv7ssgr1s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nlN.Qvfe0W.6C_cUTpJ5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tVjR9jVAU2E6E0kI3o9CA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fyEkOWeEkGQ7CLh21TN.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ubGEJrziUux3UZjFfGdi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2ulKOPGck22upcxjSeng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7tZYVSe2E6Z.1rwHIKzT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FF6HmbU0k2aDejLkUgwG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iv8omaykGzwOicymCKoQ"/>
</p:tagLst>
</file>

<file path=ppt/theme/theme1.xml><?xml version="1.0" encoding="utf-8"?>
<a:theme xmlns:a="http://schemas.openxmlformats.org/drawingml/2006/main" name="Office Theme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</TotalTime>
  <Words>1209</Words>
  <Application>Microsoft Office PowerPoint</Application>
  <PresentationFormat>Personalizar</PresentationFormat>
  <Paragraphs>263</Paragraphs>
  <Slides>18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18</vt:i4>
      </vt:variant>
    </vt:vector>
  </HeadingPairs>
  <TitlesOfParts>
    <vt:vector size="27" baseType="lpstr">
      <vt:lpstr>MS PGothic</vt:lpstr>
      <vt:lpstr>Arial</vt:lpstr>
      <vt:lpstr>Calibri</vt:lpstr>
      <vt:lpstr>Eras Demi ITC</vt:lpstr>
      <vt:lpstr>Eras Medium ITC</vt:lpstr>
      <vt:lpstr>Wingdings</vt:lpstr>
      <vt:lpstr>Office Theme</vt:lpstr>
      <vt:lpstr>Slide do think-cell</vt:lpstr>
      <vt:lpstr>Gráfico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Cássio Soares</dc:creator>
  <cp:lastModifiedBy>Filipe Rodrigues Pereira</cp:lastModifiedBy>
  <cp:revision>163</cp:revision>
  <dcterms:created xsi:type="dcterms:W3CDTF">2014-04-01T20:14:56Z</dcterms:created>
  <dcterms:modified xsi:type="dcterms:W3CDTF">2015-03-27T15:11:14Z</dcterms:modified>
</cp:coreProperties>
</file>