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25A2E6-7A38-4D3A-8544-B0DF97786D11}" v="794" dt="2020-02-22T15:30:44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6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6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3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7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3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3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4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4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8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2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1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/>
              <a:t>Python Project</a:t>
            </a:r>
            <a:br>
              <a:rPr lang="de-DE" sz="4800" dirty="0"/>
            </a:br>
            <a:r>
              <a:rPr lang="de-DE" sz="4800" dirty="0"/>
              <a:t>Escape Room</a:t>
            </a:r>
            <a:endParaRPr lang="de-DE" sz="48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 sz="2000"/>
              <a:t>Keren Vasconcelos</a:t>
            </a:r>
          </a:p>
          <a:p>
            <a:pPr algn="l"/>
            <a:r>
              <a:rPr lang="de-DE" sz="2000"/>
              <a:t>Filipe Morgado</a:t>
            </a:r>
          </a:p>
          <a:p>
            <a:pPr algn="l"/>
            <a:r>
              <a:rPr lang="de-DE" sz="2000"/>
              <a:t>Álvaro Gonzalez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 descr="Uma imagem contendo desenho, placar&#10;&#10;Descrição gerada com muito alta confiança">
            <a:extLst>
              <a:ext uri="{FF2B5EF4-FFF2-40B4-BE49-F238E27FC236}">
                <a16:creationId xmlns:a16="http://schemas.microsoft.com/office/drawing/2014/main" id="{24B9CE99-0327-4F12-B4D9-4B94D8E8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207" y="625684"/>
            <a:ext cx="5037134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E736C-E39A-4905-8770-FCA0A22A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" y="1913118"/>
            <a:ext cx="4023360" cy="7168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Escape Room</a:t>
            </a:r>
          </a:p>
        </p:txBody>
      </p:sp>
      <p:pic>
        <p:nvPicPr>
          <p:cNvPr id="4" name="Imagem 4" descr="Tela de celular com publicação numa rede social&#10;&#10;Descrição gerada com alta confiança">
            <a:extLst>
              <a:ext uri="{FF2B5EF4-FFF2-40B4-BE49-F238E27FC236}">
                <a16:creationId xmlns:a16="http://schemas.microsoft.com/office/drawing/2014/main" id="{244578D1-0ED5-437F-9A47-D7460AA1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970" y="2055"/>
            <a:ext cx="8902323" cy="6855945"/>
          </a:xfrm>
          <a:prstGeom prst="rect">
            <a:avLst/>
          </a:prstGeom>
        </p:spPr>
      </p:pic>
      <p:pic>
        <p:nvPicPr>
          <p:cNvPr id="6" name="Imagem 4" descr="Uma imagem contendo desenho, placar&#10;&#10;Descrição gerada com muito alta confiança">
            <a:extLst>
              <a:ext uri="{FF2B5EF4-FFF2-40B4-BE49-F238E27FC236}">
                <a16:creationId xmlns:a16="http://schemas.microsoft.com/office/drawing/2014/main" id="{B3206BDD-1068-4045-B0AC-75F2089BF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89" y="424399"/>
            <a:ext cx="1284644" cy="1400966"/>
          </a:xfrm>
          <a:prstGeom prst="rect">
            <a:avLst/>
          </a:prstGeom>
        </p:spPr>
      </p:pic>
      <p:pic>
        <p:nvPicPr>
          <p:cNvPr id="7" name="Imagem 7" descr="Uma imagem contendo placa, desenho, relógio&#10;&#10;Descrição gerada com muito alta confiança">
            <a:extLst>
              <a:ext uri="{FF2B5EF4-FFF2-40B4-BE49-F238E27FC236}">
                <a16:creationId xmlns:a16="http://schemas.microsoft.com/office/drawing/2014/main" id="{10B30E52-03EF-43EE-B4E5-802D5111A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305" y="1595437"/>
            <a:ext cx="1021692" cy="1036069"/>
          </a:xfrm>
          <a:prstGeom prst="rect">
            <a:avLst/>
          </a:prstGeom>
        </p:spPr>
      </p:pic>
      <p:pic>
        <p:nvPicPr>
          <p:cNvPr id="3" name="Imagem 4" descr="Uma imagem contendo texto, desenho&#10;&#10;Descrição gerada com muito alta confiança">
            <a:extLst>
              <a:ext uri="{FF2B5EF4-FFF2-40B4-BE49-F238E27FC236}">
                <a16:creationId xmlns:a16="http://schemas.microsoft.com/office/drawing/2014/main" id="{699B0081-AB09-450A-8BCB-319707F48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8332" y="5262563"/>
            <a:ext cx="992936" cy="992936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A1B5DFEC-5EC7-42B2-B889-34B8C2B906E3}"/>
              </a:ext>
            </a:extLst>
          </p:cNvPr>
          <p:cNvSpPr/>
          <p:nvPr/>
        </p:nvSpPr>
        <p:spPr>
          <a:xfrm flipH="1">
            <a:off x="11615633" y="5558049"/>
            <a:ext cx="488829" cy="402566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762CAEC0-1DC4-435D-9B3D-76662E6CF41F}"/>
              </a:ext>
            </a:extLst>
          </p:cNvPr>
          <p:cNvSpPr/>
          <p:nvPr/>
        </p:nvSpPr>
        <p:spPr>
          <a:xfrm flipH="1">
            <a:off x="11572500" y="1906200"/>
            <a:ext cx="488829" cy="402566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7169A3-7723-4259-9878-5437B65919A1}"/>
              </a:ext>
            </a:extLst>
          </p:cNvPr>
          <p:cNvSpPr txBox="1"/>
          <p:nvPr/>
        </p:nvSpPr>
        <p:spPr>
          <a:xfrm>
            <a:off x="109267" y="3186023"/>
            <a:ext cx="3476444" cy="1295868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/>
              <a:t>1. Updated  items and relations.</a:t>
            </a:r>
          </a:p>
          <a:p>
            <a:pPr>
              <a:lnSpc>
                <a:spcPct val="150000"/>
              </a:lnSpc>
            </a:pPr>
            <a:r>
              <a:rPr lang="pt-BR"/>
              <a:t>3. Improved Usability</a:t>
            </a:r>
          </a:p>
          <a:p>
            <a:pPr>
              <a:lnSpc>
                <a:spcPct val="150000"/>
              </a:lnSpc>
            </a:pPr>
            <a:r>
              <a:rPr lang="pt-BR"/>
              <a:t>4. Created new features</a:t>
            </a:r>
            <a:endParaRPr lang="pt-BR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EC4875D-DFAB-40DC-97A6-57B101480FB8}"/>
              </a:ext>
            </a:extLst>
          </p:cNvPr>
          <p:cNvCxnSpPr/>
          <p:nvPr/>
        </p:nvCxnSpPr>
        <p:spPr>
          <a:xfrm flipV="1">
            <a:off x="2875" y="2698630"/>
            <a:ext cx="3522452" cy="2875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6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9" descr="Tela de computado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82921BEE-50FE-4B3E-9671-D04F711F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4389956"/>
            <a:ext cx="12203501" cy="2233145"/>
          </a:xfrm>
          <a:prstGeom prst="rect">
            <a:avLst/>
          </a:prstGeom>
        </p:spPr>
      </p:pic>
      <p:pic>
        <p:nvPicPr>
          <p:cNvPr id="11" name="Imagem 11" descr="Fundo preto com letras brancas&#10;&#10;Descrição gerada com alta confiança">
            <a:extLst>
              <a:ext uri="{FF2B5EF4-FFF2-40B4-BE49-F238E27FC236}">
                <a16:creationId xmlns:a16="http://schemas.microsoft.com/office/drawing/2014/main" id="{DF983CF8-A360-47D9-BD4C-D64AF2FFD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0" y="2336298"/>
            <a:ext cx="12203498" cy="1797218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102163-E029-46AB-8927-A37970137EF0}"/>
              </a:ext>
            </a:extLst>
          </p:cNvPr>
          <p:cNvSpPr txBox="1"/>
          <p:nvPr/>
        </p:nvSpPr>
        <p:spPr>
          <a:xfrm>
            <a:off x="94891" y="181155"/>
            <a:ext cx="8249728" cy="589072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>
                <a:solidFill>
                  <a:srgbClr val="000000"/>
                </a:solidFill>
                <a:latin typeface="Calibri"/>
                <a:ea typeface="Verdana"/>
                <a:cs typeface="Calibri"/>
              </a:rPr>
              <a:t>New Features</a:t>
            </a:r>
            <a:endParaRPr lang="pt-BR" sz="2400" dirty="0">
              <a:solidFill>
                <a:srgbClr val="000000"/>
              </a:solidFill>
              <a:latin typeface="Calibri"/>
              <a:ea typeface="Verdana"/>
              <a:cs typeface="Calibri"/>
            </a:endParaRPr>
          </a:p>
        </p:txBody>
      </p:sp>
      <p:pic>
        <p:nvPicPr>
          <p:cNvPr id="20" name="Imagem 4" descr="Uma imagem contendo desenho, placar&#10;&#10;Descrição gerada com muito alta confiança">
            <a:extLst>
              <a:ext uri="{FF2B5EF4-FFF2-40B4-BE49-F238E27FC236}">
                <a16:creationId xmlns:a16="http://schemas.microsoft.com/office/drawing/2014/main" id="{EC9CFD6C-FF89-4093-A9FA-464B41314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7523" y="79343"/>
            <a:ext cx="1284644" cy="1400966"/>
          </a:xfrm>
          <a:prstGeom prst="rect">
            <a:avLst/>
          </a:prstGeom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ACC43E20-E692-46D2-9240-123B5CBF17E3}"/>
              </a:ext>
            </a:extLst>
          </p:cNvPr>
          <p:cNvCxnSpPr/>
          <p:nvPr/>
        </p:nvCxnSpPr>
        <p:spPr>
          <a:xfrm flipV="1">
            <a:off x="-11502" y="829573"/>
            <a:ext cx="7864414" cy="2875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Imagem 25">
            <a:extLst>
              <a:ext uri="{FF2B5EF4-FFF2-40B4-BE49-F238E27FC236}">
                <a16:creationId xmlns:a16="http://schemas.microsoft.com/office/drawing/2014/main" id="{D8CDBF19-867D-461A-B31E-63BE63895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91" y="1376949"/>
            <a:ext cx="10679502" cy="55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0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102163-E029-46AB-8927-A37970137EF0}"/>
              </a:ext>
            </a:extLst>
          </p:cNvPr>
          <p:cNvSpPr txBox="1"/>
          <p:nvPr/>
        </p:nvSpPr>
        <p:spPr>
          <a:xfrm>
            <a:off x="94891" y="181155"/>
            <a:ext cx="8249728" cy="589072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>
                <a:solidFill>
                  <a:srgbClr val="000000"/>
                </a:solidFill>
                <a:latin typeface="Calibri"/>
                <a:ea typeface="Verdana"/>
                <a:cs typeface="Calibri"/>
              </a:rPr>
              <a:t>Challenges</a:t>
            </a:r>
            <a:endParaRPr lang="pt-BR" sz="2400" dirty="0">
              <a:solidFill>
                <a:srgbClr val="000000"/>
              </a:solidFill>
              <a:latin typeface="Calibri"/>
              <a:ea typeface="Verdana"/>
              <a:cs typeface="Calibri"/>
            </a:endParaRPr>
          </a:p>
        </p:txBody>
      </p:sp>
      <p:pic>
        <p:nvPicPr>
          <p:cNvPr id="20" name="Imagem 4" descr="Uma imagem contendo desenho, placar&#10;&#10;Descrição gerada com muito alta confiança">
            <a:extLst>
              <a:ext uri="{FF2B5EF4-FFF2-40B4-BE49-F238E27FC236}">
                <a16:creationId xmlns:a16="http://schemas.microsoft.com/office/drawing/2014/main" id="{EC9CFD6C-FF89-4093-A9FA-464B4131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523" y="79343"/>
            <a:ext cx="1284644" cy="1400966"/>
          </a:xfrm>
          <a:prstGeom prst="rect">
            <a:avLst/>
          </a:prstGeom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ACC43E20-E692-46D2-9240-123B5CBF17E3}"/>
              </a:ext>
            </a:extLst>
          </p:cNvPr>
          <p:cNvCxnSpPr/>
          <p:nvPr/>
        </p:nvCxnSpPr>
        <p:spPr>
          <a:xfrm flipV="1">
            <a:off x="-11502" y="829573"/>
            <a:ext cx="7864414" cy="2875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Imagem 4" descr="Uma imagem contendo pessoa, ao ar livre, estrada, menina&#10;&#10;Descrição gerada com muito alta confiança">
            <a:extLst>
              <a:ext uri="{FF2B5EF4-FFF2-40B4-BE49-F238E27FC236}">
                <a16:creationId xmlns:a16="http://schemas.microsoft.com/office/drawing/2014/main" id="{B3737C50-C7C5-4EE6-8930-A17F81335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439" y="1332579"/>
            <a:ext cx="5460519" cy="4983594"/>
          </a:xfrm>
          <a:prstGeom prst="rect">
            <a:avLst/>
          </a:prstGeom>
        </p:spPr>
      </p:pic>
      <p:pic>
        <p:nvPicPr>
          <p:cNvPr id="8" name="Imagem 9">
            <a:extLst>
              <a:ext uri="{FF2B5EF4-FFF2-40B4-BE49-F238E27FC236}">
                <a16:creationId xmlns:a16="http://schemas.microsoft.com/office/drawing/2014/main" id="{A7BF9E7E-1B43-484A-A920-6EC2169AB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929" y="3565136"/>
            <a:ext cx="2143125" cy="2143125"/>
          </a:xfrm>
          <a:prstGeom prst="rect">
            <a:avLst/>
          </a:prstGeom>
        </p:spPr>
      </p:pic>
      <p:pic>
        <p:nvPicPr>
          <p:cNvPr id="12" name="Imagem 12" descr="Tela preta com letras brancas&#10;&#10;Descrição gerada com alta confiança">
            <a:extLst>
              <a:ext uri="{FF2B5EF4-FFF2-40B4-BE49-F238E27FC236}">
                <a16:creationId xmlns:a16="http://schemas.microsoft.com/office/drawing/2014/main" id="{09AB2D4B-09A2-4B56-B1DE-8A14B39DF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39" y="1328828"/>
            <a:ext cx="4195492" cy="18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1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Python Project Escape Room</vt:lpstr>
      <vt:lpstr>Escape 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Morgado</dc:creator>
  <cp:lastModifiedBy>Filipe Morgado</cp:lastModifiedBy>
  <cp:revision>292</cp:revision>
  <dcterms:created xsi:type="dcterms:W3CDTF">2020-02-22T11:21:03Z</dcterms:created>
  <dcterms:modified xsi:type="dcterms:W3CDTF">2020-02-22T16:24:57Z</dcterms:modified>
</cp:coreProperties>
</file>