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69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23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1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59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50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0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41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666A-0355-4772-ABCB-328AC714144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A88B-CD12-4D49-A5CB-71EF1381E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4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Agrupar 134"/>
          <p:cNvGrpSpPr/>
          <p:nvPr/>
        </p:nvGrpSpPr>
        <p:grpSpPr>
          <a:xfrm>
            <a:off x="8959456" y="1658242"/>
            <a:ext cx="1080000" cy="1080000"/>
            <a:chOff x="8969327" y="1853967"/>
            <a:chExt cx="1080000" cy="1080000"/>
          </a:xfrm>
        </p:grpSpPr>
        <p:sp>
          <p:nvSpPr>
            <p:cNvPr id="44" name="Pizza 43"/>
            <p:cNvSpPr/>
            <p:nvPr/>
          </p:nvSpPr>
          <p:spPr>
            <a:xfrm rot="59662">
              <a:off x="8969327" y="1853967"/>
              <a:ext cx="1080000" cy="1080000"/>
            </a:xfrm>
            <a:prstGeom prst="pie">
              <a:avLst>
                <a:gd name="adj1" fmla="val 0"/>
                <a:gd name="adj2" fmla="val 108226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Elipse 44"/>
            <p:cNvSpPr/>
            <p:nvPr/>
          </p:nvSpPr>
          <p:spPr>
            <a:xfrm rot="19052744">
              <a:off x="9322600" y="220838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Elipse 3"/>
          <p:cNvSpPr/>
          <p:nvPr/>
        </p:nvSpPr>
        <p:spPr>
          <a:xfrm>
            <a:off x="1079160" y="1018414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439160" y="1378414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799160" y="1558028"/>
            <a:ext cx="36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/>
          <p:cNvGrpSpPr/>
          <p:nvPr/>
        </p:nvGrpSpPr>
        <p:grpSpPr>
          <a:xfrm>
            <a:off x="5187830" y="655047"/>
            <a:ext cx="1080000" cy="1440000"/>
            <a:chOff x="4262591" y="2277256"/>
            <a:chExt cx="1080000" cy="1440000"/>
          </a:xfrm>
        </p:grpSpPr>
        <p:sp>
          <p:nvSpPr>
            <p:cNvPr id="7" name="Elipse 6"/>
            <p:cNvSpPr/>
            <p:nvPr/>
          </p:nvSpPr>
          <p:spPr>
            <a:xfrm>
              <a:off x="4262591" y="2637256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622591" y="29972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4982591" y="2277256"/>
              <a:ext cx="36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lipse 9"/>
          <p:cNvSpPr/>
          <p:nvPr/>
        </p:nvSpPr>
        <p:spPr>
          <a:xfrm>
            <a:off x="2516608" y="1023705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876608" y="138370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519160" y="663705"/>
            <a:ext cx="36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Agrupar 87"/>
          <p:cNvGrpSpPr/>
          <p:nvPr/>
        </p:nvGrpSpPr>
        <p:grpSpPr>
          <a:xfrm>
            <a:off x="9288968" y="3216453"/>
            <a:ext cx="1080000" cy="1440000"/>
            <a:chOff x="10593790" y="4010034"/>
            <a:chExt cx="1080000" cy="1440000"/>
          </a:xfrm>
        </p:grpSpPr>
        <p:sp>
          <p:nvSpPr>
            <p:cNvPr id="13" name="Elipse 12"/>
            <p:cNvSpPr/>
            <p:nvPr/>
          </p:nvSpPr>
          <p:spPr>
            <a:xfrm rot="10800000">
              <a:off x="10593790" y="4010034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 rot="10800000">
              <a:off x="10953790" y="437003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 rot="10800000">
              <a:off x="10593790" y="4010034"/>
              <a:ext cx="36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10636042" y="3213868"/>
            <a:ext cx="1080000" cy="1440000"/>
            <a:chOff x="9270716" y="3999452"/>
            <a:chExt cx="1080000" cy="1440000"/>
          </a:xfrm>
        </p:grpSpPr>
        <p:sp>
          <p:nvSpPr>
            <p:cNvPr id="16" name="Elipse 15"/>
            <p:cNvSpPr/>
            <p:nvPr/>
          </p:nvSpPr>
          <p:spPr>
            <a:xfrm rot="10800000">
              <a:off x="9270716" y="399945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10800000">
              <a:off x="9630716" y="435945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 rot="10800000">
              <a:off x="9988164" y="3999452"/>
              <a:ext cx="360000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3842234" y="1023705"/>
            <a:ext cx="1080000" cy="1080000"/>
            <a:chOff x="2697804" y="3185914"/>
            <a:chExt cx="1080000" cy="1080000"/>
          </a:xfrm>
        </p:grpSpPr>
        <p:sp>
          <p:nvSpPr>
            <p:cNvPr id="24" name="Pizza 23"/>
            <p:cNvSpPr/>
            <p:nvPr/>
          </p:nvSpPr>
          <p:spPr>
            <a:xfrm rot="2606918">
              <a:off x="2697804" y="3185914"/>
              <a:ext cx="1080000" cy="1080000"/>
            </a:xfrm>
            <a:prstGeom prst="pi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056608" y="353725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Pizza 27"/>
          <p:cNvSpPr/>
          <p:nvPr/>
        </p:nvSpPr>
        <p:spPr>
          <a:xfrm rot="2606918">
            <a:off x="6578499" y="1023705"/>
            <a:ext cx="1080000" cy="1080000"/>
          </a:xfrm>
          <a:prstGeom prst="pie">
            <a:avLst>
              <a:gd name="adj1" fmla="val 0"/>
              <a:gd name="adj2" fmla="val 190049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859456" y="1300460"/>
            <a:ext cx="515694" cy="5417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 rot="10800000">
            <a:off x="8409382" y="91592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 rot="10800000">
            <a:off x="8034883" y="1191126"/>
            <a:ext cx="360000" cy="912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Pizza 34"/>
          <p:cNvSpPr/>
          <p:nvPr/>
        </p:nvSpPr>
        <p:spPr>
          <a:xfrm>
            <a:off x="8034883" y="655047"/>
            <a:ext cx="1080000" cy="1080000"/>
          </a:xfrm>
          <a:prstGeom prst="pie">
            <a:avLst>
              <a:gd name="adj1" fmla="val 10699910"/>
              <a:gd name="adj2" fmla="val 16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 rot="18993082">
            <a:off x="8392390" y="100402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234827" y="1309542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 rot="10800000">
            <a:off x="8958693" y="1010163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 rot="10800000">
            <a:off x="9329326" y="1370163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 rot="10800000">
            <a:off x="9679456" y="1010163"/>
            <a:ext cx="360000" cy="1212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0341936" y="974590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10701936" y="13345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10341165" y="650164"/>
            <a:ext cx="36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0701422" y="1519950"/>
            <a:ext cx="360000" cy="616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11059384" y="1442464"/>
            <a:ext cx="360000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11716042" y="65841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11716042" y="1378414"/>
            <a:ext cx="36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1246261" y="2648224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1246261" y="3368224"/>
            <a:ext cx="360000" cy="709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 rot="10800000">
            <a:off x="2652653" y="2857050"/>
            <a:ext cx="36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Pizza 60"/>
          <p:cNvSpPr/>
          <p:nvPr/>
        </p:nvSpPr>
        <p:spPr>
          <a:xfrm rot="59662">
            <a:off x="520295" y="3537642"/>
            <a:ext cx="1080000" cy="1080000"/>
          </a:xfrm>
          <a:prstGeom prst="pie">
            <a:avLst>
              <a:gd name="adj1" fmla="val 21433699"/>
              <a:gd name="adj2" fmla="val 10822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Elipse 61"/>
          <p:cNvSpPr/>
          <p:nvPr/>
        </p:nvSpPr>
        <p:spPr>
          <a:xfrm rot="19052744">
            <a:off x="880295" y="392327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Agrupar 102"/>
          <p:cNvGrpSpPr/>
          <p:nvPr/>
        </p:nvGrpSpPr>
        <p:grpSpPr>
          <a:xfrm>
            <a:off x="2887089" y="3448196"/>
            <a:ext cx="720000" cy="851000"/>
            <a:chOff x="2887089" y="3448196"/>
            <a:chExt cx="720000" cy="851000"/>
          </a:xfrm>
        </p:grpSpPr>
        <p:sp>
          <p:nvSpPr>
            <p:cNvPr id="63" name="Retângulo 62"/>
            <p:cNvSpPr/>
            <p:nvPr/>
          </p:nvSpPr>
          <p:spPr>
            <a:xfrm rot="8100000">
              <a:off x="3058531" y="3579196"/>
              <a:ext cx="36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 rot="2700000">
              <a:off x="3067089" y="3268196"/>
              <a:ext cx="36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>
            <a:off x="4028474" y="2919452"/>
            <a:ext cx="36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Pizza 66"/>
          <p:cNvSpPr/>
          <p:nvPr/>
        </p:nvSpPr>
        <p:spPr>
          <a:xfrm rot="8351896">
            <a:off x="4658786" y="3445656"/>
            <a:ext cx="1080000" cy="1080000"/>
          </a:xfrm>
          <a:prstGeom prst="pie">
            <a:avLst>
              <a:gd name="adj1" fmla="val 2420610"/>
              <a:gd name="adj2" fmla="val 13184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 rot="5744978">
            <a:off x="5027520" y="3805333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Pizza 68"/>
          <p:cNvSpPr/>
          <p:nvPr/>
        </p:nvSpPr>
        <p:spPr>
          <a:xfrm rot="8351896">
            <a:off x="5387615" y="3443235"/>
            <a:ext cx="1080000" cy="1080000"/>
          </a:xfrm>
          <a:prstGeom prst="pie">
            <a:avLst>
              <a:gd name="adj1" fmla="val 2420610"/>
              <a:gd name="adj2" fmla="val 13184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 rot="5744978">
            <a:off x="5756349" y="380291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4659842" y="3439849"/>
            <a:ext cx="360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5387940" y="3965981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6106570" y="3954539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Pizza 79"/>
          <p:cNvSpPr/>
          <p:nvPr/>
        </p:nvSpPr>
        <p:spPr>
          <a:xfrm rot="8351896">
            <a:off x="6739313" y="3438080"/>
            <a:ext cx="1080000" cy="1080000"/>
          </a:xfrm>
          <a:prstGeom prst="pie">
            <a:avLst>
              <a:gd name="adj1" fmla="val 2420610"/>
              <a:gd name="adj2" fmla="val 132520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Elipse 80"/>
          <p:cNvSpPr/>
          <p:nvPr/>
        </p:nvSpPr>
        <p:spPr>
          <a:xfrm rot="5744978">
            <a:off x="7108047" y="379775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>
            <a:off x="6737754" y="3439850"/>
            <a:ext cx="360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7462128" y="396663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 rot="10800000">
            <a:off x="8030063" y="3279452"/>
            <a:ext cx="1080000" cy="10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 rot="10800000">
            <a:off x="8390063" y="363945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7" name="Agrupar 156"/>
          <p:cNvGrpSpPr/>
          <p:nvPr/>
        </p:nvGrpSpPr>
        <p:grpSpPr>
          <a:xfrm>
            <a:off x="804167" y="4978588"/>
            <a:ext cx="1080000" cy="1080000"/>
            <a:chOff x="804167" y="4978588"/>
            <a:chExt cx="1080000" cy="1080000"/>
          </a:xfrm>
        </p:grpSpPr>
        <p:sp>
          <p:nvSpPr>
            <p:cNvPr id="92" name="Pizza 91"/>
            <p:cNvSpPr/>
            <p:nvPr/>
          </p:nvSpPr>
          <p:spPr>
            <a:xfrm rot="8351896">
              <a:off x="804167" y="4978588"/>
              <a:ext cx="1080000" cy="1080000"/>
            </a:xfrm>
            <a:prstGeom prst="pie">
              <a:avLst>
                <a:gd name="adj1" fmla="val 2420610"/>
                <a:gd name="adj2" fmla="val 101958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 rot="5744978">
              <a:off x="1172901" y="53382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4" name="Retângulo 93"/>
          <p:cNvSpPr/>
          <p:nvPr/>
        </p:nvSpPr>
        <p:spPr>
          <a:xfrm>
            <a:off x="802608" y="4947542"/>
            <a:ext cx="360000" cy="919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3268927" y="4601137"/>
            <a:ext cx="36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 rot="5400000">
            <a:off x="3267798" y="4603978"/>
            <a:ext cx="36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" name="Agrupar 101"/>
          <p:cNvGrpSpPr/>
          <p:nvPr/>
        </p:nvGrpSpPr>
        <p:grpSpPr>
          <a:xfrm>
            <a:off x="4141815" y="4978265"/>
            <a:ext cx="1087547" cy="1080000"/>
            <a:chOff x="4209431" y="5481005"/>
            <a:chExt cx="1087547" cy="1080000"/>
          </a:xfrm>
        </p:grpSpPr>
        <p:sp>
          <p:nvSpPr>
            <p:cNvPr id="98" name="Pizza 97"/>
            <p:cNvSpPr/>
            <p:nvPr/>
          </p:nvSpPr>
          <p:spPr>
            <a:xfrm rot="19210900">
              <a:off x="4209431" y="5481005"/>
              <a:ext cx="1080000" cy="1080000"/>
            </a:xfrm>
            <a:prstGeom prst="pie">
              <a:avLst>
                <a:gd name="adj1" fmla="val 2420610"/>
                <a:gd name="adj2" fmla="val 131843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9" name="Elipse 98"/>
            <p:cNvSpPr/>
            <p:nvPr/>
          </p:nvSpPr>
          <p:spPr>
            <a:xfrm rot="16603982">
              <a:off x="4578165" y="584068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217183" y="5681137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4936978" y="5681137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5" name="Retângulo 104"/>
          <p:cNvSpPr/>
          <p:nvPr/>
        </p:nvSpPr>
        <p:spPr>
          <a:xfrm rot="2700000">
            <a:off x="5929667" y="5281721"/>
            <a:ext cx="36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/>
          <p:cNvSpPr/>
          <p:nvPr/>
        </p:nvSpPr>
        <p:spPr>
          <a:xfrm rot="18900000">
            <a:off x="5661969" y="5284142"/>
            <a:ext cx="36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Pizza 115"/>
          <p:cNvSpPr/>
          <p:nvPr/>
        </p:nvSpPr>
        <p:spPr>
          <a:xfrm rot="19151896">
            <a:off x="7319816" y="5011968"/>
            <a:ext cx="1080000" cy="1080000"/>
          </a:xfrm>
          <a:prstGeom prst="pie">
            <a:avLst>
              <a:gd name="adj1" fmla="val 2420610"/>
              <a:gd name="adj2" fmla="val 13184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7" name="Elipse 116"/>
          <p:cNvSpPr/>
          <p:nvPr/>
        </p:nvSpPr>
        <p:spPr>
          <a:xfrm rot="16544978">
            <a:off x="7671082" y="537229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Pizza 117"/>
          <p:cNvSpPr/>
          <p:nvPr/>
        </p:nvSpPr>
        <p:spPr>
          <a:xfrm rot="19151896">
            <a:off x="6590987" y="5014389"/>
            <a:ext cx="1080000" cy="1080000"/>
          </a:xfrm>
          <a:prstGeom prst="pie">
            <a:avLst>
              <a:gd name="adj1" fmla="val 2420610"/>
              <a:gd name="adj2" fmla="val 13184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 rot="16544978">
            <a:off x="6942253" y="537471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 rot="10800000">
            <a:off x="8040684" y="5194929"/>
            <a:ext cx="360000" cy="388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/>
          <p:cNvSpPr/>
          <p:nvPr/>
        </p:nvSpPr>
        <p:spPr>
          <a:xfrm rot="10800000">
            <a:off x="7310662" y="5211643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/>
          <p:cNvSpPr/>
          <p:nvPr/>
        </p:nvSpPr>
        <p:spPr>
          <a:xfrm rot="10800000">
            <a:off x="6592032" y="5223085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700000">
            <a:off x="9029534" y="5029223"/>
            <a:ext cx="36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8900000">
            <a:off x="9016394" y="5031644"/>
            <a:ext cx="36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Pizza 126"/>
          <p:cNvSpPr/>
          <p:nvPr/>
        </p:nvSpPr>
        <p:spPr>
          <a:xfrm rot="19151896">
            <a:off x="9880586" y="4935783"/>
            <a:ext cx="1080000" cy="1080000"/>
          </a:xfrm>
          <a:prstGeom prst="pie">
            <a:avLst>
              <a:gd name="adj1" fmla="val 2420610"/>
              <a:gd name="adj2" fmla="val 13184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8" name="Elipse 127"/>
          <p:cNvSpPr/>
          <p:nvPr/>
        </p:nvSpPr>
        <p:spPr>
          <a:xfrm rot="16544978">
            <a:off x="10231852" y="5296106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 rot="10800000">
            <a:off x="10602145" y="5127505"/>
            <a:ext cx="360000" cy="410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/>
          <p:cNvSpPr/>
          <p:nvPr/>
        </p:nvSpPr>
        <p:spPr>
          <a:xfrm rot="10800000">
            <a:off x="9879462" y="51267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/>
          <p:cNvSpPr/>
          <p:nvPr/>
        </p:nvSpPr>
        <p:spPr>
          <a:xfrm>
            <a:off x="10257292" y="5767080"/>
            <a:ext cx="360000" cy="622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 rot="2707731">
            <a:off x="11285626" y="5183781"/>
            <a:ext cx="360000" cy="736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16200000">
            <a:off x="11277627" y="4846090"/>
            <a:ext cx="360000" cy="783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 rot="16200000">
            <a:off x="11285626" y="5475264"/>
            <a:ext cx="360000" cy="783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com Único Canto Aparado 135"/>
          <p:cNvSpPr/>
          <p:nvPr/>
        </p:nvSpPr>
        <p:spPr>
          <a:xfrm>
            <a:off x="6592031" y="1444655"/>
            <a:ext cx="1061923" cy="265271"/>
          </a:xfrm>
          <a:prstGeom prst="snip1Rect">
            <a:avLst>
              <a:gd name="adj" fmla="val 299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Elipse 149"/>
          <p:cNvSpPr/>
          <p:nvPr/>
        </p:nvSpPr>
        <p:spPr>
          <a:xfrm rot="10800000">
            <a:off x="2113553" y="5211643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8" name="Agrupar 157"/>
          <p:cNvGrpSpPr/>
          <p:nvPr/>
        </p:nvGrpSpPr>
        <p:grpSpPr>
          <a:xfrm>
            <a:off x="1840167" y="4760941"/>
            <a:ext cx="1080000" cy="1080000"/>
            <a:chOff x="804167" y="4978588"/>
            <a:chExt cx="1080000" cy="1080000"/>
          </a:xfrm>
        </p:grpSpPr>
        <p:sp>
          <p:nvSpPr>
            <p:cNvPr id="159" name="Pizza 158"/>
            <p:cNvSpPr/>
            <p:nvPr/>
          </p:nvSpPr>
          <p:spPr>
            <a:xfrm rot="8351896">
              <a:off x="804167" y="4978588"/>
              <a:ext cx="1080000" cy="1080000"/>
            </a:xfrm>
            <a:prstGeom prst="pie">
              <a:avLst>
                <a:gd name="adj1" fmla="val 2420610"/>
                <a:gd name="adj2" fmla="val 101958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 rot="5744978">
              <a:off x="1172901" y="53382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1" name="Agrupar 160"/>
          <p:cNvGrpSpPr/>
          <p:nvPr/>
        </p:nvGrpSpPr>
        <p:grpSpPr>
          <a:xfrm rot="10985346">
            <a:off x="1691411" y="4877693"/>
            <a:ext cx="1080000" cy="1080000"/>
            <a:chOff x="804167" y="4978588"/>
            <a:chExt cx="1080000" cy="1080000"/>
          </a:xfrm>
        </p:grpSpPr>
        <p:sp>
          <p:nvSpPr>
            <p:cNvPr id="162" name="Pizza 161"/>
            <p:cNvSpPr/>
            <p:nvPr/>
          </p:nvSpPr>
          <p:spPr>
            <a:xfrm rot="8351896">
              <a:off x="804167" y="4978588"/>
              <a:ext cx="1080000" cy="1080000"/>
            </a:xfrm>
            <a:prstGeom prst="pie">
              <a:avLst>
                <a:gd name="adj1" fmla="val 2420610"/>
                <a:gd name="adj2" fmla="val 101958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3" name="Elipse 162"/>
            <p:cNvSpPr/>
            <p:nvPr/>
          </p:nvSpPr>
          <p:spPr>
            <a:xfrm rot="5744978">
              <a:off x="1172901" y="53382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5" name="Retângulo 164"/>
          <p:cNvSpPr/>
          <p:nvPr/>
        </p:nvSpPr>
        <p:spPr>
          <a:xfrm rot="6900000">
            <a:off x="2140516" y="4957733"/>
            <a:ext cx="313782" cy="846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2876608" y="138370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519160" y="663704"/>
            <a:ext cx="355808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/>
          <p:cNvGrpSpPr/>
          <p:nvPr/>
        </p:nvGrpSpPr>
        <p:grpSpPr>
          <a:xfrm>
            <a:off x="6041497" y="2648052"/>
            <a:ext cx="1084064" cy="1728079"/>
            <a:chOff x="8958693" y="1010163"/>
            <a:chExt cx="1084064" cy="1728079"/>
          </a:xfrm>
        </p:grpSpPr>
        <p:grpSp>
          <p:nvGrpSpPr>
            <p:cNvPr id="135" name="Agrupar 134"/>
            <p:cNvGrpSpPr/>
            <p:nvPr/>
          </p:nvGrpSpPr>
          <p:grpSpPr>
            <a:xfrm>
              <a:off x="8959456" y="1658242"/>
              <a:ext cx="1080000" cy="1080000"/>
              <a:chOff x="8969327" y="1853967"/>
              <a:chExt cx="1080000" cy="1080000"/>
            </a:xfrm>
          </p:grpSpPr>
          <p:sp>
            <p:nvSpPr>
              <p:cNvPr id="44" name="Pizza 43"/>
              <p:cNvSpPr/>
              <p:nvPr/>
            </p:nvSpPr>
            <p:spPr>
              <a:xfrm rot="59662">
                <a:off x="8969327" y="1853967"/>
                <a:ext cx="1080000" cy="1080000"/>
              </a:xfrm>
              <a:prstGeom prst="pie">
                <a:avLst>
                  <a:gd name="adj1" fmla="val 0"/>
                  <a:gd name="adj2" fmla="val 1082262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>
              <a:xfrm rot="19052744">
                <a:off x="9322600" y="220838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Elipse 37"/>
            <p:cNvSpPr/>
            <p:nvPr/>
          </p:nvSpPr>
          <p:spPr>
            <a:xfrm rot="10800000">
              <a:off x="8958693" y="1010163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 rot="10800000">
              <a:off x="9329326" y="137016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 rot="10800000">
              <a:off x="9682757" y="1427593"/>
              <a:ext cx="360000" cy="7946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Retângulo 63"/>
          <p:cNvSpPr/>
          <p:nvPr/>
        </p:nvSpPr>
        <p:spPr>
          <a:xfrm rot="2700000">
            <a:off x="2235365" y="685756"/>
            <a:ext cx="36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 rot="16200000">
            <a:off x="3583404" y="1682946"/>
            <a:ext cx="360000" cy="1029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Pizza 158"/>
          <p:cNvSpPr/>
          <p:nvPr/>
        </p:nvSpPr>
        <p:spPr>
          <a:xfrm rot="8351896">
            <a:off x="3274371" y="586987"/>
            <a:ext cx="1080000" cy="1080000"/>
          </a:xfrm>
          <a:prstGeom prst="pie">
            <a:avLst>
              <a:gd name="adj1" fmla="val 2420610"/>
              <a:gd name="adj2" fmla="val 156012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0" name="Elipse 159"/>
          <p:cNvSpPr/>
          <p:nvPr/>
        </p:nvSpPr>
        <p:spPr>
          <a:xfrm rot="5744978">
            <a:off x="3657606" y="998078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 rot="2580000">
            <a:off x="3575768" y="1219693"/>
            <a:ext cx="360000" cy="1064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/>
          <p:cNvGrpSpPr/>
          <p:nvPr/>
        </p:nvGrpSpPr>
        <p:grpSpPr>
          <a:xfrm>
            <a:off x="4602358" y="2619677"/>
            <a:ext cx="1088527" cy="1826675"/>
            <a:chOff x="906618" y="494629"/>
            <a:chExt cx="1088527" cy="1826675"/>
          </a:xfrm>
        </p:grpSpPr>
        <p:sp>
          <p:nvSpPr>
            <p:cNvPr id="4" name="Elipse 3"/>
            <p:cNvSpPr/>
            <p:nvPr/>
          </p:nvSpPr>
          <p:spPr>
            <a:xfrm>
              <a:off x="906618" y="49462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1266618" y="85462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915145" y="1241304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1275145" y="16013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4" name="Elipse 113"/>
          <p:cNvSpPr/>
          <p:nvPr/>
        </p:nvSpPr>
        <p:spPr>
          <a:xfrm rot="11144978">
            <a:off x="7535803" y="92014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Pizza 114"/>
          <p:cNvSpPr/>
          <p:nvPr/>
        </p:nvSpPr>
        <p:spPr>
          <a:xfrm rot="13751896">
            <a:off x="7177901" y="1280237"/>
            <a:ext cx="1080000" cy="1080000"/>
          </a:xfrm>
          <a:prstGeom prst="pie">
            <a:avLst>
              <a:gd name="adj1" fmla="val 2420610"/>
              <a:gd name="adj2" fmla="val 13184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5" name="Elipse 124"/>
          <p:cNvSpPr/>
          <p:nvPr/>
        </p:nvSpPr>
        <p:spPr>
          <a:xfrm rot="11144978">
            <a:off x="7538224" y="164897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/>
          <p:cNvSpPr/>
          <p:nvPr/>
        </p:nvSpPr>
        <p:spPr>
          <a:xfrm rot="5400000">
            <a:off x="7646971" y="442587"/>
            <a:ext cx="360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 rot="5400000">
            <a:off x="7375155" y="1280562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/>
          <p:cNvSpPr/>
          <p:nvPr/>
        </p:nvSpPr>
        <p:spPr>
          <a:xfrm rot="5400000">
            <a:off x="7386597" y="1999192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/>
          <p:cNvSpPr/>
          <p:nvPr/>
        </p:nvSpPr>
        <p:spPr>
          <a:xfrm>
            <a:off x="7382324" y="774885"/>
            <a:ext cx="322024" cy="784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/>
          <p:cNvSpPr/>
          <p:nvPr/>
        </p:nvSpPr>
        <p:spPr>
          <a:xfrm>
            <a:off x="4340259" y="404691"/>
            <a:ext cx="569514" cy="217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/>
          <p:cNvGrpSpPr/>
          <p:nvPr/>
        </p:nvGrpSpPr>
        <p:grpSpPr>
          <a:xfrm>
            <a:off x="4508332" y="609738"/>
            <a:ext cx="1120835" cy="1826675"/>
            <a:chOff x="4508007" y="587915"/>
            <a:chExt cx="1120835" cy="1826675"/>
          </a:xfrm>
        </p:grpSpPr>
        <p:sp>
          <p:nvSpPr>
            <p:cNvPr id="109" name="Elipse 108"/>
            <p:cNvSpPr/>
            <p:nvPr/>
          </p:nvSpPr>
          <p:spPr>
            <a:xfrm>
              <a:off x="4540315" y="587915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4900315" y="94791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4548842" y="1334590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4908842" y="169459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4508007" y="1053567"/>
              <a:ext cx="531558" cy="922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 59"/>
          <p:cNvSpPr/>
          <p:nvPr/>
        </p:nvSpPr>
        <p:spPr>
          <a:xfrm rot="10800000">
            <a:off x="6663109" y="682724"/>
            <a:ext cx="342515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 rot="2040000">
            <a:off x="6297654" y="690073"/>
            <a:ext cx="359969" cy="1123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 rot="5400000">
            <a:off x="6205702" y="1381716"/>
            <a:ext cx="363978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/>
          <p:cNvGrpSpPr/>
          <p:nvPr/>
        </p:nvGrpSpPr>
        <p:grpSpPr>
          <a:xfrm>
            <a:off x="2014102" y="2633771"/>
            <a:ext cx="1080763" cy="1728079"/>
            <a:chOff x="10435755" y="710589"/>
            <a:chExt cx="1080763" cy="1728079"/>
          </a:xfrm>
        </p:grpSpPr>
        <p:grpSp>
          <p:nvGrpSpPr>
            <p:cNvPr id="175" name="Agrupar 174"/>
            <p:cNvGrpSpPr/>
            <p:nvPr/>
          </p:nvGrpSpPr>
          <p:grpSpPr>
            <a:xfrm rot="10800000">
              <a:off x="10435755" y="710589"/>
              <a:ext cx="1080000" cy="1080000"/>
              <a:chOff x="8969327" y="1853967"/>
              <a:chExt cx="1080000" cy="1080000"/>
            </a:xfrm>
          </p:grpSpPr>
          <p:sp>
            <p:nvSpPr>
              <p:cNvPr id="179" name="Pizza 178"/>
              <p:cNvSpPr/>
              <p:nvPr/>
            </p:nvSpPr>
            <p:spPr>
              <a:xfrm rot="59662">
                <a:off x="8969327" y="1853967"/>
                <a:ext cx="1080000" cy="1080000"/>
              </a:xfrm>
              <a:prstGeom prst="pie">
                <a:avLst>
                  <a:gd name="adj1" fmla="val 0"/>
                  <a:gd name="adj2" fmla="val 1082262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Elipse 179"/>
              <p:cNvSpPr/>
              <p:nvPr/>
            </p:nvSpPr>
            <p:spPr>
              <a:xfrm rot="19052744">
                <a:off x="9322600" y="220838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6" name="Elipse 175"/>
            <p:cNvSpPr/>
            <p:nvPr/>
          </p:nvSpPr>
          <p:spPr>
            <a:xfrm>
              <a:off x="10436518" y="1358668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10801927" y="17186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10448495" y="1226627"/>
              <a:ext cx="360000" cy="6493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6" name="Retângulo 95"/>
          <p:cNvSpPr/>
          <p:nvPr/>
        </p:nvSpPr>
        <p:spPr>
          <a:xfrm>
            <a:off x="3895992" y="2661752"/>
            <a:ext cx="337607" cy="16719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 rot="5400000">
            <a:off x="3877042" y="3170837"/>
            <a:ext cx="36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/>
          <p:cNvSpPr/>
          <p:nvPr/>
        </p:nvSpPr>
        <p:spPr>
          <a:xfrm rot="5400000">
            <a:off x="3678383" y="2481752"/>
            <a:ext cx="36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7304313" y="2603267"/>
            <a:ext cx="1090621" cy="1724580"/>
            <a:chOff x="517502" y="2893062"/>
            <a:chExt cx="1090621" cy="1724580"/>
          </a:xfrm>
        </p:grpSpPr>
        <p:sp>
          <p:nvSpPr>
            <p:cNvPr id="56" name="Retângulo 55"/>
            <p:cNvSpPr/>
            <p:nvPr/>
          </p:nvSpPr>
          <p:spPr>
            <a:xfrm>
              <a:off x="1246261" y="3368224"/>
              <a:ext cx="360000" cy="709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520295" y="3537642"/>
              <a:ext cx="1080000" cy="1080000"/>
              <a:chOff x="520295" y="3537642"/>
              <a:chExt cx="1080000" cy="1080000"/>
            </a:xfrm>
          </p:grpSpPr>
          <p:sp>
            <p:nvSpPr>
              <p:cNvPr id="61" name="Pizza 60"/>
              <p:cNvSpPr/>
              <p:nvPr/>
            </p:nvSpPr>
            <p:spPr>
              <a:xfrm rot="59662">
                <a:off x="520295" y="3537642"/>
                <a:ext cx="1080000" cy="1080000"/>
              </a:xfrm>
              <a:prstGeom prst="pie">
                <a:avLst>
                  <a:gd name="adj1" fmla="val 21433699"/>
                  <a:gd name="adj2" fmla="val 1082262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ipse 61"/>
              <p:cNvSpPr/>
              <p:nvPr/>
            </p:nvSpPr>
            <p:spPr>
              <a:xfrm rot="19052744">
                <a:off x="880295" y="392327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2" name="Retângulo 181"/>
            <p:cNvSpPr/>
            <p:nvPr/>
          </p:nvSpPr>
          <p:spPr>
            <a:xfrm>
              <a:off x="517502" y="3424819"/>
              <a:ext cx="360000" cy="709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4" name="Agrupar 183"/>
            <p:cNvGrpSpPr/>
            <p:nvPr/>
          </p:nvGrpSpPr>
          <p:grpSpPr>
            <a:xfrm rot="10800000">
              <a:off x="528123" y="2893062"/>
              <a:ext cx="1080000" cy="1080000"/>
              <a:chOff x="520295" y="3537642"/>
              <a:chExt cx="1080000" cy="1080000"/>
            </a:xfrm>
          </p:grpSpPr>
          <p:sp>
            <p:nvSpPr>
              <p:cNvPr id="185" name="Pizza 184"/>
              <p:cNvSpPr/>
              <p:nvPr/>
            </p:nvSpPr>
            <p:spPr>
              <a:xfrm rot="59662">
                <a:off x="520295" y="3537642"/>
                <a:ext cx="1080000" cy="1080000"/>
              </a:xfrm>
              <a:prstGeom prst="pie">
                <a:avLst>
                  <a:gd name="adj1" fmla="val 21433699"/>
                  <a:gd name="adj2" fmla="val 1082262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Elipse 185"/>
              <p:cNvSpPr/>
              <p:nvPr/>
            </p:nvSpPr>
            <p:spPr>
              <a:xfrm rot="19052744">
                <a:off x="880295" y="392327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80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Zappe Fernandes</dc:creator>
  <cp:lastModifiedBy>Filipe Zappe Fernandes</cp:lastModifiedBy>
  <cp:revision>12</cp:revision>
  <dcterms:created xsi:type="dcterms:W3CDTF">2019-12-06T17:44:45Z</dcterms:created>
  <dcterms:modified xsi:type="dcterms:W3CDTF">2019-12-06T20:03:30Z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filipe.zappe@petrobras.com.br</vt:lpwstr>
  </property>
  <property fmtid="{D5CDD505-2E9C-101B-9397-08002B2CF9AE}" pid="5" name="MSIP_Label_8e61996e-cafd-4c9a-8a94-2dc1b82131ae_SetDate">
    <vt:lpwstr>2019-12-06T18:19:27.3358517Z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e0426a0d-d81b-4f0b-a3bf-8e67434a79e4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