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F1B6"/>
    <a:srgbClr val="E050C1"/>
    <a:srgbClr val="4C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77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3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4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0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90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6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5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1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0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ED24-76F4-4032-BF81-13CA52C2E8C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54E6-57BE-4E31-B98E-F0454DFE82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8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94737" y="4629171"/>
            <a:ext cx="914400" cy="69545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522594" y="4358714"/>
            <a:ext cx="1429554" cy="12363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582769" y="4358714"/>
            <a:ext cx="888642" cy="811369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 de 5 pontas 6"/>
          <p:cNvSpPr/>
          <p:nvPr/>
        </p:nvSpPr>
        <p:spPr>
          <a:xfrm>
            <a:off x="5058177" y="2652266"/>
            <a:ext cx="1403797" cy="1223493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326527" y="1225446"/>
            <a:ext cx="1493949" cy="1223493"/>
          </a:xfrm>
          <a:prstGeom prst="triangle">
            <a:avLst/>
          </a:prstGeom>
          <a:solidFill>
            <a:srgbClr val="E05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/>
          <p:cNvSpPr/>
          <p:nvPr/>
        </p:nvSpPr>
        <p:spPr>
          <a:xfrm>
            <a:off x="7241144" y="2228043"/>
            <a:ext cx="1455313" cy="1184857"/>
          </a:xfrm>
          <a:prstGeom prst="diamond">
            <a:avLst/>
          </a:prstGeom>
          <a:solidFill>
            <a:srgbClr val="3FF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entágono regular 9"/>
          <p:cNvSpPr/>
          <p:nvPr/>
        </p:nvSpPr>
        <p:spPr>
          <a:xfrm>
            <a:off x="3311483" y="284117"/>
            <a:ext cx="1352281" cy="1352281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aio 11"/>
          <p:cNvSpPr/>
          <p:nvPr/>
        </p:nvSpPr>
        <p:spPr>
          <a:xfrm>
            <a:off x="2440547" y="3953033"/>
            <a:ext cx="978794" cy="1236371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ração 12"/>
          <p:cNvSpPr/>
          <p:nvPr/>
        </p:nvSpPr>
        <p:spPr>
          <a:xfrm>
            <a:off x="7843234" y="643944"/>
            <a:ext cx="1262129" cy="1146219"/>
          </a:xfrm>
          <a:prstGeom prst="hear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micírculos 13"/>
          <p:cNvSpPr/>
          <p:nvPr/>
        </p:nvSpPr>
        <p:spPr>
          <a:xfrm>
            <a:off x="9237371" y="1712889"/>
            <a:ext cx="1416676" cy="1571222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818032" y="440616"/>
            <a:ext cx="11848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rgbClr val="FFC000"/>
                </a:solidFill>
              </a:rPr>
              <a:t>A</a:t>
            </a:r>
            <a:endParaRPr lang="pt-BR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7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94737" y="4629171"/>
            <a:ext cx="914400" cy="69545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522594" y="4358714"/>
            <a:ext cx="1429554" cy="12363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582769" y="4358714"/>
            <a:ext cx="888642" cy="811369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 de 5 pontas 6"/>
          <p:cNvSpPr/>
          <p:nvPr/>
        </p:nvSpPr>
        <p:spPr>
          <a:xfrm>
            <a:off x="5058177" y="2652266"/>
            <a:ext cx="1403797" cy="1223493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326527" y="1225446"/>
            <a:ext cx="1493949" cy="1223493"/>
          </a:xfrm>
          <a:prstGeom prst="triangle">
            <a:avLst/>
          </a:prstGeom>
          <a:solidFill>
            <a:srgbClr val="E05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osango 8"/>
          <p:cNvSpPr/>
          <p:nvPr/>
        </p:nvSpPr>
        <p:spPr>
          <a:xfrm>
            <a:off x="7241144" y="2228043"/>
            <a:ext cx="1455313" cy="1184857"/>
          </a:xfrm>
          <a:prstGeom prst="diamond">
            <a:avLst/>
          </a:prstGeom>
          <a:solidFill>
            <a:srgbClr val="3FF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entágono regular 9"/>
          <p:cNvSpPr/>
          <p:nvPr/>
        </p:nvSpPr>
        <p:spPr>
          <a:xfrm>
            <a:off x="3311483" y="284117"/>
            <a:ext cx="1352281" cy="1352281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aio 11"/>
          <p:cNvSpPr/>
          <p:nvPr/>
        </p:nvSpPr>
        <p:spPr>
          <a:xfrm>
            <a:off x="2440547" y="3953033"/>
            <a:ext cx="978794" cy="1236371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ração 12"/>
          <p:cNvSpPr/>
          <p:nvPr/>
        </p:nvSpPr>
        <p:spPr>
          <a:xfrm>
            <a:off x="7843234" y="643944"/>
            <a:ext cx="1262129" cy="1146219"/>
          </a:xfrm>
          <a:prstGeom prst="hear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micírculos 13"/>
          <p:cNvSpPr/>
          <p:nvPr/>
        </p:nvSpPr>
        <p:spPr>
          <a:xfrm>
            <a:off x="9237371" y="1712889"/>
            <a:ext cx="1416676" cy="1571222"/>
          </a:xfrm>
          <a:prstGeom prst="blockArc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818032" y="440616"/>
            <a:ext cx="11848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rgbClr val="FFC000"/>
                </a:solidFill>
              </a:rPr>
              <a:t>A</a:t>
            </a:r>
            <a:endParaRPr lang="pt-BR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6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73472E-18 L 1.25E-6 1.73472E-18 L -0.01849 0.03473 C -0.02031 0.03797 -0.02187 0.04167 -0.02396 0.04445 C -0.02578 0.04699 -0.02773 0.04931 -0.02943 0.05209 C -0.03945 0.07014 -0.02539 0.05024 -0.03698 0.06574 C -0.04036 0.07616 -0.0418 0.08033 -0.04453 0.09074 C -0.0457 0.09514 -0.04687 0.09977 -0.04779 0.1044 C -0.0487 0.10811 -0.04896 0.11227 -0.05 0.11598 C -0.05078 0.11875 -0.05221 0.12084 -0.05326 0.12361 C -0.05833 0.13704 -0.05443 0.12963 -0.05872 0.13727 C -0.06042 0.14607 -0.05937 0.14213 -0.06302 0.15255 C -0.0638 0.15463 -0.06471 0.15625 -0.06523 0.15834 C -0.0724 0.19005 -0.06641 0.17292 -0.07174 0.1875 C -0.07253 0.23195 -0.07227 0.27639 -0.07396 0.32084 C -0.07409 0.325 -0.0763 0.32824 -0.07721 0.33241 C -0.07786 0.33542 -0.07734 0.33912 -0.07826 0.3419 C -0.07995 0.34769 -0.08477 0.35741 -0.08477 0.35741 C -0.08646 0.36621 -0.08737 0.36829 -0.08477 0.38056 C -0.08437 0.38287 -0.08268 0.38334 -0.08151 0.38449 C -0.07682 0.38982 -0.07227 0.39537 -0.06745 0.4 C -0.06276 0.4044 -0.0582 0.40973 -0.05326 0.41343 C -0.04505 0.41991 -0.03633 0.42385 -0.02826 0.43079 C -0.02292 0.43565 -0.01784 0.44167 -0.01302 0.44838 C -0.00937 0.45324 -0.00664 0.46019 -0.00326 0.46574 C -0.00117 0.46922 0.00404 0.475 0.00651 0.47732 C 0.00964 0.4801 0.01302 0.48264 0.01628 0.48496 C 0.02539 0.49144 0.03385 0.49607 0.04349 0.50047 C 0.04844 0.50278 0.05365 0.5044 0.05872 0.50625 C 0.06484 0.50834 0.07096 0.51065 0.07721 0.51204 C 0.0819 0.5132 0.08659 0.51343 0.09128 0.51389 C 0.1043 0.51783 0.11185 0.52107 0.12604 0.51968 C 0.13411 0.51899 0.14206 0.51598 0.15 0.51389 C 0.15143 0.51204 0.15339 0.51088 0.1543 0.50811 C 0.15951 0.49422 0.15313 0.49931 0.15977 0.48889 C 0.16862 0.47477 0.18008 0.45996 0.19023 0.44838 C 0.19375 0.44422 0.19753 0.44098 0.20104 0.43658 C 0.23359 0.39699 0.19128 0.44422 0.21953 0.41551 C 0.22995 0.40486 0.22227 0.40996 0.2293 0.40579 C 0.22891 0.40324 0.22865 0.40047 0.22826 0.39792 C 0.22786 0.39607 0.22708 0.39422 0.22721 0.39213 C 0.22917 0.34537 0.22852 0.35949 0.23255 0.33241 C 0.23333 0.32709 0.23385 0.32199 0.23477 0.3169 C 0.23776 0.3007 0.23815 0.3 0.24023 0.28403 C 0.24102 0.27755 0.24115 0.27084 0.24232 0.26459 C 0.24349 0.2588 0.24987 0.23866 0.25221 0.23195 C 0.25352 0.22778 0.25521 0.22431 0.25651 0.22014 C 0.25807 0.21528 0.25924 0.20973 0.26081 0.20486 C 0.2625 0.2 0.26471 0.19607 0.26628 0.19121 C 0.28411 0.13426 0.26992 0.16991 0.28372 0.13727 C 0.28398 0.10672 0.28255 0.03704 0.28802 -0.00208 C 0.28906 -0.00949 0.2918 -0.01597 0.29349 -0.02314 C 0.29479 -0.02893 0.29505 -0.03518 0.29674 -0.04051 C 0.29831 -0.04583 0.30117 -0.0493 0.30326 -0.05416 C 0.30638 -0.0618 0.31237 -0.08009 0.31628 -0.08703 C 0.33307 -0.11689 0.32591 -0.10347 0.34023 -0.11782 C 0.34245 -0.12014 0.34427 -0.12407 0.34674 -0.12569 C 0.35013 -0.12801 0.35391 -0.12824 0.35755 -0.12939 C 0.36341 -0.12754 0.36927 -0.12662 0.375 -0.12361 C 0.37669 -0.12268 0.37799 -0.12014 0.3793 -0.11782 C 0.38164 -0.11435 0.38385 -0.11041 0.38581 -0.10625 C 0.38685 -0.10416 0.39115 -0.09143 0.39128 -0.09097 C 0.39232 -0.08449 0.39362 -0.07801 0.39453 -0.07152 C 0.39505 -0.06828 0.39518 -0.06504 0.39557 -0.0618 C 0.39596 -0.05926 0.39635 -0.05671 0.39674 -0.05416 C 0.39714 -0.04514 0.3974 -0.03611 0.39779 -0.02708 C 0.39896 -0.00139 0.39883 -0.01342 0.39883 -0.00208 L 0.36081 0.33241 L 0.36081 0.33241 " pathEditMode="relative" ptsTypes="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4.16667E-6 7.40741E-7 C -0.00182 0.00439 -0.00365 0.00902 -0.00547 0.01342 C -0.00612 0.01481 -0.00703 0.01597 -0.00768 0.01736 C -0.00925 0.02037 -0.01055 0.02361 -0.01198 0.02685 C -0.01276 0.03078 -0.01367 0.03449 -0.01419 0.03842 C -0.01602 0.05162 -0.01432 0.05023 -0.01745 0.06365 C -0.01823 0.06713 -0.01966 0.07013 -0.02071 0.07338 C -0.02279 0.07986 -0.02253 0.08125 -0.02513 0.0868 C -0.0293 0.09629 -0.02526 0.08333 -0.03047 0.09838 C -0.03138 0.10092 -0.0319 0.1037 -0.03268 0.10625 C -0.03203 0.14328 -0.0349 0.15949 -0.02943 0.18726 C -0.02813 0.19398 -0.0263 0.2 -0.02513 0.20671 C -0.02422 0.21111 -0.0237 0.21574 -0.02292 0.22013 C -0.02149 0.228 -0.01849 0.24328 -0.01849 0.24328 C -0.01823 0.24722 -0.01784 0.25115 -0.01745 0.25486 C -0.01719 0.25763 -0.01628 0.25995 -0.01641 0.26273 C -0.01667 0.27245 -0.01732 0.28217 -0.01849 0.29166 C -0.01914 0.29652 -0.02084 0.30069 -0.02175 0.30532 C -0.02656 0.32662 -0.02331 0.3162 -0.03047 0.33796 C -0.03281 0.3449 -0.03672 0.35694 -0.04024 0.36319 C -0.04193 0.3662 -0.04362 0.36898 -0.04571 0.37083 C -0.04779 0.37291 -0.05013 0.37338 -0.05222 0.37476 C -0.08307 0.37361 -0.09206 0.37916 -0.11524 0.36713 C -0.1194 0.36504 -0.12344 0.36273 -0.12722 0.35925 C -0.13151 0.35555 -0.13542 0.35069 -0.13919 0.34583 C -0.15261 0.32824 -0.14323 0.3375 -0.15443 0.3206 C -0.15677 0.31713 -0.15964 0.31458 -0.16198 0.31111 C -0.16393 0.3081 -0.1655 0.30439 -0.16745 0.30138 C -0.175 0.28935 -0.17018 0.29722 -0.17722 0.28981 C -0.17943 0.28726 -0.18373 0.28194 -0.18373 0.28194 C -0.18451 0.28009 -0.18529 0.27824 -0.18594 0.27615 C -0.18776 0.2706 -0.18932 0.26435 -0.19141 0.25879 C -0.1944 0.25069 -0.19753 0.24282 -0.20117 0.23564 C -0.22149 0.19444 -0.2112 0.22338 -0.23815 0.17777 C -0.24662 0.16319 -0.2543 0.14722 -0.26198 0.13125 C -0.31888 0.01458 -0.25196 0.14537 -0.29362 0.06759 C -0.29883 0.05763 -0.30039 0.05115 -0.30664 0.04444 C -0.30755 0.04328 -0.30873 0.04305 -0.3099 0.04236 C -0.31055 0.0405 -0.31094 0.03796 -0.31198 0.03657 C -0.31836 0.0287 -0.3181 0.03472 -0.32513 0.03842 C -0.32826 0.04027 -0.33164 0.0412 -0.3349 0.04236 C -0.33854 0.0456 -0.34232 0.04814 -0.34571 0.05208 C -0.35404 0.06157 -0.36016 0.07314 -0.36641 0.0868 C -0.37097 0.09675 -0.37513 0.1074 -0.37943 0.11782 C -0.38099 0.12152 -0.38216 0.12569 -0.38373 0.12939 C -0.38529 0.13263 -0.38698 0.13541 -0.38815 0.13912 C -0.38919 0.14189 -0.38959 0.14537 -0.39024 0.14861 C -0.38959 0.18217 -0.38906 0.21574 -0.38815 0.24907 C -0.38802 0.25439 -0.3875 0.25949 -0.38698 0.26458 C -0.38568 0.27824 -0.38268 0.30532 -0.38268 0.30532 C -0.3819 0.32963 -0.38203 0.35439 -0.38047 0.3787 C -0.37904 0.403 -0.37383 0.43402 -0.36966 0.45787 C -0.36823 0.46574 -0.36719 0.47361 -0.36524 0.48101 C -0.36393 0.48657 -0.36146 0.4912 -0.3599 0.49652 C -0.35821 0.50208 -0.35729 0.50833 -0.35547 0.51388 C -0.35313 0.52152 -0.34466 0.54259 -0.34141 0.54861 C -0.32071 0.58796 -0.34362 0.53819 -0.32943 0.5699 C -0.32735 0.58125 -0.32995 0.57083 -0.32513 0.57963 C -0.32422 0.58125 -0.3237 0.58356 -0.32292 0.58541 C -0.32188 0.5875 -0.31966 0.5912 -0.31966 0.5912 L -0.27188 0.61064 " pathEditMode="relative" ptsTypes="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26 -0.00116 -0.00651 -0.00209 -0.00977 -0.00371 C -0.01159 -0.00486 -0.01328 -0.00648 -0.01511 -0.00764 C -0.01654 -0.00857 -0.0181 -0.00903 -0.01953 -0.00973 C -0.02136 -0.01158 -0.02318 -0.01343 -0.025 -0.01551 C -0.02604 -0.01667 -0.02708 -0.01806 -0.02826 -0.01922 C -0.02956 -0.0206 -0.03112 -0.02176 -0.03255 -0.02315 C -0.03854 -0.02917 -0.03607 -0.03102 -0.04675 -0.03473 C -0.05026 -0.03611 -0.05404 -0.03658 -0.05755 -0.03866 C -0.05977 -0.03982 -0.06185 -0.04167 -0.06406 -0.04236 C -0.07474 -0.0463 -0.08268 -0.04676 -0.09349 -0.04815 C -0.10208 -0.04769 -0.11094 -0.04861 -0.11953 -0.0463 C -0.12083 -0.04607 -0.12096 -0.04236 -0.12175 -0.04051 C -0.12878 -0.02385 -0.12461 -0.03727 -0.13151 -0.01158 C -0.13294 -0.00579 -0.13425 0.00023 -0.13581 0.00578 C -0.13932 0.01852 -0.1405 0.01875 -0.14349 0.03102 C -0.14623 0.04282 -0.14531 0.0419 -0.14675 0.05416 C -0.14766 0.0625 -0.14805 0.06296 -0.15 0.07152 C -0.15026 0.07546 -0.15052 0.0794 -0.15104 0.0831 C -0.15169 0.08773 -0.15248 0.09213 -0.15326 0.09676 C -0.15599 0.1125 -0.15586 0.11111 -0.1586 0.12384 C -0.15899 0.12754 -0.16029 0.14444 -0.16081 0.14884 C -0.16146 0.15347 -0.16237 0.15787 -0.16302 0.16227 C -0.16341 0.16551 -0.16367 0.16875 -0.16406 0.17199 C -0.16263 0.18611 -0.16198 0.20069 -0.15977 0.21458 C -0.15716 0.22986 -0.15313 0.23703 -0.14883 0.2493 C -0.1474 0.2537 -0.14636 0.25879 -0.14453 0.26296 C -0.13828 0.27731 -0.1375 0.2743 -0.12826 0.28217 C -0.12162 0.28773 -0.11511 0.29375 -0.1086 0.29953 C -0.1013 0.30625 -0.09831 0.30972 -0.09011 0.31319 C -0.07865 0.31805 -0.07083 0.31759 -0.0586 0.31898 C -0.05052 0.32245 -0.05703 0.3199 -0.04453 0.32268 C -0.04193 0.32338 -0.03945 0.32407 -0.03685 0.32477 C -0.03034 0.32615 -0.02383 0.32685 -0.01732 0.32847 C -0.01485 0.32916 -0.01224 0.33009 -0.00977 0.33055 C 0.00573 0.33379 -0.00378 0.33078 0.00664 0.33449 C 0.00833 0.33565 0.01015 0.33703 0.01198 0.33819 C 0.01315 0.33889 0.01445 0.33889 0.01523 0.34027 C 0.01836 0.34467 0.01927 0.35139 0.0207 0.35764 C 0.02109 0.36273 0.02135 0.36782 0.02174 0.37291 C 0.02213 0.37639 0.02265 0.3794 0.02292 0.38264 C 0.02344 0.39097 0.0237 0.39953 0.02396 0.40787 C 0.02448 0.42338 0.02435 0.43865 0.025 0.45416 C 0.02552 0.46319 0.02669 0.47222 0.02721 0.48125 L 0.02838 0.49861 C 0.0276 0.50254 0.02656 0.50625 0.02617 0.51018 C 0.02513 0.51852 0.02513 0.52708 0.02396 0.53541 C 0.02305 0.54213 0.02096 0.54815 0.01966 0.55463 C 0.01849 0.56041 0.01784 0.56643 0.0164 0.57199 C 0.01484 0.57754 0.0125 0.58217 0.01094 0.5875 C 0.00534 0.60764 0.00898 0.60347 0.00221 0.61852 C -0.00195 0.62754 -0.00208 0.62546 -0.00755 0.63194 C -0.01745 0.64375 -0.00586 0.6324 -0.01732 0.64166 C -0.02604 0.64861 -0.03177 0.65671 -0.04232 0.66088 C -0.04557 0.66227 -0.04896 0.66319 -0.05208 0.66481 C -0.06914 0.67384 -0.05287 0.66852 -0.06849 0.67245 L -0.11406 0.6706 C -0.11589 0.6706 -0.11771 0.66967 -0.11953 0.66875 C -0.12149 0.66759 -0.12539 0.66342 -0.12708 0.66088 C -0.12787 0.65972 -0.12852 0.65833 -0.1293 0.65717 C -0.13138 0.6537 -0.13399 0.65139 -0.13581 0.64745 C -0.15378 0.60949 -0.12474 0.65787 -0.15104 0.61273 C -0.15873 0.5993 -0.16784 0.58842 -0.175 0.57407 C -0.17748 0.56875 -0.17969 0.56319 -0.18255 0.55856 C -0.18451 0.55532 -0.18711 0.5537 -0.18906 0.55092 C -0.19401 0.54352 -0.1961 0.53796 -0.2 0.52963 C -0.20026 0.52801 -0.20651 0.50046 -0.20755 0.49282 C -0.21237 0.45879 -0.20781 0.48379 -0.21081 0.46782 L -0.21185 0.44444 L -0.20534 0.39421 " pathEditMode="relative" ptsTypes="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3.75E-6 2.59259E-6 C 0.00495 -0.00393 0.01002 -0.0081 0.0151 -0.01157 C 0.02969 -0.02129 0.02187 -0.01389 0.03581 -0.02129 C 0.0388 -0.02268 0.04153 -0.02546 0.04453 -0.02708 C 0.04805 -0.0287 0.05169 -0.0294 0.05534 -0.03079 C 0.07057 -0.0368 0.05755 -0.03379 0.07604 -0.03657 C 0.07969 -0.03796 0.0832 -0.03935 0.08685 -0.04051 C 0.08971 -0.04143 0.09271 -0.04167 0.09557 -0.04236 C 0.09987 -0.04352 0.1043 -0.04514 0.10859 -0.04629 C 0.11445 -0.05139 0.12057 -0.05555 0.12604 -0.0618 C 0.12995 -0.0662 0.13333 -0.07315 0.13789 -0.07523 C 0.14193 -0.07731 0.14596 -0.0787 0.14987 -0.08102 C 0.1543 -0.08379 0.15846 -0.08819 0.16289 -0.09074 C 0.17005 -0.09467 0.17747 -0.09699 0.18463 -0.10046 C 0.19596 -0.10602 0.20703 -0.11296 0.21836 -0.11782 C 0.22695 -0.12153 0.23568 -0.12361 0.2444 -0.12546 C 0.26042 -0.12893 0.28138 -0.13009 0.29765 -0.13125 L 0.34219 -0.1294 C 0.35143 -0.1287 0.35182 -0.12754 0.35963 -0.12546 C 0.3625 -0.12477 0.36536 -0.1243 0.36836 -0.12361 C 0.37213 -0.12083 0.37969 -0.11597 0.38242 -0.11204 C 0.39414 -0.09583 0.41667 -0.03958 0.42044 -0.03287 C 0.42409 -0.02639 0.42799 -0.02037 0.43138 -0.01342 C 0.43802 0.00023 0.45052 0.03611 0.45312 0.04838 C 0.45924 0.07732 0.4539 0.05023 0.45846 0.07917 C 0.4638 0.11227 0.45846 0.07454 0.46185 0.09861 C 0.46146 0.12685 0.46133 0.15533 0.46068 0.18357 C 0.46068 0.18704 0.45742 0.20857 0.45742 0.2088 C 0.4569 0.21204 0.45586 0.21505 0.45521 0.21852 C 0.45351 0.22847 0.45495 0.22593 0.45312 0.2338 C 0.45052 0.24445 0.45143 0.23935 0.44765 0.24931 C 0.44648 0.25255 0.44544 0.25579 0.4444 0.25903 C 0.44362 0.26158 0.4431 0.26435 0.44219 0.26667 C 0.44167 0.26829 0.44062 0.26921 0.4401 0.2706 C 0.43919 0.27246 0.43867 0.27454 0.43789 0.27639 C 0.43372 0.28496 0.4345 0.28264 0.43021 0.28796 C 0.42448 0.29537 0.42799 0.29259 0.42265 0.2956 C 0.41653 0.30394 0.42005 0.30046 0.41185 0.30533 L 0.40859 0.30741 L 0.40312 0.3169 C 0.40234 0.31829 0.40182 0.31991 0.40091 0.32083 C 0.39622 0.32639 0.38893 0.33565 0.38359 0.34005 C 0.3793 0.34375 0.375 0.34722 0.37044 0.34977 C 0.36732 0.35162 0.36406 0.35301 0.36068 0.35371 C 0.32656 0.36181 0.34948 0.3544 0.32487 0.35949 C 0.31979 0.36042 0.31471 0.36227 0.30963 0.36343 C 0.30469 0.36435 0.28555 0.36667 0.28138 0.36713 C 0.24127 0.38148 0.26966 0.37269 0.1793 0.36921 C 0.17135 0.36875 0.1763 0.3669 0.17057 0.36528 C 0.1651 0.36366 0.15963 0.36273 0.1543 0.36134 C 0.13151 0.34121 0.15104 0.35718 0.12812 0.34213 C 0.11979 0.33658 0.11146 0.33056 0.10312 0.32477 C 0.09909 0.32176 0.09531 0.31783 0.09127 0.31505 C 0.08463 0.31042 0.0806 0.31019 0.07487 0.30347 C 0.0737 0.30185 0.07292 0.29908 0.07161 0.29769 C 0.0681 0.29329 0.06836 0.29838 0.06836 0.29375 L 0.09127 0.27824 " pathEditMode="relative" ptsTypes="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4.375E-6 -2.59259E-6 L 0.08802 -0.00185 C 0.11693 -0.00162 0.14596 -0.00208 0.17487 0.00185 C 0.17865 0.00254 0.18151 0.00833 0.18477 0.01157 C 0.19414 0.02153 0.19219 0.01944 0.19987 0.03102 C 0.2082 0.03032 0.21667 0.02986 0.22487 0.02893 C 0.23359 0.02801 0.24232 0.02546 0.25104 0.025 C 0.29193 0.02361 0.33294 0.02384 0.37383 0.02315 L 0.39336 0.02129 C 0.39818 0.0206 0.40287 0.01991 0.40755 0.01921 L 0.42604 0.01736 C 0.43151 0.0162 0.43685 0.01458 0.44232 0.01342 C 0.45807 0.01065 0.48555 0.01018 0.49779 0.00972 C 0.49961 0.00903 0.50143 0.00833 0.50326 0.00764 C 0.50573 0.00694 0.50833 0.00671 0.51081 0.00579 C 0.51523 0.00417 0.52669 -0.00162 0.53034 -0.00394 C 0.54935 -0.01621 0.53698 -0.01111 0.5543 -0.01921 C 0.56146 -0.02269 0.56862 -0.02685 0.57604 -0.02894 C 0.59023 -0.0331 0.5849 -0.03033 0.59232 -0.03472 C 0.59401 -0.03681 0.59648 -0.03912 0.59779 -0.04259 C 0.5987 -0.04491 0.59922 -0.04769 0.59987 -0.05023 C 0.60065 -0.05972 0.60156 -0.06968 0.60208 -0.07917 C 0.60247 -0.08634 0.60273 -0.09329 0.60326 -0.10046 C 0.60339 -0.1044 0.60391 -0.1081 0.6043 -0.11204 C 0.60469 -0.11713 0.60469 -0.12246 0.60534 -0.12755 C 0.60586 -0.13148 0.60703 -0.13519 0.60755 -0.13912 C 0.60807 -0.14283 0.60781 -0.14699 0.60859 -0.1507 C 0.61003 -0.15625 0.61276 -0.16042 0.61406 -0.16621 C 0.62162 -0.19954 0.61185 -0.15857 0.61836 -0.18171 C 0.61888 -0.18333 0.61901 -0.18542 0.61953 -0.1875 C 0.62018 -0.19005 0.62109 -0.19236 0.62162 -0.19514 C 0.62253 -0.19954 0.62292 -0.20417 0.62383 -0.20857 C 0.62513 -0.21528 0.62813 -0.22801 0.62813 -0.22801 C 0.62747 -0.25116 0.62773 -0.27454 0.62604 -0.29746 C 0.62552 -0.30324 0.61745 -0.33102 0.61406 -0.33218 C 0.61315 -0.33264 0.6056 -0.33519 0.6043 -0.33611 C 0.60052 -0.33889 0.59727 -0.34352 0.59336 -0.34583 C 0.59128 -0.34699 0.58893 -0.34792 0.58685 -0.34977 C 0.58242 -0.35324 0.57826 -0.35787 0.57383 -0.36134 C 0.57135 -0.3632 0.56875 -0.36505 0.56628 -0.36713 C 0.55287 -0.37801 0.56615 -0.36829 0.5543 -0.37662 C 0.55326 -0.37871 0.55234 -0.38102 0.55104 -0.38241 C 0.54258 -0.39259 0.55234 -0.37639 0.54557 -0.3882 C 0.53828 -0.38773 0.53112 -0.3875 0.52383 -0.38634 C 0.52201 -0.38611 0.52018 -0.38496 0.51836 -0.38449 C 0.51445 -0.38357 0.51042 -0.3831 0.50651 -0.38241 C 0.50273 -0.38125 0.50026 -0.38056 0.49662 -0.37871 C 0.49557 -0.37801 0.49453 -0.37732 0.49336 -0.37662 C 0.49232 -0.37477 0.49128 -0.37269 0.4901 -0.37083 C 0.48568 -0.36435 0.48776 -0.37037 0.48581 -0.3632 L 0.48581 -0.3632 " pathEditMode="relative" ptsTypes="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77778E-6 L -1.04167E-6 -7.77778E-6 C 0.00143 0.02523 -0.00013 0.01643 0.00651 0.04259 C 0.0082 0.04907 0.00963 0.05601 0.01198 0.0618 C 0.01758 0.07546 0.02513 0.08634 0.03047 0.10046 C 0.04036 0.12708 0.04166 0.13217 0.05325 0.15648 C 0.05885 0.16828 0.06445 0.18032 0.0707 0.1912 C 0.07461 0.19837 0.07968 0.20393 0.08255 0.21249 C 0.08372 0.21573 0.08489 0.21874 0.08593 0.22222 C 0.09075 0.23958 0.08489 0.22407 0.09127 0.24351 C 0.09375 0.25069 0.09648 0.2574 0.09896 0.26458 C 0.10299 0.27661 0.10065 0.27175 0.10547 0.28009 C 0.10586 0.28194 0.1056 0.28472 0.10651 0.28587 C 0.10768 0.28749 0.10937 0.28796 0.1108 0.28796 C 0.11888 0.28796 0.12682 0.28657 0.13476 0.28587 C 0.13554 0.28472 0.13633 0.28356 0.13698 0.28194 C 0.1431 0.26573 0.14427 0.25416 0.14896 0.23379 C 0.15 0.22916 0.15117 0.22476 0.15221 0.22013 C 0.15286 0.21712 0.1539 0.21388 0.15429 0.21064 C 0.15573 0.1986 0.15547 0.20115 0.15651 0.18749 C 0.15729 0.17708 0.15703 0.16643 0.15872 0.15648 C 0.15976 0.14999 0.16106 0.14374 0.16198 0.13726 C 0.16224 0.13495 0.16354 0.11874 0.16419 0.11597 C 0.16458 0.11365 0.16549 0.11203 0.16627 0.11018 C 0.16849 0.10485 0.17057 0.09976 0.17278 0.09467 C 0.17422 0.09143 0.17591 0.08842 0.17721 0.08495 C 0.1789 0.08032 0.1832 0.06921 0.18476 0.06365 C 0.18802 0.05231 0.18567 0.05509 0.19023 0.04444 C 0.19179 0.04073 0.19739 0.03263 0.19896 0.03101 C 0.20091 0.0287 0.20338 0.02731 0.20547 0.02499 C 0.21133 0.01898 0.21302 0.01481 0.21953 0.00972 C 0.22265 0.00717 0.2263 0.00671 0.22929 0.00393 C 0.23398 -0.00047 0.23867 -0.0051 0.24231 -0.01158 C 0.24817 -0.022 0.24492 -0.01737 0.25221 -0.02501 C 0.25924 -0.02339 0.2707 -0.02153 0.27825 -0.01737 C 0.28086 -0.01598 0.2832 -0.0132 0.2858 -0.01158 C 0.28945 -0.00927 0.2931 -0.00788 0.29674 -0.00579 C 0.31276 0.00323 0.30026 -0.00278 0.31523 0.00393 C 0.31966 0.00833 0.33906 0.02708 0.34453 0.03472 C 0.34817 0.03981 0.35247 0.04374 0.35547 0.05023 C 0.3582 0.05648 0.36523 0.07129 0.36627 0.07731 L 0.36849 0.08888 L 0.36953 0.09467 C 0.36992 0.0986 0.37018 0.10231 0.37057 0.10624 C 0.37096 0.10948 0.37161 0.11273 0.37174 0.11597 C 0.37239 0.13402 0.37239 0.15208 0.37278 0.1699 C 0.37304 0.17962 0.37356 0.18935 0.37396 0.19907 C 0.37356 0.20995 0.37396 0.22106 0.37278 0.23171 C 0.37252 0.23448 0.3707 0.23587 0.36953 0.23773 C 0.36484 0.24421 0.36341 0.2449 0.35872 0.2493 C 0.35755 0.25115 0.35677 0.25347 0.35547 0.25509 C 0.35325 0.2574 0.34922 0.25902 0.34674 0.26087 C 0.33711 0.26712 0.34466 0.26411 0.33047 0.26666 C 0.32864 0.26782 0.32682 0.26944 0.325 0.27036 C 0.32213 0.27175 0.31028 0.2743 0.30872 0.2743 C 0.29166 0.27546 0.27461 0.27546 0.25755 0.27615 L 0.21849 0.27823 C 0.19922 0.27754 0.18008 0.27823 0.1608 0.27615 C 0.15573 0.27569 0.15078 0.27175 0.1457 0.27036 C 0.14023 0.26921 0.13476 0.26921 0.12929 0.26851 C 0.09075 0.253 0.10716 0.25648 0.08047 0.253 C 0.06289 0.24722 0.06106 0.24837 0.04778 0.23958 C 0.04531 0.23773 0.04258 0.23634 0.04023 0.23379 C 0.02409 0.2162 0.04192 0.22985 0.02825 0.22013 C 0.01523 0.19698 0.03008 0.2243 0.02174 0.20671 C 0.0207 0.20462 0.01953 0.203 0.01849 0.20092 C 0.01731 0.19837 0.01653 0.19536 0.01523 0.19328 C 0.01315 0.18935 0.01133 0.18888 0.00872 0.18749 C 0.00794 0.1861 0.00755 0.18356 0.00651 0.18356 C 0.00013 0.18286 -0.00599 0.18425 -0.01198 0.18749 C -0.01302 0.18796 -0.01407 0.18865 -0.01524 0.18935 C -0.01914 0.19398 -0.01732 0.19212 -0.02058 0.19513 L -0.02058 0.19513 " pathEditMode="relative" ptsTypes="AAAAAAAAAAAAAAAAAAAAAAAAAAAA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77778E-6 L 5E-6 7.77778E-6 L -0.10013 -0.00208 C -0.10417 -0.00231 -0.10807 -0.00509 -0.11198 -0.00601 C -0.11641 -0.00694 -0.12071 -0.00694 -0.12513 -0.00786 L -0.17188 -0.01759 C -0.17943 -0.02453 -0.18737 -0.03078 -0.19466 -0.03865 C -0.21888 -0.06481 -0.21732 -0.06342 -0.23164 -0.08518 C -0.2349 -0.09675 -0.23281 -0.09305 -0.24141 -0.10069 C -0.24753 -0.10601 -0.25378 -0.11087 -0.2599 -0.11597 C -0.26472 -0.12013 -0.27031 -0.12013 -0.27513 -0.12384 C -0.28307 -0.12985 -0.29024 -0.13842 -0.29792 -0.14513 C -0.30443 -0.15069 -0.31133 -0.15416 -0.31758 -0.16041 C -0.33802 -0.18101 -0.33334 -0.18263 -0.34688 -0.19328 C -0.34792 -0.19421 -0.34909 -0.19467 -0.35013 -0.19536 C -0.35156 -0.1986 -0.35287 -0.20185 -0.35443 -0.20485 C -0.35625 -0.20833 -0.3586 -0.21064 -0.3599 -0.21458 C -0.36367 -0.22569 -0.36615 -0.23819 -0.36966 -0.2493 C -0.37539 -0.26712 -0.37292 -0.2581 -0.37735 -0.27638 C -0.37774 -0.28564 -0.37943 -0.31735 -0.37943 -0.32476 C -0.37943 -0.34143 -0.38021 -0.35856 -0.37839 -0.37499 C -0.37787 -0.37939 -0.37292 -0.38472 -0.37292 -0.38472 C -0.37266 -0.38657 -0.37227 -0.38865 -0.37188 -0.3905 C -0.36849 -0.40485 -0.36367 -0.41272 -0.35664 -0.42522 C -0.35235 -0.43286 -0.34857 -0.44212 -0.34362 -0.44837 C -0.34102 -0.45161 -0.33802 -0.45393 -0.33594 -0.4581 C -0.32891 -0.47222 -0.32709 -0.48032 -0.32292 -0.4949 C -0.32227 -0.49999 -0.32162 -0.50509 -0.32084 -0.51018 C -0.31979 -0.5162 -0.31862 -0.52175 -0.31758 -0.52754 C -0.31719 -0.52962 -0.31667 -0.53147 -0.31641 -0.53356 C -0.31367 -0.55856 -0.31472 -0.54629 -0.31315 -0.57013 C -0.31354 -0.57337 -0.31367 -0.57685 -0.31419 -0.57985 C -0.31472 -0.58194 -0.31563 -0.58379 -0.31641 -0.58564 C -0.31797 -0.58888 -0.31979 -0.5912 -0.32188 -0.59328 C -0.32331 -0.59467 -0.32474 -0.59583 -0.32617 -0.59722 C -0.33164 -0.60254 -0.33073 -0.60277 -0.33594 -0.60694 C -0.33776 -0.60833 -0.33972 -0.60925 -0.34141 -0.61064 C -0.34896 -0.61735 -0.33998 -0.61249 -0.34909 -0.61643 C -0.35703 -0.61597 -0.36498 -0.6162 -0.37292 -0.61458 C -0.37422 -0.61435 -0.37617 -0.61064 -0.37617 -0.61064 L -0.37617 -0.61064 " pathEditMode="relative" ptsTypes="AAAAAAAAAAAAAAAAAAAAAAAAAAAAAAAAAAAAAAA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5.18519E-6 L -2.91667E-6 5.18519E-6 L 0.13919 -0.0037 C 0.14036 -0.00393 0.14883 -0.01342 0.14896 -0.01342 C 0.17213 -0.03564 0.14453 -0.00856 0.16523 -0.02708 C 0.16797 -0.02939 0.17018 -0.03286 0.17292 -0.03472 C 0.17565 -0.0368 0.17877 -0.0368 0.18164 -0.03865 C 0.18372 -0.03981 0.19349 -0.04768 0.1957 -0.05023 C 0.19765 -0.05231 0.19922 -0.05555 0.20117 -0.05786 C 0.20286 -0.05995 0.20495 -0.06134 0.20664 -0.06365 C 0.21172 -0.07106 0.21289 -0.07476 0.2164 -0.0831 C 0.21706 -0.08819 0.21758 -0.09351 0.21862 -0.09837 L 0.22292 -0.12175 C 0.22331 -0.12546 0.2237 -0.12939 0.22396 -0.13333 C 0.22474 -0.14236 0.22617 -0.16041 0.22617 -0.16041 C 0.22578 -0.17569 0.22708 -0.19166 0.22513 -0.20671 C 0.22435 -0.21203 0.2207 -0.21435 0.21862 -0.21828 C 0.21667 -0.22198 0.2151 -0.22615 0.21315 -0.22986 C 0.20716 -0.24143 0.20495 -0.24282 0.20013 -0.25509 C 0.19805 -0.25995 0.19674 -0.2655 0.19466 -0.27036 C 0.1931 -0.27407 0.19088 -0.27661 0.18919 -0.28009 C 0.18802 -0.2824 0.18711 -0.28541 0.18594 -0.28773 C 0.18529 -0.28911 0.18476 -0.29166 0.18372 -0.29166 C 0.16172 -0.29421 0.13958 -0.29421 0.11745 -0.2956 L 0.06745 -0.2993 C 0.05364 -0.29745 0.03958 -0.29884 0.02617 -0.29351 C 0.02213 -0.29212 0.01979 -0.28402 0.0164 -0.28009 C 0.01185 -0.27499 0.00677 -0.27152 0.00221 -0.26666 C -0.003 -0.26111 -0.00833 -0.25578 -0.01302 -0.24907 C -0.02578 -0.23101 -0.03685 -0.20833 -0.04675 -0.18541 C -0.05065 -0.17615 -0.05365 -0.16573 -0.05755 -0.15648 C -0.0599 -0.15092 -0.06289 -0.14652 -0.06524 -0.14097 C -0.07162 -0.12546 -0.08047 -0.10231 -0.08477 -0.0831 C -0.08659 -0.0743 -0.08932 -0.05208 -0.09024 -0.04236 C -0.09089 -0.03564 -0.09128 -0.02268 -0.09232 -0.0155 C -0.09297 -0.01134 -0.09375 -0.00763 -0.09453 -0.0037 C -0.0961 0.04977 -0.09427 0.01783 -0.1 0.07547 C -0.10117 0.08704 -0.10182 0.09862 -0.10326 0.11019 C -0.10716 0.14167 -0.10938 0.17408 -0.11524 0.20487 C -0.11667 0.21251 -0.11836 0.22014 -0.11953 0.22802 C -0.12057 0.2345 -0.1207 0.24098 -0.12175 0.24746 C -0.12292 0.25464 -0.12487 0.26135 -0.12604 0.26852 C -0.12748 0.27686 -0.12787 0.28565 -0.1293 0.29376 C -0.13698 0.33565 -0.13412 0.31644 -0.14024 0.34005 C -0.14102 0.34329 -0.14141 0.34677 -0.14232 0.34977 C -0.14896 0.36922 -0.14401 0.35278 -0.15 0.3632 C -0.1513 0.36552 -0.15195 0.36876 -0.15326 0.37107 C -0.15495 0.37385 -0.1569 0.37593 -0.15873 0.37871 C -0.16055 0.38172 -0.16211 0.38565 -0.16406 0.38843 C -0.16537 0.39028 -0.16706 0.39075 -0.16849 0.39237 C -0.1707 0.39468 -0.17292 0.39723 -0.175 0.40001 C -0.18086 0.40788 -0.18112 0.41135 -0.18802 0.41552 C -0.18919 0.41621 -0.20156 0.41922 -0.20221 0.41945 C -0.20912 0.41806 -0.21615 0.41852 -0.22279 0.41552 C -0.22513 0.41436 -0.22656 0.41042 -0.22826 0.40764 C -0.23021 0.40464 -0.23216 0.40163 -0.23373 0.39815 C -0.23542 0.39399 -0.23646 0.38889 -0.23802 0.3845 C -0.23906 0.38195 -0.24024 0.3794 -0.24128 0.37686 C -0.24284 0.36575 -0.24388 0.36065 -0.24453 0.34977 C -0.24583 0.33172 -0.24531 0.31598 -0.24896 0.29954 C -0.253 0.28079 -0.25599 0.26065 -0.26198 0.24352 C -0.26485 0.23519 -0.26823 0.22732 -0.2707 0.21829 C -0.27266 0.21112 -0.2737 0.20302 -0.275 0.19514 C -0.27656 0.18635 -0.27826 0.17732 -0.2793 0.16806 C -0.28125 0.15278 -0.28177 0.13751 -0.28255 0.12177 C -0.28229 0.10695 -0.28255 0.09214 -0.28151 0.07732 C -0.28112 0.072 -0.2793 0.06714 -0.27826 0.06181 C -0.27748 0.05811 -0.27708 0.05394 -0.27604 0.05024 C -0.27552 0.04815 -0.27461 0.04653 -0.27396 0.04445 C -0.27279 0.04121 -0.27162 0.0382 -0.2707 0.03473 C -0.26927 0.02964 -0.26498 0.01089 -0.26419 0.00579 C -0.26224 -0.00532 -0.26198 -0.01226 -0.26094 -0.02314 C -0.26055 -0.02638 -0.26016 -0.02962 -0.25977 -0.03286 C -0.25807 -0.09629 -0.2599 -0.0537 -0.25755 -0.0868 C -0.25716 -0.09259 -0.25742 -0.09861 -0.25651 -0.10416 C -0.25378 -0.12175 -0.2543 -0.09722 -0.2543 -0.11203 L -0.2543 -0.11203 " pathEditMode="relative" ptsTypes="AAAAAAAAAAAAAAAA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0833E-6 5.18519E-6 L -7.70833E-6 5.18519E-6 C 0.00247 0.01297 0.00442 0.02616 0.00755 0.03866 C 0.00885 0.04376 0.01171 0.04723 0.01301 0.05232 C 0.01614 0.0639 0.0276 0.12015 0.03255 0.13542 C 0.03515 0.14329 0.03945 0.14908 0.04231 0.15649 C 0.04491 0.1632 0.04661 0.17084 0.04882 0.17778 C 0.05273 0.18959 0.05663 0.2014 0.0608 0.21251 C 0.06458 0.22246 0.06978 0.23079 0.07278 0.24167 C 0.07773 0.25927 0.07747 0.25973 0.08476 0.27825 C 0.08528 0.27987 0.08619 0.28079 0.08697 0.28218 C 0.08658 0.30603 0.08645 0.32987 0.0858 0.35371 C 0.08554 0.36436 0.08554 0.36228 0.0815 0.36714 C 0.0759 0.44052 0.08111 0.38728 0.07603 0.42315 C 0.07525 0.42894 0.07486 0.43496 0.07382 0.44052 C 0.06731 0.47547 0.07122 0.45417 0.06627 0.46968 C 0.06549 0.472 0.06523 0.47524 0.06406 0.47732 C 0.06262 0.47987 0.06041 0.48103 0.05859 0.48311 C 0.05364 0.48866 0.05728 0.48612 0.05103 0.4889 C 0.04999 0.49075 0.04895 0.49283 0.04778 0.49468 C 0.04465 0.49931 0.03463 0.50765 0.03372 0.50811 C 0.0276 0.51112 0.00781 0.5132 0.00103 0.51413 C -0.01277 0.51274 -0.02683 0.51552 -0.04024 0.51019 C -0.04376 0.5088 -0.04675 0.49468 -0.04675 0.49468 C -0.04792 0.4889 -0.04923 0.48334 -0.05001 0.47732 C -0.05066 0.47223 -0.05209 0.44306 -0.05222 0.44052 C -0.05326 0.41135 -0.05313 0.38473 -0.05652 0.35556 C -0.05899 0.33473 -0.06459 0.31482 -0.06628 0.29376 C -0.06811 0.27177 -0.07019 0.25001 -0.07175 0.22802 C -0.07279 0.2139 -0.07318 0.19978 -0.07397 0.18565 C -0.07423 0.18103 -0.07462 0.17663 -0.07501 0.172 C -0.07462 0.15394 -0.07579 0.13565 -0.07397 0.11783 C -0.07357 0.1139 -0.06902 0.11413 -0.0685 0.11019 C -0.06732 0.10001 -0.06759 0.0889 -0.06954 0.07917 C -0.0724 0.06575 -0.07826 0.05487 -0.08269 0.0426 C -0.08451 0.03751 -0.0862 0.03218 -0.08803 0.02709 C -0.09245 0.01505 -0.09545 0.00626 -0.10105 -0.0037 C -0.10352 -0.0081 -0.10613 -0.01157 -0.10873 -0.0155 C -0.11094 -0.01851 -0.11602 -0.02522 -0.1185 -0.02708 C -0.12019 -0.02823 -0.12214 -0.02823 -0.12397 -0.02893 C -0.1254 -0.02939 -0.12683 -0.03032 -0.12826 -0.03078 C -0.14389 -0.01411 -0.1241 -0.03379 -0.1392 -0.02314 C -0.14298 -0.02036 -0.14636 -0.01666 -0.15001 -0.01342 C -0.17774 0.00996 -0.1793 0.00834 -0.19779 0.02894 C -0.20626 0.03843 -0.21277 0.04607 -0.21954 0.05996 C -0.22149 0.0639 -0.22266 0.06876 -0.22397 0.07339 C -0.22826 0.08982 -0.22683 0.08982 -0.2293 0.10834 C -0.23035 0.11552 -0.23152 0.12246 -0.23256 0.1294 C -0.23686 0.15579 -0.23438 0.14769 -0.2392 0.16042 C -0.24714 0.15973 -0.25522 0.16112 -0.26303 0.15857 C -0.26511 0.15788 -0.26589 0.15325 -0.26745 0.1507 C -0.27084 0.14538 -0.27149 0.1463 -0.27397 0.14121 C -0.2823 0.12315 -0.28959 0.10348 -0.29897 0.08704 C -0.30248 0.08056 -0.30665 0.07478 -0.30977 0.0676 C -0.33178 0.01876 -0.33165 0.01876 -0.34454 -0.02893 C -0.34545 -0.03194 -0.34597 -0.03541 -0.34675 -0.03865 C -0.34714 -0.04444 -0.34805 -0.05022 -0.34779 -0.05601 C -0.34766 -0.05879 -0.34428 -0.07036 -0.3435 -0.07337 C -0.34311 -0.07777 -0.34285 -0.0824 -0.34232 -0.0868 C -0.34206 -0.09027 -0.34102 -0.09698 -0.34024 -0.10046 C -0.33985 -0.10185 -0.33946 -0.103 -0.33907 -0.10416 L -0.33803 -0.10416 " pathEditMode="relative" ptsTypes="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41667E-6 1.85185E-6 L 5.41667E-6 1.85185E-6 C -0.00468 0.00209 -0.0095 0.00371 -0.01419 0.00602 C -0.02162 0.00949 -0.03333 0.01922 -0.03801 0.02523 C -0.04166 0.02963 -0.04544 0.0338 -0.04895 0.03866 C -0.06874 0.06667 -0.0483 0.0426 -0.06965 0.06783 C -0.0746 0.07361 -0.07968 0.0794 -0.08476 0.08519 C -0.08658 0.08704 -0.08853 0.08866 -0.09023 0.09097 C -0.09166 0.09283 -0.09309 0.09491 -0.09452 0.09676 C -0.10143 0.10486 -0.10247 0.10301 -0.10976 0.11597 C -0.11119 0.11852 -0.11275 0.12107 -0.11419 0.12385 C -0.11536 0.12616 -0.11614 0.12917 -0.11744 0.13148 C -0.119 0.13449 -0.12096 0.13681 -0.12291 0.13935 C -0.12968 0.14792 -0.13619 0.15556 -0.14348 0.1625 C -0.14713 0.16574 -0.15064 0.16945 -0.15442 0.17199 C -0.1582 0.17477 -0.16223 0.17639 -0.16627 0.17778 C -0.17577 0.18148 -0.18085 0.18195 -0.19023 0.1838 C -0.19531 0.1831 -0.20051 0.18403 -0.20546 0.18172 C -0.2065 0.18125 -0.20598 0.17778 -0.2065 0.17593 C -0.20741 0.17315 -0.20846 0.1706 -0.20976 0.16829 C -0.21184 0.16459 -0.21445 0.1625 -0.21627 0.15857 C -0.22252 0.1456 -0.22799 0.13172 -0.23372 0.11806 C -0.2371 0.10972 -0.23971 0.10047 -0.24348 0.09283 C -0.24635 0.08704 -0.24947 0.08148 -0.25221 0.07547 C -0.25442 0.0706 -0.25637 0.06482 -0.25872 0.05996 C -0.26783 0.04121 -0.2634 0.05602 -0.27174 0.03287 C -0.27317 0.02917 -0.2789 0.01019 -0.28046 0.00394 C -0.28202 -0.00231 -0.28268 -0.00949 -0.28476 -0.01528 C -0.29166 -0.03472 -0.29426 -0.0324 -0.30429 -0.04444 C -0.3177 -0.06018 -0.3259 -0.07268 -0.33593 -0.09838 L -0.3457 -0.12361 C -0.34635 -0.12546 -0.34778 -0.1294 -0.34778 -0.1294 C -0.34817 -0.13588 -0.34791 -0.14236 -0.34895 -0.14861 C -0.34947 -0.15231 -0.3513 -0.15486 -0.35221 -0.15833 C -0.35273 -0.16088 -0.35273 -0.16365 -0.35325 -0.16597 C -0.3539 -0.16944 -0.35481 -0.17245 -0.35546 -0.17569 C -0.35624 -0.17963 -0.35689 -0.18356 -0.35755 -0.18727 C -0.35794 -0.19444 -0.3582 -0.20162 -0.35872 -0.20856 C -0.35898 -0.2118 -0.3595 -0.21504 -0.35976 -0.21828 C -0.36015 -0.22222 -0.36054 -0.22592 -0.3608 -0.22986 C -0.36054 -0.24074 -0.3608 -0.25185 -0.35976 -0.26273 C -0.35911 -0.27083 -0.35468 -0.28495 -0.35221 -0.29166 C -0.35012 -0.29699 -0.3483 -0.30278 -0.3457 -0.30717 C -0.34218 -0.31273 -0.3388 -0.31435 -0.33476 -0.3169 C -0.33333 -0.31944 -0.33202 -0.32222 -0.33046 -0.32453 C -0.32656 -0.33055 -0.32213 -0.33541 -0.31848 -0.3419 C -0.31562 -0.34699 -0.31301 -0.35301 -0.30976 -0.3574 C -0.30325 -0.36597 -0.29609 -0.37291 -0.28919 -0.38055 C -0.28554 -0.38449 -0.28215 -0.38912 -0.27825 -0.39213 C -0.269 -0.39953 -0.26887 -0.4 -0.25976 -0.40578 C -0.24596 -0.41435 -0.25455 -0.40879 -0.24244 -0.41528 C -0.23723 -0.41805 -0.23632 -0.41944 -0.2315 -0.42106 C -0.2276 -0.42245 -0.22356 -0.42361 -0.21952 -0.425 C -0.21848 -0.42639 -0.21757 -0.42824 -0.21627 -0.42893 C -0.20663 -0.43403 -0.19661 -0.42754 -0.18697 -0.425 C -0.16132 -0.41852 -0.16445 -0.42129 -0.12942 -0.40764 L -0.09452 -0.39398 C -0.09101 -0.39028 -0.08749 -0.38611 -0.08372 -0.3824 C -0.08059 -0.37963 -0.07708 -0.37778 -0.07395 -0.37477 C -0.06978 -0.37083 -0.06197 -0.36134 -0.06197 -0.36134 C -0.06132 -0.35856 -0.06093 -0.35555 -0.05976 -0.35347 C -0.05872 -0.35139 -0.05676 -0.35115 -0.05546 -0.34953 C -0.05351 -0.34745 -0.05208 -0.34375 -0.04999 -0.3419 C -0.04518 -0.33727 -0.03971 -0.33472 -0.03476 -0.33032 C -0.01718 -0.31458 -0.03463 -0.32893 -0.01848 -0.31875 C -0.01588 -0.31713 -0.01353 -0.31458 -0.01093 -0.31296 C -0.00663 -0.31018 -0.00182 -0.30949 0.00209 -0.30509 C 0.00391 -0.30324 0.00964 -0.29699 0.01199 -0.2956 C 0.01368 -0.29444 0.0155 -0.29444 0.01732 -0.29352 C 0.0185 -0.29305 0.01954 -0.29236 0.02058 -0.29166 C 0.03113 -0.29236 0.04167 -0.29213 0.05209 -0.29352 C 0.05443 -0.29398 0.05639 -0.29629 0.0586 -0.29745 C 0.06042 -0.29838 0.06225 -0.29884 0.06407 -0.2993 C 0.0737 -0.30254 0.07188 -0.30162 0.08477 -0.30324 C 0.08581 -0.30393 0.08738 -0.30347 0.08803 -0.30509 C 0.08907 -0.30787 0.08868 -0.31157 0.08907 -0.31481 C 0.08933 -0.3169 0.08985 -0.31875 0.09024 -0.3206 C 0.08985 -0.3368 0.08959 -0.35278 0.08907 -0.36898 C 0.08894 -0.37453 0.08751 -0.39722 0.08686 -0.4037 C 0.08568 -0.41828 0.0862 -0.40833 0.08477 -0.42106 C 0.08373 -0.42986 0.08373 -0.43403 0.08256 -0.44236 C 0.0823 -0.44444 0.08178 -0.44629 0.08152 -0.44815 C 0.081 -0.45208 0.08087 -0.45602 0.08035 -0.45972 C 0.08009 -0.4618 0.07943 -0.46365 0.0793 -0.46551 C 0.07904 -0.47129 0.0793 -0.47708 0.0793 -0.48287 L 0.0793 -0.48287 " pathEditMode="relative" ptsTypes="AAAAAAAA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08333E-6 -2.22222E-6 L 7.08333E-6 -2.22222E-6 L 0.00977 -0.00394 C 0.0155 -0.00648 0.02123 -0.00996 0.02709 -0.01181 L 0.04011 -0.01551 C 0.04519 -0.0169 0.0504 -0.01783 0.05535 -0.01945 C 0.06081 -0.02107 0.06615 -0.02385 0.07175 -0.02523 C 0.07813 -0.02709 0.08477 -0.02755 0.09128 -0.02917 C 0.09818 -0.03079 0.10496 -0.03334 0.11186 -0.03496 C 0.11733 -0.03611 0.12279 -0.03658 0.12826 -0.03681 C 0.14779 -0.03773 0.16733 -0.0382 0.18699 -0.03866 C 0.19167 -0.04074 0.19636 -0.04236 0.20105 -0.04445 C 0.23282 -0.05996 0.22917 -0.06343 0.27175 -0.0794 L 0.29233 -0.08704 C 0.29818 -0.08912 0.30404 -0.09051 0.30977 -0.09283 C 0.31459 -0.09491 0.31915 -0.09815 0.32397 -0.1007 C 0.3405 -0.10926 0.33074 -0.10255 0.3435 -0.11227 C 0.34623 -0.11713 0.35014 -0.12315 0.35222 -0.12963 C 0.35313 -0.13264 0.353 -0.13658 0.3543 -0.13912 C 0.35574 -0.14213 0.35795 -0.14306 0.35977 -0.14514 C 0.37175 -0.1706 0.35899 -0.14213 0.36954 -0.17014 C 0.37162 -0.17547 0.37436 -0.17986 0.37605 -0.18565 C 0.39128 -0.2375 0.38087 -0.2051 0.38699 -0.23982 C 0.38777 -0.24445 0.38933 -0.24861 0.39024 -0.25324 C 0.39115 -0.25764 0.39167 -0.26227 0.39246 -0.26667 C 0.39128 -0.28033 0.39076 -0.29398 0.38907 -0.30741 C 0.38686 -0.32616 0.38074 -0.34028 0.37605 -0.35764 C 0.37331 -0.3676 0.37188 -0.37894 0.3685 -0.38843 C 0.36381 -0.40162 0.35574 -0.41088 0.35222 -0.42523 C 0.35066 -0.43102 0.34975 -0.43727 0.34779 -0.4426 C 0.3461 -0.44722 0.34337 -0.45 0.34128 -0.45417 C 0.34011 -0.45648 0.33933 -0.45972 0.33803 -0.46181 C 0.33751 -0.46273 0.33165 -0.47037 0.33048 -0.47153 C 0.32943 -0.47246 0.32826 -0.47292 0.32722 -0.47338 C 0.32397 -0.47153 0.32045 -0.47037 0.31733 -0.4676 C 0.28438 -0.43843 0.34219 -0.48172 0.29884 -0.44653 C 0.28998 -0.43912 0.28113 -0.43125 0.27175 -0.42709 C 0.26589 -0.42454 0.26016 -0.4213 0.2543 -0.41945 C 0.23673 -0.41343 0.23165 -0.41366 0.21524 -0.41158 C 0.21016 -0.41042 0.20496 -0.41019 0.20001 -0.40787 C 0.19285 -0.4044 0.17514 -0.38519 0.17058 -0.38079 C 0.1685 -0.37871 0.16576 -0.37801 0.16407 -0.375 C 0.16225 -0.37176 0.16081 -0.3676 0.1586 -0.36528 C 0.15548 -0.36204 0.14818 -0.36088 0.14454 -0.35949 C 0.14311 -0.35903 0.14167 -0.3581 0.14024 -0.35764 C 0.13412 -0.35533 0.1323 -0.35556 0.12605 -0.35371 C 0.12423 -0.35324 0.1224 -0.35232 0.12058 -0.35185 C 0.10977 -0.35232 0.09884 -0.35209 0.08803 -0.35371 C 0.08568 -0.35394 0.0836 -0.35625 0.08152 -0.35764 L 0.07826 -0.35949 C 0.05834 -0.35741 0.06589 -0.35764 0.05535 -0.35764 L 0.05535 -0.35764 " pathEditMode="relative" ptsTypes="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3651" y="1287887"/>
            <a:ext cx="7443990" cy="308160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1" dirty="0" smtClean="0"/>
              <a:t>Onde terminaram o arco, o pentágono, o raio e o triangulo e o coração ?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32674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Onde terminaram o arco, o pentágono, o raio e o triangulo e o coração ?</vt:lpstr>
    </vt:vector>
  </TitlesOfParts>
  <Company>Petrobras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Teste</dc:creator>
  <cp:lastModifiedBy>Teste</cp:lastModifiedBy>
  <cp:revision>4</cp:revision>
  <dcterms:created xsi:type="dcterms:W3CDTF">2017-06-16T19:30:28Z</dcterms:created>
  <dcterms:modified xsi:type="dcterms:W3CDTF">2017-06-16T19:55:22Z</dcterms:modified>
</cp:coreProperties>
</file>