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CE96-5B1D-49A7-86D6-F873950E3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0F5F7-A189-4B2F-94A6-FBE36FEE1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A783B-055F-4B2C-9E8B-3390E9BC8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729A-6EF9-4C26-AA8E-2F5A38E600D3}" type="datetimeFigureOut">
              <a:rPr lang="en-IE" smtClean="0"/>
              <a:t>19/05/2020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7720D-8953-4D26-8EF3-6B66B48E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CBD1B-EB9F-424B-898E-DB7F2C02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9032-E14E-422C-8743-C383A4BE70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5846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61543-330A-43B2-87EC-8081A1F3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1BB49-8FD0-4073-8064-14B012CBB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EEB3A-A5F0-4CB5-A529-6A9B21F3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729A-6EF9-4C26-AA8E-2F5A38E600D3}" type="datetimeFigureOut">
              <a:rPr lang="en-IE" smtClean="0"/>
              <a:t>19/05/2020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D99A4-FEAA-48A3-859D-7C053ABA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9FA06-28A7-4AD9-A505-E0F49D88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9032-E14E-422C-8743-C383A4BE70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009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CB07F3-1034-4E86-B246-0E8302835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EEE00-764C-4A4F-83FB-9E2627251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C0A95-82E2-476D-ADB8-503A63612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729A-6EF9-4C26-AA8E-2F5A38E600D3}" type="datetimeFigureOut">
              <a:rPr lang="en-IE" smtClean="0"/>
              <a:t>19/05/2020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711E3-4C7A-4F8F-AB17-D4357EC7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107C0-F091-4B59-B379-7E21A39D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9032-E14E-422C-8743-C383A4BE70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2299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9BF4-4310-4008-BF4E-48AE0377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8F807-6828-4236-B465-619B4B4EB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E26C6-6873-4E32-BB09-C3D3178F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729A-6EF9-4C26-AA8E-2F5A38E600D3}" type="datetimeFigureOut">
              <a:rPr lang="en-IE" smtClean="0"/>
              <a:t>19/05/2020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DC15B-5E6B-48A8-A8CC-29F4A2496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D6638-F86F-4A05-B599-453AAFDD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9032-E14E-422C-8743-C383A4BE70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316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80E9-574D-481C-9EBA-D8066B1CC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6472D-68E5-464B-9554-4624DD821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F0015-CBC7-4809-AF81-216409EE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729A-6EF9-4C26-AA8E-2F5A38E600D3}" type="datetimeFigureOut">
              <a:rPr lang="en-IE" smtClean="0"/>
              <a:t>19/05/2020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00C23-AEB0-479B-AF61-998911214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5AB0D-B3E8-43E1-80F1-0E52CC20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9032-E14E-422C-8743-C383A4BE70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2664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9570-A1BD-4B9F-9356-E21DFB94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16740-1987-4683-8BA7-A8C72AFB1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3D0A7-35B5-427B-A8A5-3BA6A905C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33C6B-CB87-4F5B-B76C-60F7234B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729A-6EF9-4C26-AA8E-2F5A38E600D3}" type="datetimeFigureOut">
              <a:rPr lang="en-IE" smtClean="0"/>
              <a:t>19/05/2020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00CEB-78BC-4AC0-B64B-0A548C6B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BF0D4-7128-46F3-AFBB-CA548A96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9032-E14E-422C-8743-C383A4BE70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4860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E11A0-B8C4-4A82-9178-984377FC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4C180-544A-4D7D-BE1F-3B8957ACC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3271E-54CC-4DD2-8F08-1E84D2B58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A9E736-93BF-47DF-899A-909D6DF7F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01F05-5484-44E1-89BB-446536A70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E727D4-29E9-4303-93D2-43C175ED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729A-6EF9-4C26-AA8E-2F5A38E600D3}" type="datetimeFigureOut">
              <a:rPr lang="en-IE" smtClean="0"/>
              <a:t>19/05/2020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B44014-BA61-4C4B-94CB-874812B0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AB796A-0B49-4BC8-AC2C-C1F19637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9032-E14E-422C-8743-C383A4BE70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17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EDFA5-FA12-4734-863D-CB6C73D7E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6CBB2-1FDA-4DA3-B46B-80B091B1A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729A-6EF9-4C26-AA8E-2F5A38E600D3}" type="datetimeFigureOut">
              <a:rPr lang="en-IE" smtClean="0"/>
              <a:t>19/05/2020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404FC-EE9E-4496-89E0-798F913E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3AEB2-B2A2-4BFD-8ABD-A5A1BD91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9032-E14E-422C-8743-C383A4BE70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026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C27D19-382C-451E-91FB-64EA57DF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729A-6EF9-4C26-AA8E-2F5A38E600D3}" type="datetimeFigureOut">
              <a:rPr lang="en-IE" smtClean="0"/>
              <a:t>19/05/2020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573B99-BACC-48C6-9D8E-794B8130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882AF-66E3-4A59-90F4-8F06D400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9032-E14E-422C-8743-C383A4BE70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998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36260-F7B0-400D-A12F-9F21C89A9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EC141-5576-45D1-9BAF-04705FDBE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445DF-E93E-4E9E-85DB-4BB0B425C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45CB3-BC5D-4AAE-9FEE-564C4EA0F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729A-6EF9-4C26-AA8E-2F5A38E600D3}" type="datetimeFigureOut">
              <a:rPr lang="en-IE" smtClean="0"/>
              <a:t>19/05/2020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E7A5E-9A1A-4112-A9E6-47D52C02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D7E50-1C86-40BF-9613-2782AE61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9032-E14E-422C-8743-C383A4BE70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644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ABCE-41B6-43AD-BBA4-F43FFC0B3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05683C-843A-4152-8770-B4607B4C2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CC6E0-3BC7-40B0-BDCA-C18394B48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E4B02-24B0-4E17-9BF5-25C850EB1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729A-6EF9-4C26-AA8E-2F5A38E600D3}" type="datetimeFigureOut">
              <a:rPr lang="en-IE" smtClean="0"/>
              <a:t>19/05/2020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B253A-070D-4268-8FE9-5421EF90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D653F-9336-4B93-920D-615B5214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9032-E14E-422C-8743-C383A4BE70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8370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84CB3-A012-423C-9E72-6359D4E0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F552-8CB4-4857-80AB-0F39D7D22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42190-91D4-45C5-AFAE-F9E7FAFD9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D729A-6EF9-4C26-AA8E-2F5A38E600D3}" type="datetimeFigureOut">
              <a:rPr lang="en-IE" smtClean="0"/>
              <a:t>19/05/2020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747D2-5D99-441D-9D44-6B838F127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F25C8-DAE3-4AD4-8E3F-304FAE367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59032-E14E-422C-8743-C383A4BE70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928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230B93-BEFD-48C9-8D64-BA37DF9D90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7560" b="2211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DBE124-D5C5-4E96-8DCA-9C7CE6780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007" y="848043"/>
            <a:ext cx="5120640" cy="1371456"/>
          </a:xfrm>
        </p:spPr>
        <p:txBody>
          <a:bodyPr>
            <a:normAutofit fontScale="90000"/>
          </a:bodyPr>
          <a:lstStyle/>
          <a:p>
            <a:r>
              <a:rPr lang="en-IE" sz="4000" dirty="0"/>
              <a:t>C# Developer - </a:t>
            </a:r>
            <a:r>
              <a:rPr lang="en-IE" sz="4000" dirty="0" err="1"/>
              <a:t>jaar</a:t>
            </a:r>
            <a:r>
              <a:rPr lang="en-IE" sz="4000" dirty="0"/>
              <a:t> 1</a:t>
            </a:r>
            <a:br>
              <a:rPr lang="en-IE" dirty="0"/>
            </a:br>
            <a:endParaRPr lang="en-IE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F8AEC-1E1C-4F44-8046-E4E0A2FBA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647" y="5239914"/>
            <a:ext cx="9144000" cy="770043"/>
          </a:xfrm>
        </p:spPr>
        <p:txBody>
          <a:bodyPr>
            <a:normAutofit/>
          </a:bodyPr>
          <a:lstStyle/>
          <a:p>
            <a:r>
              <a:rPr lang="nl-BE" sz="4800" dirty="0">
                <a:solidFill>
                  <a:srgbClr val="FFFFFF"/>
                </a:solidFill>
              </a:rPr>
              <a:t>Toelichting eindwerk + examen</a:t>
            </a:r>
          </a:p>
          <a:p>
            <a:endParaRPr lang="en-I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968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2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4324A4-69AE-4804-91DB-05323F09F2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C1902F-616B-40DF-8359-E482B4B2C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</a:rPr>
              <a:t>Eindwerk</a:t>
            </a:r>
            <a:r>
              <a:rPr lang="en-US" sz="4000" dirty="0">
                <a:solidFill>
                  <a:srgbClr val="FFFFFF"/>
                </a:solidFill>
              </a:rPr>
              <a:t>: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 err="1">
                <a:solidFill>
                  <a:srgbClr val="FFFFFF"/>
                </a:solidFill>
              </a:rPr>
              <a:t>Afspraken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endParaRPr lang="en-IE" sz="4000" dirty="0">
              <a:solidFill>
                <a:srgbClr val="FFFFFF"/>
              </a:solidFill>
            </a:endParaRPr>
          </a:p>
        </p:txBody>
      </p:sp>
      <p:cxnSp>
        <p:nvCxnSpPr>
          <p:cNvPr id="30" name="Straight Connector 24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C2AEA-16F5-4C0C-A5A3-0F0A410B8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5938" y="214603"/>
            <a:ext cx="7259209" cy="6568751"/>
          </a:xfrm>
        </p:spPr>
        <p:txBody>
          <a:bodyPr anchor="ctr">
            <a:normAutofit/>
          </a:bodyPr>
          <a:lstStyle/>
          <a:p>
            <a:r>
              <a:rPr lang="nl-BE" sz="2400" dirty="0">
                <a:solidFill>
                  <a:srgbClr val="FFFFFF"/>
                </a:solidFill>
              </a:rPr>
              <a:t>In groepjes van 2 of 3 personen. Het eindwerk wordt ten allerlaatste ingediend op 13/7 voor 20u!</a:t>
            </a:r>
          </a:p>
          <a:p>
            <a:r>
              <a:rPr lang="nl-BE" sz="2400" dirty="0">
                <a:solidFill>
                  <a:srgbClr val="FFFFFF"/>
                </a:solidFill>
              </a:rPr>
              <a:t>Indienen gebeurt via GitHub door mij toegang te geven.</a:t>
            </a:r>
          </a:p>
          <a:p>
            <a:pPr lvl="1"/>
            <a:r>
              <a:rPr lang="nl-BE" dirty="0">
                <a:solidFill>
                  <a:srgbClr val="FFFFFF"/>
                </a:solidFill>
              </a:rPr>
              <a:t>Je kan mij ook al vroeger toegang geven, dan kunnen er reeds vragen gesteld worden.</a:t>
            </a:r>
          </a:p>
          <a:p>
            <a:pPr lvl="1"/>
            <a:r>
              <a:rPr lang="nl-BE" dirty="0">
                <a:solidFill>
                  <a:srgbClr val="FFFFFF"/>
                </a:solidFill>
              </a:rPr>
              <a:t>Indien jullie groep vroeger klaar zijn en ik reeds toegang heb, kan je mij via mail of WhatsApp verwittigen.</a:t>
            </a:r>
          </a:p>
          <a:p>
            <a:r>
              <a:rPr lang="nl-BE" sz="2400" dirty="0">
                <a:solidFill>
                  <a:srgbClr val="FFFFFF"/>
                </a:solidFill>
              </a:rPr>
              <a:t>Groep en onderwerp kiezen tegen 28/5.</a:t>
            </a:r>
          </a:p>
          <a:p>
            <a:r>
              <a:rPr lang="nl-BE" sz="2400" dirty="0">
                <a:solidFill>
                  <a:srgbClr val="FFFFFF"/>
                </a:solidFill>
              </a:rPr>
              <a:t>Iedereen moet de code begrijpen van hele project, ik kan via mail uitleg vragen over bepaalde onderdelen.</a:t>
            </a:r>
          </a:p>
          <a:p>
            <a:pPr lvl="1"/>
            <a:endParaRPr lang="en-IE" sz="1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773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2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4324A4-69AE-4804-91DB-05323F09F2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C1902F-616B-40DF-8359-E482B4B2C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</a:rPr>
              <a:t>Eindwerk</a:t>
            </a:r>
            <a:r>
              <a:rPr lang="en-US" sz="4000" dirty="0">
                <a:solidFill>
                  <a:srgbClr val="FFFFFF"/>
                </a:solidFill>
              </a:rPr>
              <a:t>: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 err="1">
                <a:solidFill>
                  <a:srgbClr val="FFFFFF"/>
                </a:solidFill>
              </a:rPr>
              <a:t>Onderwerpen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endParaRPr lang="en-IE" sz="4000" dirty="0">
              <a:solidFill>
                <a:srgbClr val="FFFFFF"/>
              </a:solidFill>
            </a:endParaRPr>
          </a:p>
        </p:txBody>
      </p:sp>
      <p:cxnSp>
        <p:nvCxnSpPr>
          <p:cNvPr id="30" name="Straight Connector 24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C2AEA-16F5-4C0C-A5A3-0F0A410B8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5938" y="214603"/>
            <a:ext cx="7259209" cy="6568751"/>
          </a:xfrm>
        </p:spPr>
        <p:txBody>
          <a:bodyPr anchor="ctr">
            <a:normAutofit/>
          </a:bodyPr>
          <a:lstStyle/>
          <a:p>
            <a:r>
              <a:rPr lang="nl-BE" sz="2400" dirty="0">
                <a:solidFill>
                  <a:srgbClr val="FFFFFF"/>
                </a:solidFill>
              </a:rPr>
              <a:t>Game in WPF, kies uit:</a:t>
            </a:r>
          </a:p>
          <a:p>
            <a:pPr lvl="1"/>
            <a:r>
              <a:rPr lang="nl-BE" sz="2000" dirty="0">
                <a:solidFill>
                  <a:srgbClr val="FFFFFF"/>
                </a:solidFill>
              </a:rPr>
              <a:t>Galgje</a:t>
            </a:r>
          </a:p>
          <a:p>
            <a:pPr lvl="1"/>
            <a:r>
              <a:rPr lang="nl-BE" sz="2000" dirty="0">
                <a:solidFill>
                  <a:srgbClr val="FFFFFF"/>
                </a:solidFill>
              </a:rPr>
              <a:t>4 op een rij</a:t>
            </a:r>
          </a:p>
          <a:p>
            <a:pPr lvl="1"/>
            <a:r>
              <a:rPr lang="nl-BE" sz="2000" dirty="0">
                <a:solidFill>
                  <a:srgbClr val="FFFFFF"/>
                </a:solidFill>
              </a:rPr>
              <a:t>Zeeslag</a:t>
            </a:r>
          </a:p>
          <a:p>
            <a:pPr lvl="1"/>
            <a:r>
              <a:rPr lang="nl-BE" sz="2000" dirty="0" err="1">
                <a:solidFill>
                  <a:srgbClr val="FFFFFF"/>
                </a:solidFill>
              </a:rPr>
              <a:t>Stratego</a:t>
            </a:r>
            <a:endParaRPr lang="nl-BE" sz="2000" dirty="0">
              <a:solidFill>
                <a:srgbClr val="FFFFFF"/>
              </a:solidFill>
            </a:endParaRPr>
          </a:p>
          <a:p>
            <a:r>
              <a:rPr lang="nl-BE" sz="2400" dirty="0">
                <a:solidFill>
                  <a:srgbClr val="FFFFFF"/>
                </a:solidFill>
              </a:rPr>
              <a:t>Bestandsbeheer  GUI:</a:t>
            </a:r>
          </a:p>
          <a:p>
            <a:pPr lvl="1"/>
            <a:r>
              <a:rPr lang="nl-BE" sz="2000" dirty="0">
                <a:solidFill>
                  <a:srgbClr val="FFFFFF"/>
                </a:solidFill>
              </a:rPr>
              <a:t>Tonen en beheren van directories</a:t>
            </a:r>
          </a:p>
          <a:p>
            <a:pPr lvl="1"/>
            <a:r>
              <a:rPr lang="nl-BE" sz="2000" dirty="0">
                <a:solidFill>
                  <a:srgbClr val="FFFFFF"/>
                </a:solidFill>
              </a:rPr>
              <a:t>Kopiëren – verplaatsen  - verwijderen van files.</a:t>
            </a:r>
          </a:p>
          <a:p>
            <a:pPr lvl="1"/>
            <a:r>
              <a:rPr lang="nl-BE" sz="1900" dirty="0">
                <a:solidFill>
                  <a:srgbClr val="FFFFFF"/>
                </a:solidFill>
              </a:rPr>
              <a:t>Zoeken van files (op type, deel van de naam, …)</a:t>
            </a:r>
          </a:p>
          <a:p>
            <a:r>
              <a:rPr lang="nl-BE" sz="2300" dirty="0">
                <a:solidFill>
                  <a:srgbClr val="FFFFFF"/>
                </a:solidFill>
              </a:rPr>
              <a:t>Paswoord manager:</a:t>
            </a:r>
          </a:p>
          <a:p>
            <a:pPr lvl="1"/>
            <a:r>
              <a:rPr lang="nl-BE" sz="1900" dirty="0">
                <a:solidFill>
                  <a:srgbClr val="FFFFFF"/>
                </a:solidFill>
              </a:rPr>
              <a:t>Inloggen met een centraal paswoord</a:t>
            </a:r>
          </a:p>
          <a:p>
            <a:pPr lvl="1"/>
            <a:r>
              <a:rPr lang="nl-BE" sz="1900" dirty="0">
                <a:solidFill>
                  <a:srgbClr val="FFFFFF"/>
                </a:solidFill>
              </a:rPr>
              <a:t>Zoeken op Naam of login.</a:t>
            </a:r>
          </a:p>
          <a:p>
            <a:pPr lvl="1"/>
            <a:r>
              <a:rPr lang="nl-BE" sz="1900" dirty="0">
                <a:solidFill>
                  <a:srgbClr val="FFFFFF"/>
                </a:solidFill>
              </a:rPr>
              <a:t>Encryptie gebruiken zodat niemand de inhoud van de file kan lezen (!)</a:t>
            </a:r>
          </a:p>
          <a:p>
            <a:r>
              <a:rPr lang="nl-BE" sz="2300" dirty="0">
                <a:solidFill>
                  <a:srgbClr val="FFFFFF"/>
                </a:solidFill>
              </a:rPr>
              <a:t>Files in een C# project openen en alle commentaar omzetten naar een mooie HTML file. (!)</a:t>
            </a:r>
          </a:p>
          <a:p>
            <a:pPr lvl="1"/>
            <a:endParaRPr lang="nl-BE" sz="1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8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4324A4-69AE-4804-91DB-05323F09F2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4"/>
          <a:stretch/>
        </p:blipFill>
        <p:spPr>
          <a:xfrm>
            <a:off x="20" y="6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C1902F-616B-40DF-8359-E482B4B2C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Eindwerk</a:t>
            </a:r>
            <a:r>
              <a:rPr lang="en-US" sz="4000" dirty="0">
                <a:solidFill>
                  <a:srgbClr val="FFFFFF"/>
                </a:solidFill>
              </a:rPr>
              <a:t>: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Onderwerpen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endParaRPr lang="en-IE" sz="4000">
              <a:solidFill>
                <a:srgbClr val="FFFFFF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C2AEA-16F5-4C0C-A5A3-0F0A410B8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935" y="130629"/>
            <a:ext cx="7203216" cy="6634065"/>
          </a:xfrm>
        </p:spPr>
        <p:txBody>
          <a:bodyPr anchor="ctr">
            <a:normAutofit lnSpcReduction="10000"/>
          </a:bodyPr>
          <a:lstStyle/>
          <a:p>
            <a:pPr lvl="0"/>
            <a:r>
              <a:rPr lang="nl-BE" sz="2400" dirty="0">
                <a:solidFill>
                  <a:srgbClr val="FFFFFF"/>
                </a:solidFill>
              </a:rPr>
              <a:t>Inventaris systeem:</a:t>
            </a:r>
          </a:p>
          <a:p>
            <a:pPr lvl="1"/>
            <a:r>
              <a:rPr lang="nl-BE" sz="2000" dirty="0">
                <a:solidFill>
                  <a:srgbClr val="FFFFFF"/>
                </a:solidFill>
              </a:rPr>
              <a:t>Beheer systeem van o.a. boeken, postzegels,…</a:t>
            </a:r>
          </a:p>
          <a:p>
            <a:pPr lvl="1"/>
            <a:r>
              <a:rPr lang="nl-BE" sz="2000" dirty="0">
                <a:solidFill>
                  <a:srgbClr val="FFFFFF"/>
                </a:solidFill>
              </a:rPr>
              <a:t>Sorteren en zoeken op logische sleutels.</a:t>
            </a:r>
          </a:p>
          <a:p>
            <a:pPr lvl="1"/>
            <a:r>
              <a:rPr lang="nl-BE" sz="2000" dirty="0">
                <a:solidFill>
                  <a:srgbClr val="FFFFFF"/>
                </a:solidFill>
              </a:rPr>
              <a:t>Toevoegen en zoek functie</a:t>
            </a:r>
          </a:p>
          <a:p>
            <a:pPr lvl="1"/>
            <a:r>
              <a:rPr lang="nl-BE" sz="2000" dirty="0">
                <a:solidFill>
                  <a:srgbClr val="FFFFFF"/>
                </a:solidFill>
              </a:rPr>
              <a:t>Opslaan in een bestand.</a:t>
            </a:r>
          </a:p>
          <a:p>
            <a:pPr lvl="0"/>
            <a:r>
              <a:rPr lang="nl-BE" sz="2400" dirty="0">
                <a:solidFill>
                  <a:srgbClr val="FFFFFF"/>
                </a:solidFill>
              </a:rPr>
              <a:t>Horoscoop:</a:t>
            </a:r>
          </a:p>
          <a:p>
            <a:pPr lvl="1"/>
            <a:r>
              <a:rPr lang="nl-BE" sz="2000" dirty="0">
                <a:solidFill>
                  <a:srgbClr val="FFFFFF"/>
                </a:solidFill>
              </a:rPr>
              <a:t>Maak een leuke (of minder leuke) voorspelling aan de hand van geboortedatum en huidige datum.</a:t>
            </a:r>
          </a:p>
          <a:p>
            <a:pPr lvl="1"/>
            <a:r>
              <a:rPr lang="nl-BE" sz="2000" dirty="0">
                <a:solidFill>
                  <a:srgbClr val="FFFFFF"/>
                </a:solidFill>
              </a:rPr>
              <a:t>Opgepast: als beide hetzelfde zijn moeten ze ook hetzelfde resultaat geven !</a:t>
            </a:r>
          </a:p>
          <a:p>
            <a:pPr lvl="1"/>
            <a:r>
              <a:rPr lang="nl-BE" sz="2000" dirty="0">
                <a:solidFill>
                  <a:srgbClr val="FFFFFF"/>
                </a:solidFill>
              </a:rPr>
              <a:t>Zorg voor een leuke GUI</a:t>
            </a:r>
          </a:p>
          <a:p>
            <a:pPr lvl="0"/>
            <a:r>
              <a:rPr lang="nl-BE" sz="2400" dirty="0">
                <a:solidFill>
                  <a:srgbClr val="FFFFFF"/>
                </a:solidFill>
              </a:rPr>
              <a:t>Persoonlijk geld en rekening beheer systeem:</a:t>
            </a:r>
          </a:p>
          <a:p>
            <a:pPr lvl="1"/>
            <a:r>
              <a:rPr lang="nl-BE" sz="2000" dirty="0">
                <a:solidFill>
                  <a:srgbClr val="FFFFFF"/>
                </a:solidFill>
              </a:rPr>
              <a:t>Inkomsten en onkosten beheren.</a:t>
            </a:r>
          </a:p>
          <a:p>
            <a:pPr lvl="1"/>
            <a:r>
              <a:rPr lang="nl-BE" sz="2000" dirty="0">
                <a:solidFill>
                  <a:srgbClr val="FFFFFF"/>
                </a:solidFill>
              </a:rPr>
              <a:t>Per maand en per jaar.</a:t>
            </a:r>
          </a:p>
          <a:p>
            <a:pPr lvl="1"/>
            <a:r>
              <a:rPr lang="nl-BE" sz="2000" dirty="0">
                <a:solidFill>
                  <a:srgbClr val="FFFFFF"/>
                </a:solidFill>
              </a:rPr>
              <a:t>Vaste uitgaven: maandelijks / jaarlijks</a:t>
            </a:r>
          </a:p>
          <a:p>
            <a:pPr lvl="1"/>
            <a:r>
              <a:rPr lang="nl-BE" sz="2000" dirty="0">
                <a:solidFill>
                  <a:srgbClr val="FFFFFF"/>
                </a:solidFill>
              </a:rPr>
              <a:t>Uitgaven prognose en overzicht.</a:t>
            </a:r>
          </a:p>
          <a:p>
            <a:r>
              <a:rPr lang="nl-BE" sz="2400" dirty="0">
                <a:solidFill>
                  <a:srgbClr val="FFFFFF"/>
                </a:solidFill>
              </a:rPr>
              <a:t>Eigen project ?</a:t>
            </a:r>
          </a:p>
          <a:p>
            <a:pPr lvl="1"/>
            <a:r>
              <a:rPr lang="nl-BE" sz="2000" dirty="0">
                <a:solidFill>
                  <a:srgbClr val="FFFFFF"/>
                </a:solidFill>
              </a:rPr>
              <a:t>Alle voorstellen zijn welkom.</a:t>
            </a:r>
          </a:p>
          <a:p>
            <a:pPr lvl="1"/>
            <a:r>
              <a:rPr lang="nl-BE" sz="2000" dirty="0">
                <a:solidFill>
                  <a:srgbClr val="FFFFFF"/>
                </a:solidFill>
              </a:rPr>
              <a:t>Moet goedgekeurd worden.</a:t>
            </a:r>
          </a:p>
        </p:txBody>
      </p:sp>
    </p:spTree>
    <p:extLst>
      <p:ext uri="{BB962C8B-B14F-4D97-AF65-F5344CB8AC3E}">
        <p14:creationId xmlns:p14="http://schemas.microsoft.com/office/powerpoint/2010/main" val="200414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2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4324A4-69AE-4804-91DB-05323F09F2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C1902F-616B-40DF-8359-E482B4B2C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Examen: </a:t>
            </a:r>
            <a:endParaRPr lang="en-IE" sz="4000" dirty="0">
              <a:solidFill>
                <a:srgbClr val="FFFFFF"/>
              </a:solidFill>
            </a:endParaRPr>
          </a:p>
        </p:txBody>
      </p:sp>
      <p:cxnSp>
        <p:nvCxnSpPr>
          <p:cNvPr id="30" name="Straight Connector 24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C2AEA-16F5-4C0C-A5A3-0F0A410B8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5938" y="214603"/>
            <a:ext cx="7259209" cy="6568751"/>
          </a:xfrm>
        </p:spPr>
        <p:txBody>
          <a:bodyPr anchor="ctr">
            <a:normAutofit/>
          </a:bodyPr>
          <a:lstStyle/>
          <a:p>
            <a:r>
              <a:rPr lang="nl-BE" sz="2400" dirty="0">
                <a:solidFill>
                  <a:srgbClr val="FFFFFF"/>
                </a:solidFill>
              </a:rPr>
              <a:t>(Waarschijnlijk) op 30/6</a:t>
            </a:r>
          </a:p>
          <a:p>
            <a:r>
              <a:rPr lang="nl-BE" sz="2400" dirty="0">
                <a:solidFill>
                  <a:srgbClr val="FFFFFF"/>
                </a:solidFill>
              </a:rPr>
              <a:t>Opgave krijg je een week voor het indienen.</a:t>
            </a:r>
          </a:p>
          <a:p>
            <a:r>
              <a:rPr lang="nl-BE" sz="2400" dirty="0">
                <a:solidFill>
                  <a:srgbClr val="FFFFFF"/>
                </a:solidFill>
              </a:rPr>
              <a:t>Individueel te maken.</a:t>
            </a:r>
          </a:p>
          <a:p>
            <a:r>
              <a:rPr lang="nl-BE" sz="2400" dirty="0">
                <a:solidFill>
                  <a:srgbClr val="FFFFFF"/>
                </a:solidFill>
              </a:rPr>
              <a:t>Indienen ten laatste op za 27/6 voor 20u via GitHub.</a:t>
            </a:r>
          </a:p>
          <a:p>
            <a:r>
              <a:rPr lang="nl-BE" sz="2400" dirty="0">
                <a:solidFill>
                  <a:srgbClr val="FFFFFF"/>
                </a:solidFill>
              </a:rPr>
              <a:t>Onderwerpen behandeld in de klas </a:t>
            </a:r>
          </a:p>
          <a:p>
            <a:r>
              <a:rPr lang="nl-BE" sz="2400" dirty="0">
                <a:solidFill>
                  <a:srgbClr val="FFFFFF"/>
                </a:solidFill>
              </a:rPr>
              <a:t>Extra moeilijkheid (zelf uit te zoeken) kan ook in de opgave verwerkt zijn. Hier kan je extra punten mee verdienen.</a:t>
            </a:r>
          </a:p>
          <a:p>
            <a:endParaRPr lang="nl-BE" sz="2400" dirty="0">
              <a:solidFill>
                <a:srgbClr val="FFFFFF"/>
              </a:solidFill>
            </a:endParaRPr>
          </a:p>
          <a:p>
            <a:pPr lvl="1"/>
            <a:endParaRPr lang="en-IE" sz="1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344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375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C# Developer - jaar 1 </vt:lpstr>
      <vt:lpstr>Eindwerk:  Afspraken </vt:lpstr>
      <vt:lpstr>Eindwerk:  Onderwerpen </vt:lpstr>
      <vt:lpstr>Eindwerk:  Onderwerpen </vt:lpstr>
      <vt:lpstr>Examen: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Developer - jaar 1</dc:title>
  <dc:creator>Filip Geens</dc:creator>
  <cp:lastModifiedBy>Filip Geens</cp:lastModifiedBy>
  <cp:revision>5</cp:revision>
  <dcterms:created xsi:type="dcterms:W3CDTF">2020-05-19T16:18:02Z</dcterms:created>
  <dcterms:modified xsi:type="dcterms:W3CDTF">2020-05-19T17:23:37Z</dcterms:modified>
</cp:coreProperties>
</file>