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885d5fd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885d5fd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885d5fd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885d5fd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885d5fd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885d5fd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885d5fd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885d5fd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885d5fd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885d5fd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885d5fd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885d5fd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885d5fd3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885d5fd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885d5fd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885d5fd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885d5fd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885d5fd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877d590e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877d590e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877d590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877d590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877d590e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877d590e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877d590e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877d590e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877d590e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877d590e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885d5fd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885d5fd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885d5fd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885d5fd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885d5fd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885d5fd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2450" y="1163575"/>
            <a:ext cx="49986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State of Data 2022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4300" y="2224050"/>
            <a:ext cx="4914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79"/>
              <a:t>Análise de Descobertas relacionadas com a Satisfação dos Profissionais da Área de Dados  </a:t>
            </a:r>
            <a:endParaRPr sz="1779"/>
          </a:p>
        </p:txBody>
      </p:sp>
      <p:sp>
        <p:nvSpPr>
          <p:cNvPr id="279" name="Google Shape;279;p13"/>
          <p:cNvSpPr txBox="1"/>
          <p:nvPr/>
        </p:nvSpPr>
        <p:spPr>
          <a:xfrm>
            <a:off x="4998500" y="4743300"/>
            <a:ext cx="23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Filiphe O. Assunção, 2023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Escolaridade</a:t>
            </a:r>
            <a:endParaRPr sz="1779"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225" y="1370025"/>
            <a:ext cx="4647525" cy="1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480750" y="1525050"/>
            <a:ext cx="339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Uma parcela muito pequena da amostra não possui nenhum tipo de graduação formal.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Formação</a:t>
            </a:r>
            <a:endParaRPr sz="1779"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900" y="1370025"/>
            <a:ext cx="4868850" cy="19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3"/>
          <p:cNvSpPr txBox="1"/>
          <p:nvPr/>
        </p:nvSpPr>
        <p:spPr>
          <a:xfrm>
            <a:off x="480750" y="1525050"/>
            <a:ext cx="33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essoas que antes pertenciam a áreas que não estejam relacionadas com exatas, tendem a ser menos satisfeitas na área de dados.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Atuação</a:t>
            </a:r>
            <a:endParaRPr sz="1779"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970" y="1370025"/>
            <a:ext cx="495277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4"/>
          <p:cNvSpPr txBox="1"/>
          <p:nvPr/>
        </p:nvSpPr>
        <p:spPr>
          <a:xfrm>
            <a:off x="480750" y="1525050"/>
            <a:ext cx="33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Um ponto que destoa é que cerca de 500 entrevistados da amostra total não estão satisfeitos e isto está diretamente ligado ao fato de ainda estarem procurando oportunidades na área.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Forma de Trabalho</a:t>
            </a:r>
            <a:endParaRPr sz="1779"/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325" y="2295675"/>
            <a:ext cx="7053349" cy="18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 txBox="1"/>
          <p:nvPr/>
        </p:nvSpPr>
        <p:spPr>
          <a:xfrm>
            <a:off x="480750" y="1525050"/>
            <a:ext cx="83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Profissionais de trabalho que estão no regime 100% presencial são amplamente mais insatisfeitos que qualquer outro profissional que trabalhe em regime diferente.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Fatores de Insatisfação</a:t>
            </a:r>
            <a:endParaRPr sz="1779"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800" y="1370025"/>
            <a:ext cx="4814949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480750" y="1525050"/>
            <a:ext cx="339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Dentre toda a amostra, pessoas que atuam fora da área de dados e pessoas que buscam oportunidades para ingressar na área de dados são as mais insatisfeitas, o que descaracteriza a área de atuação como fator determinante para a satisfação ou não do profissional, mas sim não estar inserido nela.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Tamanho da Empresa</a:t>
            </a:r>
            <a:endParaRPr sz="1779"/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900" y="1370025"/>
            <a:ext cx="4854850" cy="19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7"/>
          <p:cNvSpPr txBox="1"/>
          <p:nvPr/>
        </p:nvSpPr>
        <p:spPr>
          <a:xfrm>
            <a:off x="480750" y="1525050"/>
            <a:ext cx="339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Quanto maior a empresa, menor o nível de insatisfação do profissional de dados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Ferramentas</a:t>
            </a:r>
            <a:endParaRPr sz="1779"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499" y="1370025"/>
            <a:ext cx="3846250" cy="1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497" y="2908525"/>
            <a:ext cx="3846250" cy="153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8"/>
          <p:cNvSpPr txBox="1"/>
          <p:nvPr/>
        </p:nvSpPr>
        <p:spPr>
          <a:xfrm>
            <a:off x="480750" y="1525050"/>
            <a:ext cx="33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Profissionais que não trabalham com suas ferramentas de preferência tendem a ser mais insatisfeitos que aqueles que unem o útil ao agradável em termos de trabalho com dados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Considerações Finais</a:t>
            </a:r>
            <a:endParaRPr sz="1779"/>
          </a:p>
        </p:txBody>
      </p: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/>
        </p:nvSpPr>
        <p:spPr>
          <a:xfrm>
            <a:off x="480750" y="1525050"/>
            <a:ext cx="836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Os profissionais mais satisfeitos trabalhando com dados tendem a ter uma ótima remuneração e trabalhar no regime 100% remoto.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Trabalhar em empresas com grande número de funcionários, que apresentem oportunidade de crescimento e também possuam maturidade analítica tornam o trabalhador de dados mais satisfeito.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profissional que fez a transição de carreira é menos satisfeito que aqueles que vieram de uma formação nativa em exatas. Em complemento, o nível de escolaridade não tem influência direta na satisfação daqueles que atuam com dados, mantendo os índices dentro da média em todas as categorias, de estudante a Phd.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Dentro da sua área de atuação, os mais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insatisfeitos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são aqueles que trabalham em outras funções ou ainda não trabalham na área. Porém, cabe um insight sobre os analistas de dados serem mais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insatisfeitos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que os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cientistas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dados ou engenheiros de dados, isso pode ser reflexo de questões já associadas aos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índices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satisfação, como remuneração e oportunidade de crescimento.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Agradecimento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0"/>
          <p:cNvSpPr txBox="1"/>
          <p:nvPr/>
        </p:nvSpPr>
        <p:spPr>
          <a:xfrm>
            <a:off x="480750" y="1525050"/>
            <a:ext cx="83640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“O Sucesso é a soma de pequenos esforços repetidos dia após dia” - Robert Collier</a:t>
            </a:r>
            <a:endParaRPr i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Muito obrigado pelo seu tempo e paciência!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Introdução</a:t>
            </a:r>
            <a:r>
              <a:rPr lang="en" sz="1779"/>
              <a:t> </a:t>
            </a:r>
            <a:endParaRPr sz="1779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80750" y="237487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Objetivo</a:t>
            </a:r>
            <a:r>
              <a:rPr b="1" lang="en" sz="2300"/>
              <a:t> </a:t>
            </a:r>
            <a:r>
              <a:rPr lang="en" sz="1779"/>
              <a:t> </a:t>
            </a:r>
            <a:endParaRPr sz="1779"/>
          </a:p>
        </p:txBody>
      </p:sp>
      <p:sp>
        <p:nvSpPr>
          <p:cNvPr id="288" name="Google Shape;288;p14"/>
          <p:cNvSpPr txBox="1"/>
          <p:nvPr/>
        </p:nvSpPr>
        <p:spPr>
          <a:xfrm>
            <a:off x="480750" y="1361950"/>
            <a:ext cx="836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Este trabalho contempla o desafio chamado State of Data 2022, criado dentro da plataforma Kaggle por [Data Hackers + Bain], cuja finalidade é explorar o dataset mais completo do mapeamento do mercado brasileiro de dados.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480750" y="3047750"/>
            <a:ext cx="836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Fazer descobertas sobre os motivos que tornam o profissional da área de dados satisfeito.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Explorar formas de plotar gráficos utilizando a biblioteca matplotlib da linguagem python.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Metodologia</a:t>
            </a:r>
            <a:endParaRPr sz="1779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480750" y="1370025"/>
            <a:ext cx="8364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 este projeto, f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oi utilizado o dataset 'State_of_data_2022.csv' que cobre o mapeamento do mercado brasileiro de dados entre 10/10/22 e 11/28/22.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Os gráficos foram plotados utilizando a linguagem de programação Python e as bibliotecas pandas, numpy e matplotlib.pyplot. A plataforma ChatGPT teve papel fundamental para fins de aprendizado e plotagem de gráficos mais complexos.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dataset foi dividido em 8 partes, mantendo a coluna de identificação para futura consulta em SQL, sendo as partes 5, 6, 7 e 8 irrelevantes para este trabalho. Vários gráficos foram plotados com a finalidade de fazer exploração individual dos temas contidos nos dados.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Temas utilizados neste trabalho: Dados Demográficos, Carreira, Desafios e Conhecimento.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Nenhum dado foi filtrado da base original, pois o nível de satisfação, ainda que focado nos profissionais que já trabalham, não pode ser fator determinante para excluir aqueles que ainda não conseguiram se posicionar na mesma e se sentem insatisfeitos.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Base das Descobertas</a:t>
            </a:r>
            <a:endParaRPr sz="1779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480750" y="1370025"/>
            <a:ext cx="836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450" y="915227"/>
            <a:ext cx="2898300" cy="28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480750" y="15701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480750" y="1361950"/>
            <a:ext cx="5006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Todo minha análise e descobertas para trazer insights teve como base a satisfação do profissional com a empresa atual, o que  significa que, seja da área de dados ou não, sua satisfação com as questões abordadas a seguir dão suporte e/ou refletem no resultado final. Isso para trazer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uma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perspectiva maior para além dos profissionais já atuantes. As plotagens seguintes são baseadas na satisfação e nas contagens dos resultados dos tópicos respondidos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neste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mapeamento dos profissionais da área de dados.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Faixa Salarial</a:t>
            </a:r>
            <a:endParaRPr sz="1779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125" y="1370025"/>
            <a:ext cx="4780625" cy="28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480750" y="1525050"/>
            <a:ext cx="33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Pessoas com salários na faixa de 1000 a 4000 reais por mês, tendem a apresentar um índice de satisfação menor do que pessoas com salários mais elevados.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Área de Atuação</a:t>
            </a:r>
            <a:endParaRPr sz="1779"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125" y="1370013"/>
            <a:ext cx="4780625" cy="28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480750" y="1525050"/>
            <a:ext cx="339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Os profissionais de dados mais satisfeitos são, em proporção, os que trabalham para/ou fora do país. Isso pode ser sustentado pelos altos salários. Em contrapartida, aqueles que trabalham como freelancer ou são servidores públicos estão em maioria insatisfeitos com a situação de trabalho atual. Estagiários, pelo tempo na área, não representam uma variável confiável o bastante para definir nível de satisfação com a área de dados.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Gênero</a:t>
            </a:r>
            <a:endParaRPr sz="1779"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01" y="1370025"/>
            <a:ext cx="4798250" cy="19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/>
          <p:nvPr/>
        </p:nvSpPr>
        <p:spPr>
          <a:xfrm>
            <a:off x="480750" y="1525050"/>
            <a:ext cx="3396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gênero dos entrevistados não representa alteração do índice de satisfação com a área de dados. Mostrando que, se existir, há pouca variação no grau de satisfação com base no gênero. Apontando que a área de dados é receptiva para qualquer gênero.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Faixa Etária</a:t>
            </a:r>
            <a:endParaRPr sz="1779"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150" y="1370025"/>
            <a:ext cx="4368600" cy="262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480750" y="1525050"/>
            <a:ext cx="33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Entrevistados entre 20 a 59 anos estão satisfeitos acima da média em suas empresas atuais. Porém, em parâmetros totais, 1/3 dessa categoria permanece insatisfeito.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480750" y="915225"/>
            <a:ext cx="8364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300">
                <a:latin typeface="Maven Pro"/>
                <a:ea typeface="Maven Pro"/>
                <a:cs typeface="Maven Pro"/>
                <a:sym typeface="Maven Pro"/>
              </a:rPr>
              <a:t>Raça-Cor-Etnia</a:t>
            </a:r>
            <a:endParaRPr sz="1779"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61050"/>
            <a:ext cx="103498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625" y="1370025"/>
            <a:ext cx="4664125" cy="18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480750" y="1525050"/>
            <a:ext cx="3396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Apesar de todas as raças e etnias se manterem acima da média, entrevistados brancos, além de representar a grande maioria dos entrevistados, tendem a estar ligeiramente mais satisfeitos em suas empresas.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