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
      <p:font typeface="Oswald SemiBold"/>
      <p:regular r:id="rId31"/>
      <p:bold r:id="rId32"/>
    </p:embeddedFont>
    <p:embeddedFont>
      <p:font typeface="Oswald"/>
      <p:regular r:id="rId33"/>
      <p:bold r:id="rId34"/>
    </p:embeddedFont>
    <p:embeddedFont>
      <p:font typeface="DM Sans"/>
      <p:regular r:id="rId35"/>
      <p:bold r:id="rId36"/>
      <p:italic r:id="rId37"/>
      <p:boldItalic r:id="rId38"/>
    </p:embeddedFont>
    <p:embeddedFont>
      <p:font typeface="Nuni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261221-673E-4852-AC24-CDDBADD03247}">
  <a:tblStyle styleId="{C8261221-673E-4852-AC24-CDDBADD032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Sans-bold.fntdata"/><Relationship Id="rId20" Type="http://schemas.openxmlformats.org/officeDocument/2006/relationships/slide" Target="slides/slide15.xml"/><Relationship Id="rId42" Type="http://schemas.openxmlformats.org/officeDocument/2006/relationships/font" Target="fonts/NunitoSans-boldItalic.fntdata"/><Relationship Id="rId41" Type="http://schemas.openxmlformats.org/officeDocument/2006/relationships/font" Target="fonts/Nunito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SemiBold-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OswaldSemiBold-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39" Type="http://schemas.openxmlformats.org/officeDocument/2006/relationships/font" Target="fonts/NunitoSans-regular.fntdata"/><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e97fc600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e97fc600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e988d8d4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e988d8d4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e97fc6005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7fc6005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e980e02a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e980e02a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e988d8d4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e988d8d4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e980e02ae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e980e02a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9284bef2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9284bef2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90ca0791c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90ca0791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e97fc60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e97fc60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e988d8d4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e988d8d4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97fc600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e97fc600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e988d8d4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e988d8d4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174350" y="1652409"/>
            <a:ext cx="6795300" cy="1176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000">
                <a:latin typeface="Oswald"/>
                <a:ea typeface="Oswald"/>
                <a:cs typeface="Oswald"/>
                <a:sym typeface="Oswa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562450" y="3022238"/>
            <a:ext cx="4019100" cy="475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rot="5400000">
            <a:off x="-291150" y="913925"/>
            <a:ext cx="1242000" cy="659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 name="Shape 103"/>
        <p:cNvGrpSpPr/>
        <p:nvPr/>
      </p:nvGrpSpPr>
      <p:grpSpPr>
        <a:xfrm>
          <a:off x="0" y="0"/>
          <a:ext cx="0" cy="0"/>
          <a:chOff x="0" y="0"/>
          <a:chExt cx="0" cy="0"/>
        </a:xfrm>
      </p:grpSpPr>
      <p:sp>
        <p:nvSpPr>
          <p:cNvPr id="104" name="Google Shape;104;p11"/>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txBox="1"/>
          <p:nvPr>
            <p:ph hasCustomPrompt="1" type="title"/>
          </p:nvPr>
        </p:nvSpPr>
        <p:spPr>
          <a:xfrm>
            <a:off x="1833750" y="1359050"/>
            <a:ext cx="5476500" cy="1414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6" name="Google Shape;106;p11"/>
          <p:cNvSpPr txBox="1"/>
          <p:nvPr>
            <p:ph idx="1" type="subTitle"/>
          </p:nvPr>
        </p:nvSpPr>
        <p:spPr>
          <a:xfrm>
            <a:off x="1833750" y="2857725"/>
            <a:ext cx="54765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8" name="Shape 108"/>
        <p:cNvGrpSpPr/>
        <p:nvPr/>
      </p:nvGrpSpPr>
      <p:grpSpPr>
        <a:xfrm>
          <a:off x="0" y="0"/>
          <a:ext cx="0" cy="0"/>
          <a:chOff x="0" y="0"/>
          <a:chExt cx="0" cy="0"/>
        </a:xfrm>
      </p:grpSpPr>
      <p:sp>
        <p:nvSpPr>
          <p:cNvPr id="109" name="Google Shape;109;p13"/>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13"/>
          <p:cNvSpPr txBox="1"/>
          <p:nvPr>
            <p:ph idx="1" type="subTitle"/>
          </p:nvPr>
        </p:nvSpPr>
        <p:spPr>
          <a:xfrm>
            <a:off x="1085902" y="2132995"/>
            <a:ext cx="2678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3"/>
          <p:cNvSpPr txBox="1"/>
          <p:nvPr>
            <p:ph idx="2" type="subTitle"/>
          </p:nvPr>
        </p:nvSpPr>
        <p:spPr>
          <a:xfrm>
            <a:off x="4884100" y="2132994"/>
            <a:ext cx="2678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3"/>
          <p:cNvSpPr txBox="1"/>
          <p:nvPr>
            <p:ph idx="3" type="subTitle"/>
          </p:nvPr>
        </p:nvSpPr>
        <p:spPr>
          <a:xfrm>
            <a:off x="4884100" y="3942375"/>
            <a:ext cx="2678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3"/>
          <p:cNvSpPr txBox="1"/>
          <p:nvPr>
            <p:ph idx="4" type="subTitle"/>
          </p:nvPr>
        </p:nvSpPr>
        <p:spPr>
          <a:xfrm>
            <a:off x="1085900" y="3941875"/>
            <a:ext cx="2678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hasCustomPrompt="1" idx="5" type="title"/>
          </p:nvPr>
        </p:nvSpPr>
        <p:spPr>
          <a:xfrm>
            <a:off x="1085900" y="127729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hasCustomPrompt="1" idx="6" type="title"/>
          </p:nvPr>
        </p:nvSpPr>
        <p:spPr>
          <a:xfrm>
            <a:off x="4884100" y="3086166"/>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hasCustomPrompt="1" idx="7" type="title"/>
          </p:nvPr>
        </p:nvSpPr>
        <p:spPr>
          <a:xfrm>
            <a:off x="4884096" y="127729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8" type="title"/>
          </p:nvPr>
        </p:nvSpPr>
        <p:spPr>
          <a:xfrm>
            <a:off x="1085899" y="3086170"/>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9" type="subTitle"/>
          </p:nvPr>
        </p:nvSpPr>
        <p:spPr>
          <a:xfrm>
            <a:off x="1085902" y="1801100"/>
            <a:ext cx="26784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20" name="Google Shape;120;p13"/>
          <p:cNvSpPr txBox="1"/>
          <p:nvPr>
            <p:ph idx="13" type="subTitle"/>
          </p:nvPr>
        </p:nvSpPr>
        <p:spPr>
          <a:xfrm>
            <a:off x="4884100" y="1801100"/>
            <a:ext cx="26784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21" name="Google Shape;121;p13"/>
          <p:cNvSpPr txBox="1"/>
          <p:nvPr>
            <p:ph idx="14" type="subTitle"/>
          </p:nvPr>
        </p:nvSpPr>
        <p:spPr>
          <a:xfrm>
            <a:off x="1085900" y="3609992"/>
            <a:ext cx="26784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22" name="Google Shape;122;p13"/>
          <p:cNvSpPr txBox="1"/>
          <p:nvPr>
            <p:ph idx="15" type="subTitle"/>
          </p:nvPr>
        </p:nvSpPr>
        <p:spPr>
          <a:xfrm>
            <a:off x="4884100" y="3609975"/>
            <a:ext cx="26784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123" name="Google Shape;123;p13"/>
          <p:cNvGrpSpPr/>
          <p:nvPr/>
        </p:nvGrpSpPr>
        <p:grpSpPr>
          <a:xfrm>
            <a:off x="118445" y="83131"/>
            <a:ext cx="9135330" cy="5122994"/>
            <a:chOff x="118445" y="83131"/>
            <a:chExt cx="9135330" cy="5122994"/>
          </a:xfrm>
        </p:grpSpPr>
        <p:grpSp>
          <p:nvGrpSpPr>
            <p:cNvPr id="124" name="Google Shape;124;p13"/>
            <p:cNvGrpSpPr/>
            <p:nvPr/>
          </p:nvGrpSpPr>
          <p:grpSpPr>
            <a:xfrm>
              <a:off x="118445" y="83131"/>
              <a:ext cx="673881" cy="673965"/>
              <a:chOff x="2948175" y="292725"/>
              <a:chExt cx="843300" cy="843300"/>
            </a:xfrm>
          </p:grpSpPr>
          <p:sp>
            <p:nvSpPr>
              <p:cNvPr id="125" name="Google Shape;125;p13"/>
              <p:cNvSpPr/>
              <p:nvPr/>
            </p:nvSpPr>
            <p:spPr>
              <a:xfrm>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rot="5400000">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3"/>
            <p:cNvSpPr/>
            <p:nvPr/>
          </p:nvSpPr>
          <p:spPr>
            <a:xfrm>
              <a:off x="8270675" y="4223025"/>
              <a:ext cx="983100" cy="983100"/>
            </a:xfrm>
            <a:prstGeom prst="roundRect">
              <a:avLst>
                <a:gd fmla="val 1085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3"/>
          <p:cNvGrpSpPr/>
          <p:nvPr/>
        </p:nvGrpSpPr>
        <p:grpSpPr>
          <a:xfrm>
            <a:off x="-153325" y="650300"/>
            <a:ext cx="8889950" cy="4555725"/>
            <a:chOff x="-153325" y="650300"/>
            <a:chExt cx="8889950" cy="4555725"/>
          </a:xfrm>
        </p:grpSpPr>
        <p:sp>
          <p:nvSpPr>
            <p:cNvPr id="129" name="Google Shape;129;p13"/>
            <p:cNvSpPr/>
            <p:nvPr/>
          </p:nvSpPr>
          <p:spPr>
            <a:xfrm>
              <a:off x="-153325" y="4495325"/>
              <a:ext cx="787500" cy="710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3"/>
            <p:cNvGrpSpPr/>
            <p:nvPr/>
          </p:nvGrpSpPr>
          <p:grpSpPr>
            <a:xfrm rot="5400000">
              <a:off x="8414600" y="815175"/>
              <a:ext cx="486900" cy="157150"/>
              <a:chOff x="706750" y="463300"/>
              <a:chExt cx="486900" cy="157150"/>
            </a:xfrm>
          </p:grpSpPr>
          <p:grpSp>
            <p:nvGrpSpPr>
              <p:cNvPr id="131" name="Google Shape;131;p13"/>
              <p:cNvGrpSpPr/>
              <p:nvPr/>
            </p:nvGrpSpPr>
            <p:grpSpPr>
              <a:xfrm>
                <a:off x="706750" y="463300"/>
                <a:ext cx="486900" cy="39300"/>
                <a:chOff x="706750" y="463300"/>
                <a:chExt cx="486900" cy="39300"/>
              </a:xfrm>
            </p:grpSpPr>
            <p:sp>
              <p:nvSpPr>
                <p:cNvPr id="132" name="Google Shape;132;p13"/>
                <p:cNvSpPr/>
                <p:nvPr/>
              </p:nvSpPr>
              <p:spPr>
                <a:xfrm>
                  <a:off x="7067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 name="Google Shape;133;p13"/>
                <p:cNvSpPr/>
                <p:nvPr/>
              </p:nvSpPr>
              <p:spPr>
                <a:xfrm>
                  <a:off x="8559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4" name="Google Shape;134;p13"/>
                <p:cNvSpPr/>
                <p:nvPr/>
              </p:nvSpPr>
              <p:spPr>
                <a:xfrm>
                  <a:off x="10051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5" name="Google Shape;135;p13"/>
                <p:cNvSpPr/>
                <p:nvPr/>
              </p:nvSpPr>
              <p:spPr>
                <a:xfrm>
                  <a:off x="11543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36" name="Google Shape;136;p13"/>
              <p:cNvGrpSpPr/>
              <p:nvPr/>
            </p:nvGrpSpPr>
            <p:grpSpPr>
              <a:xfrm>
                <a:off x="706750" y="581150"/>
                <a:ext cx="486900" cy="39300"/>
                <a:chOff x="706750" y="463300"/>
                <a:chExt cx="486900" cy="39300"/>
              </a:xfrm>
            </p:grpSpPr>
            <p:sp>
              <p:nvSpPr>
                <p:cNvPr id="137" name="Google Shape;137;p13"/>
                <p:cNvSpPr/>
                <p:nvPr/>
              </p:nvSpPr>
              <p:spPr>
                <a:xfrm>
                  <a:off x="7067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8" name="Google Shape;138;p13"/>
                <p:cNvSpPr/>
                <p:nvPr/>
              </p:nvSpPr>
              <p:spPr>
                <a:xfrm>
                  <a:off x="8559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9" name="Google Shape;139;p13"/>
                <p:cNvSpPr/>
                <p:nvPr/>
              </p:nvSpPr>
              <p:spPr>
                <a:xfrm>
                  <a:off x="10051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0" name="Google Shape;140;p13"/>
                <p:cNvSpPr/>
                <p:nvPr/>
              </p:nvSpPr>
              <p:spPr>
                <a:xfrm>
                  <a:off x="11543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1" name="Shape 141"/>
        <p:cNvGrpSpPr/>
        <p:nvPr/>
      </p:nvGrpSpPr>
      <p:grpSpPr>
        <a:xfrm>
          <a:off x="0" y="0"/>
          <a:ext cx="0" cy="0"/>
          <a:chOff x="0" y="0"/>
          <a:chExt cx="0" cy="0"/>
        </a:xfrm>
      </p:grpSpPr>
      <p:sp>
        <p:nvSpPr>
          <p:cNvPr id="142" name="Google Shape;142;p14"/>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ph type="title"/>
          </p:nvPr>
        </p:nvSpPr>
        <p:spPr>
          <a:xfrm>
            <a:off x="2539225" y="310030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4" name="Google Shape;144;p14"/>
          <p:cNvSpPr txBox="1"/>
          <p:nvPr>
            <p:ph idx="1" type="subTitle"/>
          </p:nvPr>
        </p:nvSpPr>
        <p:spPr>
          <a:xfrm>
            <a:off x="122640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45" name="Google Shape;145;p14"/>
          <p:cNvGrpSpPr/>
          <p:nvPr/>
        </p:nvGrpSpPr>
        <p:grpSpPr>
          <a:xfrm>
            <a:off x="446848" y="710825"/>
            <a:ext cx="9050427" cy="3985401"/>
            <a:chOff x="446848" y="710825"/>
            <a:chExt cx="9050427" cy="3985401"/>
          </a:xfrm>
        </p:grpSpPr>
        <p:grpSp>
          <p:nvGrpSpPr>
            <p:cNvPr id="146" name="Google Shape;146;p14"/>
            <p:cNvGrpSpPr/>
            <p:nvPr/>
          </p:nvGrpSpPr>
          <p:grpSpPr>
            <a:xfrm>
              <a:off x="446848" y="3916596"/>
              <a:ext cx="779547" cy="779631"/>
              <a:chOff x="2948175" y="292725"/>
              <a:chExt cx="843300" cy="843300"/>
            </a:xfrm>
          </p:grpSpPr>
          <p:sp>
            <p:nvSpPr>
              <p:cNvPr id="147" name="Google Shape;147;p14"/>
              <p:cNvSpPr/>
              <p:nvPr/>
            </p:nvSpPr>
            <p:spPr>
              <a:xfrm>
                <a:off x="3226875" y="292725"/>
                <a:ext cx="285900" cy="843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rot="5400000">
                <a:off x="3226875" y="292725"/>
                <a:ext cx="285900" cy="843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4"/>
            <p:cNvSpPr/>
            <p:nvPr/>
          </p:nvSpPr>
          <p:spPr>
            <a:xfrm>
              <a:off x="8430775" y="710825"/>
              <a:ext cx="1066500" cy="1066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4"/>
          <p:cNvGrpSpPr/>
          <p:nvPr/>
        </p:nvGrpSpPr>
        <p:grpSpPr>
          <a:xfrm>
            <a:off x="0" y="0"/>
            <a:ext cx="8967500" cy="1205700"/>
            <a:chOff x="0" y="0"/>
            <a:chExt cx="8967500" cy="1205700"/>
          </a:xfrm>
        </p:grpSpPr>
        <p:sp>
          <p:nvSpPr>
            <p:cNvPr id="151" name="Google Shape;151;p14"/>
            <p:cNvSpPr/>
            <p:nvPr/>
          </p:nvSpPr>
          <p:spPr>
            <a:xfrm rot="5400000">
              <a:off x="203850" y="-61050"/>
              <a:ext cx="798000" cy="12057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rot="10800000">
              <a:off x="8558900" y="0"/>
              <a:ext cx="408600" cy="12057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3" name="Shape 153"/>
        <p:cNvGrpSpPr/>
        <p:nvPr/>
      </p:nvGrpSpPr>
      <p:grpSpPr>
        <a:xfrm>
          <a:off x="0" y="0"/>
          <a:ext cx="0" cy="0"/>
          <a:chOff x="0" y="0"/>
          <a:chExt cx="0" cy="0"/>
        </a:xfrm>
      </p:grpSpPr>
      <p:sp>
        <p:nvSpPr>
          <p:cNvPr id="154" name="Google Shape;154;p15"/>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ph type="title"/>
          </p:nvPr>
        </p:nvSpPr>
        <p:spPr>
          <a:xfrm>
            <a:off x="720000" y="1010575"/>
            <a:ext cx="4298100" cy="1815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15"/>
          <p:cNvSpPr txBox="1"/>
          <p:nvPr>
            <p:ph idx="1" type="subTitle"/>
          </p:nvPr>
        </p:nvSpPr>
        <p:spPr>
          <a:xfrm>
            <a:off x="720000" y="2825550"/>
            <a:ext cx="42981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5"/>
          <p:cNvSpPr/>
          <p:nvPr>
            <p:ph idx="2" type="pic"/>
          </p:nvPr>
        </p:nvSpPr>
        <p:spPr>
          <a:xfrm>
            <a:off x="5273100" y="533863"/>
            <a:ext cx="2910000" cy="4075800"/>
          </a:xfrm>
          <a:prstGeom prst="roundRect">
            <a:avLst>
              <a:gd fmla="val 16667" name="adj"/>
            </a:avLst>
          </a:prstGeom>
          <a:noFill/>
          <a:ln>
            <a:noFill/>
          </a:ln>
        </p:spPr>
      </p:sp>
      <p:sp>
        <p:nvSpPr>
          <p:cNvPr id="158" name="Google Shape;158;p15"/>
          <p:cNvSpPr/>
          <p:nvPr/>
        </p:nvSpPr>
        <p:spPr>
          <a:xfrm>
            <a:off x="494850" y="4474500"/>
            <a:ext cx="669000" cy="6690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9" name="Shape 159"/>
        <p:cNvGrpSpPr/>
        <p:nvPr/>
      </p:nvGrpSpPr>
      <p:grpSpPr>
        <a:xfrm>
          <a:off x="0" y="0"/>
          <a:ext cx="0" cy="0"/>
          <a:chOff x="0" y="0"/>
          <a:chExt cx="0" cy="0"/>
        </a:xfrm>
      </p:grpSpPr>
      <p:sp>
        <p:nvSpPr>
          <p:cNvPr id="160" name="Google Shape;160;p16"/>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txBox="1"/>
          <p:nvPr>
            <p:ph type="title"/>
          </p:nvPr>
        </p:nvSpPr>
        <p:spPr>
          <a:xfrm>
            <a:off x="720000" y="1463600"/>
            <a:ext cx="3597900" cy="1237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16"/>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3" name="Google Shape;163;p16"/>
          <p:cNvGrpSpPr/>
          <p:nvPr/>
        </p:nvGrpSpPr>
        <p:grpSpPr>
          <a:xfrm>
            <a:off x="-194975" y="159312"/>
            <a:ext cx="9338967" cy="4942563"/>
            <a:chOff x="-194975" y="159312"/>
            <a:chExt cx="9338967" cy="4942563"/>
          </a:xfrm>
        </p:grpSpPr>
        <p:grpSp>
          <p:nvGrpSpPr>
            <p:cNvPr id="164" name="Google Shape;164;p16"/>
            <p:cNvGrpSpPr/>
            <p:nvPr/>
          </p:nvGrpSpPr>
          <p:grpSpPr>
            <a:xfrm>
              <a:off x="146483" y="159312"/>
              <a:ext cx="655075" cy="655160"/>
              <a:chOff x="2948175" y="292725"/>
              <a:chExt cx="843300" cy="843300"/>
            </a:xfrm>
          </p:grpSpPr>
          <p:sp>
            <p:nvSpPr>
              <p:cNvPr id="165" name="Google Shape;165;p16"/>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6"/>
            <p:cNvSpPr/>
            <p:nvPr/>
          </p:nvSpPr>
          <p:spPr>
            <a:xfrm rot="-5400000">
              <a:off x="7996192" y="2558833"/>
              <a:ext cx="1304700" cy="9909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rot="5400000">
              <a:off x="-327575" y="4167975"/>
              <a:ext cx="1066500" cy="801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6"/>
          <p:cNvGrpSpPr/>
          <p:nvPr/>
        </p:nvGrpSpPr>
        <p:grpSpPr>
          <a:xfrm>
            <a:off x="7931467" y="287894"/>
            <a:ext cx="1380000" cy="3780224"/>
            <a:chOff x="7931467" y="287894"/>
            <a:chExt cx="1380000" cy="3780224"/>
          </a:xfrm>
        </p:grpSpPr>
        <p:sp>
          <p:nvSpPr>
            <p:cNvPr id="170" name="Google Shape;170;p16"/>
            <p:cNvSpPr/>
            <p:nvPr/>
          </p:nvSpPr>
          <p:spPr>
            <a:xfrm rot="-5400000">
              <a:off x="8293867" y="3050517"/>
              <a:ext cx="655200" cy="13800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6"/>
            <p:cNvGrpSpPr/>
            <p:nvPr/>
          </p:nvGrpSpPr>
          <p:grpSpPr>
            <a:xfrm>
              <a:off x="7931471" y="287894"/>
              <a:ext cx="779576" cy="251597"/>
              <a:chOff x="706750" y="463300"/>
              <a:chExt cx="486900" cy="157150"/>
            </a:xfrm>
          </p:grpSpPr>
          <p:grpSp>
            <p:nvGrpSpPr>
              <p:cNvPr id="172" name="Google Shape;172;p16"/>
              <p:cNvGrpSpPr/>
              <p:nvPr/>
            </p:nvGrpSpPr>
            <p:grpSpPr>
              <a:xfrm>
                <a:off x="706750" y="463300"/>
                <a:ext cx="486900" cy="39300"/>
                <a:chOff x="706750" y="463300"/>
                <a:chExt cx="486900" cy="39300"/>
              </a:xfrm>
            </p:grpSpPr>
            <p:sp>
              <p:nvSpPr>
                <p:cNvPr id="173" name="Google Shape;173;p16"/>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4" name="Google Shape;174;p16"/>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 name="Google Shape;175;p16"/>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6" name="Google Shape;176;p16"/>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77" name="Google Shape;177;p16"/>
              <p:cNvGrpSpPr/>
              <p:nvPr/>
            </p:nvGrpSpPr>
            <p:grpSpPr>
              <a:xfrm>
                <a:off x="706750" y="581150"/>
                <a:ext cx="486900" cy="39300"/>
                <a:chOff x="706750" y="463300"/>
                <a:chExt cx="486900" cy="39300"/>
              </a:xfrm>
            </p:grpSpPr>
            <p:sp>
              <p:nvSpPr>
                <p:cNvPr id="178" name="Google Shape;178;p16"/>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9" name="Google Shape;179;p16"/>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0" name="Google Shape;180;p16"/>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1" name="Google Shape;181;p16"/>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2" name="Shape 182"/>
        <p:cNvGrpSpPr/>
        <p:nvPr/>
      </p:nvGrpSpPr>
      <p:grpSpPr>
        <a:xfrm>
          <a:off x="0" y="0"/>
          <a:ext cx="0" cy="0"/>
          <a:chOff x="0" y="0"/>
          <a:chExt cx="0" cy="0"/>
        </a:xfrm>
      </p:grpSpPr>
      <p:sp>
        <p:nvSpPr>
          <p:cNvPr id="183" name="Google Shape;183;p17"/>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ph type="title"/>
          </p:nvPr>
        </p:nvSpPr>
        <p:spPr>
          <a:xfrm>
            <a:off x="4837200" y="1352075"/>
            <a:ext cx="3593400" cy="1209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17"/>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6" name="Google Shape;186;p17"/>
          <p:cNvGrpSpPr/>
          <p:nvPr/>
        </p:nvGrpSpPr>
        <p:grpSpPr>
          <a:xfrm>
            <a:off x="50225" y="0"/>
            <a:ext cx="9035446" cy="990900"/>
            <a:chOff x="50225" y="0"/>
            <a:chExt cx="9035446" cy="990900"/>
          </a:xfrm>
        </p:grpSpPr>
        <p:grpSp>
          <p:nvGrpSpPr>
            <p:cNvPr id="187" name="Google Shape;187;p17"/>
            <p:cNvGrpSpPr/>
            <p:nvPr/>
          </p:nvGrpSpPr>
          <p:grpSpPr>
            <a:xfrm>
              <a:off x="8430595" y="80387"/>
              <a:ext cx="655075" cy="655160"/>
              <a:chOff x="2948175" y="292725"/>
              <a:chExt cx="843300" cy="843300"/>
            </a:xfrm>
          </p:grpSpPr>
          <p:sp>
            <p:nvSpPr>
              <p:cNvPr id="188" name="Google Shape;188;p17"/>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7"/>
            <p:cNvSpPr/>
            <p:nvPr/>
          </p:nvSpPr>
          <p:spPr>
            <a:xfrm rot="10800000">
              <a:off x="50225" y="0"/>
              <a:ext cx="625800" cy="9909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7"/>
          <p:cNvGrpSpPr/>
          <p:nvPr/>
        </p:nvGrpSpPr>
        <p:grpSpPr>
          <a:xfrm>
            <a:off x="-397100" y="313650"/>
            <a:ext cx="9217659" cy="4721166"/>
            <a:chOff x="-397100" y="313650"/>
            <a:chExt cx="9217659" cy="4721166"/>
          </a:xfrm>
        </p:grpSpPr>
        <p:sp>
          <p:nvSpPr>
            <p:cNvPr id="192" name="Google Shape;192;p17"/>
            <p:cNvSpPr/>
            <p:nvPr/>
          </p:nvSpPr>
          <p:spPr>
            <a:xfrm rot="5400000">
              <a:off x="-529700" y="446250"/>
              <a:ext cx="1066500" cy="801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7"/>
            <p:cNvGrpSpPr/>
            <p:nvPr/>
          </p:nvGrpSpPr>
          <p:grpSpPr>
            <a:xfrm>
              <a:off x="8040984" y="4783219"/>
              <a:ext cx="779576" cy="251597"/>
              <a:chOff x="706750" y="463300"/>
              <a:chExt cx="486900" cy="157150"/>
            </a:xfrm>
          </p:grpSpPr>
          <p:grpSp>
            <p:nvGrpSpPr>
              <p:cNvPr id="194" name="Google Shape;194;p17"/>
              <p:cNvGrpSpPr/>
              <p:nvPr/>
            </p:nvGrpSpPr>
            <p:grpSpPr>
              <a:xfrm>
                <a:off x="706750" y="463300"/>
                <a:ext cx="486900" cy="39300"/>
                <a:chOff x="706750" y="463300"/>
                <a:chExt cx="486900" cy="39300"/>
              </a:xfrm>
            </p:grpSpPr>
            <p:sp>
              <p:nvSpPr>
                <p:cNvPr id="195" name="Google Shape;195;p17"/>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 name="Google Shape;196;p17"/>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17"/>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8" name="Google Shape;198;p17"/>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9" name="Google Shape;199;p17"/>
              <p:cNvGrpSpPr/>
              <p:nvPr/>
            </p:nvGrpSpPr>
            <p:grpSpPr>
              <a:xfrm>
                <a:off x="706750" y="581150"/>
                <a:ext cx="486900" cy="39300"/>
                <a:chOff x="706750" y="463300"/>
                <a:chExt cx="486900" cy="39300"/>
              </a:xfrm>
            </p:grpSpPr>
            <p:sp>
              <p:nvSpPr>
                <p:cNvPr id="200" name="Google Shape;200;p17"/>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 name="Google Shape;201;p17"/>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2" name="Google Shape;202;p17"/>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 name="Google Shape;203;p17"/>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4" name="Shape 204"/>
        <p:cNvGrpSpPr/>
        <p:nvPr/>
      </p:nvGrpSpPr>
      <p:grpSpPr>
        <a:xfrm>
          <a:off x="0" y="0"/>
          <a:ext cx="0" cy="0"/>
          <a:chOff x="0" y="0"/>
          <a:chExt cx="0" cy="0"/>
        </a:xfrm>
      </p:grpSpPr>
      <p:sp>
        <p:nvSpPr>
          <p:cNvPr id="205" name="Google Shape;205;p18"/>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18"/>
          <p:cNvSpPr txBox="1"/>
          <p:nvPr>
            <p:ph idx="1" type="subTitle"/>
          </p:nvPr>
        </p:nvSpPr>
        <p:spPr>
          <a:xfrm>
            <a:off x="4923088" y="2906475"/>
            <a:ext cx="2640000" cy="11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18"/>
          <p:cNvSpPr txBox="1"/>
          <p:nvPr>
            <p:ph idx="2" type="subTitle"/>
          </p:nvPr>
        </p:nvSpPr>
        <p:spPr>
          <a:xfrm>
            <a:off x="1580912" y="2906475"/>
            <a:ext cx="2640000" cy="11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8"/>
          <p:cNvSpPr txBox="1"/>
          <p:nvPr>
            <p:ph idx="3" type="subTitle"/>
          </p:nvPr>
        </p:nvSpPr>
        <p:spPr>
          <a:xfrm>
            <a:off x="1580912" y="234757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0" name="Google Shape;210;p18"/>
          <p:cNvSpPr txBox="1"/>
          <p:nvPr>
            <p:ph idx="4" type="subTitle"/>
          </p:nvPr>
        </p:nvSpPr>
        <p:spPr>
          <a:xfrm>
            <a:off x="4923088" y="234757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11" name="Google Shape;211;p18"/>
          <p:cNvGrpSpPr/>
          <p:nvPr/>
        </p:nvGrpSpPr>
        <p:grpSpPr>
          <a:xfrm>
            <a:off x="-240153" y="1512353"/>
            <a:ext cx="9284505" cy="3529467"/>
            <a:chOff x="-240153" y="1512353"/>
            <a:chExt cx="9284505" cy="3529467"/>
          </a:xfrm>
        </p:grpSpPr>
        <p:sp>
          <p:nvSpPr>
            <p:cNvPr id="212" name="Google Shape;212;p18"/>
            <p:cNvSpPr/>
            <p:nvPr/>
          </p:nvSpPr>
          <p:spPr>
            <a:xfrm rot="10800000">
              <a:off x="-240153" y="1512353"/>
              <a:ext cx="797700" cy="630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8"/>
            <p:cNvGrpSpPr/>
            <p:nvPr/>
          </p:nvGrpSpPr>
          <p:grpSpPr>
            <a:xfrm>
              <a:off x="8263709" y="4261177"/>
              <a:ext cx="780643" cy="780643"/>
              <a:chOff x="2948175" y="292725"/>
              <a:chExt cx="843300" cy="843300"/>
            </a:xfrm>
          </p:grpSpPr>
          <p:sp>
            <p:nvSpPr>
              <p:cNvPr id="214" name="Google Shape;214;p18"/>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6" name="Google Shape;216;p18"/>
          <p:cNvSpPr/>
          <p:nvPr/>
        </p:nvSpPr>
        <p:spPr>
          <a:xfrm rot="5400000">
            <a:off x="5126" y="1789248"/>
            <a:ext cx="516000" cy="7701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17" name="Shape 217"/>
        <p:cNvGrpSpPr/>
        <p:nvPr/>
      </p:nvGrpSpPr>
      <p:grpSpPr>
        <a:xfrm>
          <a:off x="0" y="0"/>
          <a:ext cx="0" cy="0"/>
          <a:chOff x="0" y="0"/>
          <a:chExt cx="0" cy="0"/>
        </a:xfrm>
      </p:grpSpPr>
      <p:sp>
        <p:nvSpPr>
          <p:cNvPr id="218" name="Google Shape;218;p19"/>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0" name="Google Shape;220;p19"/>
          <p:cNvSpPr txBox="1"/>
          <p:nvPr>
            <p:ph idx="1" type="subTitle"/>
          </p:nvPr>
        </p:nvSpPr>
        <p:spPr>
          <a:xfrm>
            <a:off x="4832078" y="1820950"/>
            <a:ext cx="3254100" cy="202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19"/>
          <p:cNvSpPr txBox="1"/>
          <p:nvPr>
            <p:ph idx="2" type="subTitle"/>
          </p:nvPr>
        </p:nvSpPr>
        <p:spPr>
          <a:xfrm>
            <a:off x="1057900" y="1820950"/>
            <a:ext cx="3254100" cy="202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2" name="Google Shape;222;p19"/>
          <p:cNvGrpSpPr/>
          <p:nvPr/>
        </p:nvGrpSpPr>
        <p:grpSpPr>
          <a:xfrm>
            <a:off x="305399" y="539488"/>
            <a:ext cx="9185101" cy="4472384"/>
            <a:chOff x="305399" y="539488"/>
            <a:chExt cx="9185101" cy="4472384"/>
          </a:xfrm>
        </p:grpSpPr>
        <p:grpSp>
          <p:nvGrpSpPr>
            <p:cNvPr id="223" name="Google Shape;223;p19"/>
            <p:cNvGrpSpPr/>
            <p:nvPr/>
          </p:nvGrpSpPr>
          <p:grpSpPr>
            <a:xfrm>
              <a:off x="305399" y="4196147"/>
              <a:ext cx="815640" cy="815724"/>
              <a:chOff x="2948175" y="292725"/>
              <a:chExt cx="843300" cy="843300"/>
            </a:xfrm>
          </p:grpSpPr>
          <p:sp>
            <p:nvSpPr>
              <p:cNvPr id="224" name="Google Shape;224;p19"/>
              <p:cNvSpPr/>
              <p:nvPr/>
            </p:nvSpPr>
            <p:spPr>
              <a:xfrm>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5400000">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9"/>
            <p:cNvSpPr/>
            <p:nvPr/>
          </p:nvSpPr>
          <p:spPr>
            <a:xfrm>
              <a:off x="8424000" y="539488"/>
              <a:ext cx="1066500" cy="1066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9"/>
          <p:cNvGrpSpPr/>
          <p:nvPr/>
        </p:nvGrpSpPr>
        <p:grpSpPr>
          <a:xfrm>
            <a:off x="8040984" y="1377250"/>
            <a:ext cx="1528391" cy="3441516"/>
            <a:chOff x="8040984" y="1377250"/>
            <a:chExt cx="1528391" cy="3441516"/>
          </a:xfrm>
        </p:grpSpPr>
        <p:grpSp>
          <p:nvGrpSpPr>
            <p:cNvPr id="228" name="Google Shape;228;p19"/>
            <p:cNvGrpSpPr/>
            <p:nvPr/>
          </p:nvGrpSpPr>
          <p:grpSpPr>
            <a:xfrm>
              <a:off x="8040984" y="4567169"/>
              <a:ext cx="779576" cy="251597"/>
              <a:chOff x="706750" y="463300"/>
              <a:chExt cx="486900" cy="157150"/>
            </a:xfrm>
          </p:grpSpPr>
          <p:grpSp>
            <p:nvGrpSpPr>
              <p:cNvPr id="229" name="Google Shape;229;p19"/>
              <p:cNvGrpSpPr/>
              <p:nvPr/>
            </p:nvGrpSpPr>
            <p:grpSpPr>
              <a:xfrm>
                <a:off x="706750" y="463300"/>
                <a:ext cx="486900" cy="39300"/>
                <a:chOff x="706750" y="463300"/>
                <a:chExt cx="486900" cy="39300"/>
              </a:xfrm>
            </p:grpSpPr>
            <p:sp>
              <p:nvSpPr>
                <p:cNvPr id="230" name="Google Shape;230;p19"/>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1" name="Google Shape;231;p19"/>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2" name="Google Shape;232;p19"/>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3" name="Google Shape;233;p19"/>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4" name="Google Shape;234;p19"/>
              <p:cNvGrpSpPr/>
              <p:nvPr/>
            </p:nvGrpSpPr>
            <p:grpSpPr>
              <a:xfrm>
                <a:off x="706750" y="581150"/>
                <a:ext cx="486900" cy="39300"/>
                <a:chOff x="706750" y="463300"/>
                <a:chExt cx="486900" cy="39300"/>
              </a:xfrm>
            </p:grpSpPr>
            <p:sp>
              <p:nvSpPr>
                <p:cNvPr id="235" name="Google Shape;235;p19"/>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6" name="Google Shape;236;p19"/>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7" name="Google Shape;237;p19"/>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8" name="Google Shape;238;p19"/>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239" name="Google Shape;239;p19"/>
            <p:cNvSpPr/>
            <p:nvPr/>
          </p:nvSpPr>
          <p:spPr>
            <a:xfrm rot="-5400000">
              <a:off x="8867825" y="1119400"/>
              <a:ext cx="443700" cy="9594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0" name="Shape 240"/>
        <p:cNvGrpSpPr/>
        <p:nvPr/>
      </p:nvGrpSpPr>
      <p:grpSpPr>
        <a:xfrm>
          <a:off x="0" y="0"/>
          <a:ext cx="0" cy="0"/>
          <a:chOff x="0" y="0"/>
          <a:chExt cx="0" cy="0"/>
        </a:xfrm>
      </p:grpSpPr>
      <p:sp>
        <p:nvSpPr>
          <p:cNvPr id="241" name="Google Shape;241;p20"/>
          <p:cNvSpPr/>
          <p:nvPr/>
        </p:nvSpPr>
        <p:spPr>
          <a:xfrm>
            <a:off x="250950" y="223065"/>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20"/>
          <p:cNvSpPr txBox="1"/>
          <p:nvPr>
            <p:ph idx="1" type="subTitle"/>
          </p:nvPr>
        </p:nvSpPr>
        <p:spPr>
          <a:xfrm>
            <a:off x="937625" y="2911550"/>
            <a:ext cx="2175300" cy="89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20"/>
          <p:cNvSpPr txBox="1"/>
          <p:nvPr>
            <p:ph idx="2" type="subTitle"/>
          </p:nvPr>
        </p:nvSpPr>
        <p:spPr>
          <a:xfrm>
            <a:off x="3484350" y="2911550"/>
            <a:ext cx="2175300" cy="89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0"/>
          <p:cNvSpPr txBox="1"/>
          <p:nvPr>
            <p:ph idx="3" type="subTitle"/>
          </p:nvPr>
        </p:nvSpPr>
        <p:spPr>
          <a:xfrm>
            <a:off x="6031075" y="2911550"/>
            <a:ext cx="2175300" cy="89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0"/>
          <p:cNvSpPr txBox="1"/>
          <p:nvPr>
            <p:ph idx="4" type="subTitle"/>
          </p:nvPr>
        </p:nvSpPr>
        <p:spPr>
          <a:xfrm>
            <a:off x="937625" y="2397673"/>
            <a:ext cx="2175300" cy="51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47" name="Google Shape;247;p20"/>
          <p:cNvSpPr txBox="1"/>
          <p:nvPr>
            <p:ph idx="5" type="subTitle"/>
          </p:nvPr>
        </p:nvSpPr>
        <p:spPr>
          <a:xfrm>
            <a:off x="3484350" y="2397673"/>
            <a:ext cx="2175300" cy="51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48" name="Google Shape;248;p20"/>
          <p:cNvSpPr txBox="1"/>
          <p:nvPr>
            <p:ph idx="6" type="subTitle"/>
          </p:nvPr>
        </p:nvSpPr>
        <p:spPr>
          <a:xfrm>
            <a:off x="6031075" y="2397673"/>
            <a:ext cx="2175300" cy="51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49" name="Google Shape;249;p20"/>
          <p:cNvGrpSpPr/>
          <p:nvPr/>
        </p:nvGrpSpPr>
        <p:grpSpPr>
          <a:xfrm>
            <a:off x="66175" y="-77400"/>
            <a:ext cx="8984050" cy="5161607"/>
            <a:chOff x="66175" y="-77400"/>
            <a:chExt cx="8984050" cy="5161607"/>
          </a:xfrm>
        </p:grpSpPr>
        <p:sp>
          <p:nvSpPr>
            <p:cNvPr id="250" name="Google Shape;250;p20"/>
            <p:cNvSpPr/>
            <p:nvPr/>
          </p:nvSpPr>
          <p:spPr>
            <a:xfrm rot="-5400000">
              <a:off x="8264225" y="203100"/>
              <a:ext cx="1066500" cy="505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66175" y="118475"/>
              <a:ext cx="533100" cy="505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114959" y="4303565"/>
              <a:ext cx="780643" cy="780643"/>
              <a:chOff x="2948175" y="292725"/>
              <a:chExt cx="843300" cy="843300"/>
            </a:xfrm>
          </p:grpSpPr>
          <p:sp>
            <p:nvSpPr>
              <p:cNvPr id="253" name="Google Shape;253;p20"/>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5" name="Google Shape;255;p20"/>
          <p:cNvSpPr/>
          <p:nvPr/>
        </p:nvSpPr>
        <p:spPr>
          <a:xfrm rot="10800000">
            <a:off x="8276450" y="-77400"/>
            <a:ext cx="592200" cy="7110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1291500" y="2121400"/>
            <a:ext cx="5580600" cy="1112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1291500" y="1012925"/>
            <a:ext cx="1203600" cy="91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idx="1" type="subTitle"/>
          </p:nvPr>
        </p:nvSpPr>
        <p:spPr>
          <a:xfrm>
            <a:off x="1291500" y="3310075"/>
            <a:ext cx="55806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 name="Google Shape;18;p3"/>
          <p:cNvGrpSpPr/>
          <p:nvPr/>
        </p:nvGrpSpPr>
        <p:grpSpPr>
          <a:xfrm>
            <a:off x="0" y="3455000"/>
            <a:ext cx="599400" cy="1523650"/>
            <a:chOff x="0" y="3455000"/>
            <a:chExt cx="599400" cy="1523650"/>
          </a:xfrm>
        </p:grpSpPr>
        <p:sp>
          <p:nvSpPr>
            <p:cNvPr id="19" name="Google Shape;19;p3"/>
            <p:cNvSpPr/>
            <p:nvPr/>
          </p:nvSpPr>
          <p:spPr>
            <a:xfrm rot="5400000">
              <a:off x="-302100" y="4077150"/>
              <a:ext cx="1203600" cy="599400"/>
            </a:xfrm>
            <a:prstGeom prst="round2SameRect">
              <a:avLst>
                <a:gd fmla="val 1666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28350" y="3426650"/>
              <a:ext cx="466200" cy="5229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6" name="Shape 256"/>
        <p:cNvGrpSpPr/>
        <p:nvPr/>
      </p:nvGrpSpPr>
      <p:grpSpPr>
        <a:xfrm>
          <a:off x="0" y="0"/>
          <a:ext cx="0" cy="0"/>
          <a:chOff x="0" y="0"/>
          <a:chExt cx="0" cy="0"/>
        </a:xfrm>
      </p:grpSpPr>
      <p:sp>
        <p:nvSpPr>
          <p:cNvPr id="257" name="Google Shape;257;p21"/>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21"/>
          <p:cNvSpPr txBox="1"/>
          <p:nvPr>
            <p:ph idx="1" type="subTitle"/>
          </p:nvPr>
        </p:nvSpPr>
        <p:spPr>
          <a:xfrm>
            <a:off x="1520229" y="18429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1"/>
          <p:cNvSpPr txBox="1"/>
          <p:nvPr>
            <p:ph idx="2" type="subTitle"/>
          </p:nvPr>
        </p:nvSpPr>
        <p:spPr>
          <a:xfrm>
            <a:off x="5444782" y="18429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1"/>
          <p:cNvSpPr txBox="1"/>
          <p:nvPr>
            <p:ph idx="3" type="subTitle"/>
          </p:nvPr>
        </p:nvSpPr>
        <p:spPr>
          <a:xfrm>
            <a:off x="1520229" y="34857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1"/>
          <p:cNvSpPr txBox="1"/>
          <p:nvPr>
            <p:ph idx="4" type="subTitle"/>
          </p:nvPr>
        </p:nvSpPr>
        <p:spPr>
          <a:xfrm>
            <a:off x="5444782" y="34857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21"/>
          <p:cNvSpPr txBox="1"/>
          <p:nvPr>
            <p:ph idx="5" type="subTitle"/>
          </p:nvPr>
        </p:nvSpPr>
        <p:spPr>
          <a:xfrm>
            <a:off x="1520229" y="1489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64" name="Google Shape;264;p21"/>
          <p:cNvSpPr txBox="1"/>
          <p:nvPr>
            <p:ph idx="6" type="subTitle"/>
          </p:nvPr>
        </p:nvSpPr>
        <p:spPr>
          <a:xfrm>
            <a:off x="1520229" y="3132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65" name="Google Shape;265;p21"/>
          <p:cNvSpPr txBox="1"/>
          <p:nvPr>
            <p:ph idx="7" type="subTitle"/>
          </p:nvPr>
        </p:nvSpPr>
        <p:spPr>
          <a:xfrm>
            <a:off x="5444779" y="1489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66" name="Google Shape;266;p21"/>
          <p:cNvSpPr txBox="1"/>
          <p:nvPr>
            <p:ph idx="8" type="subTitle"/>
          </p:nvPr>
        </p:nvSpPr>
        <p:spPr>
          <a:xfrm>
            <a:off x="5444779" y="3132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267" name="Google Shape;267;p21"/>
          <p:cNvGrpSpPr/>
          <p:nvPr/>
        </p:nvGrpSpPr>
        <p:grpSpPr>
          <a:xfrm>
            <a:off x="8356350" y="139375"/>
            <a:ext cx="1066500" cy="4164200"/>
            <a:chOff x="8356350" y="139375"/>
            <a:chExt cx="1066500" cy="4164200"/>
          </a:xfrm>
        </p:grpSpPr>
        <p:sp>
          <p:nvSpPr>
            <p:cNvPr id="268" name="Google Shape;268;p21"/>
            <p:cNvSpPr/>
            <p:nvPr/>
          </p:nvSpPr>
          <p:spPr>
            <a:xfrm>
              <a:off x="8356350" y="3798075"/>
              <a:ext cx="1066500" cy="505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8534150" y="139375"/>
              <a:ext cx="533100" cy="505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1"/>
          <p:cNvGrpSpPr/>
          <p:nvPr/>
        </p:nvGrpSpPr>
        <p:grpSpPr>
          <a:xfrm>
            <a:off x="323434" y="3310575"/>
            <a:ext cx="8869466" cy="1766066"/>
            <a:chOff x="323434" y="3310575"/>
            <a:chExt cx="8869466" cy="1766066"/>
          </a:xfrm>
        </p:grpSpPr>
        <p:grpSp>
          <p:nvGrpSpPr>
            <p:cNvPr id="271" name="Google Shape;271;p21"/>
            <p:cNvGrpSpPr/>
            <p:nvPr/>
          </p:nvGrpSpPr>
          <p:grpSpPr>
            <a:xfrm>
              <a:off x="323434" y="4825044"/>
              <a:ext cx="779576" cy="251597"/>
              <a:chOff x="706750" y="463300"/>
              <a:chExt cx="486900" cy="157150"/>
            </a:xfrm>
          </p:grpSpPr>
          <p:grpSp>
            <p:nvGrpSpPr>
              <p:cNvPr id="272" name="Google Shape;272;p21"/>
              <p:cNvGrpSpPr/>
              <p:nvPr/>
            </p:nvGrpSpPr>
            <p:grpSpPr>
              <a:xfrm>
                <a:off x="706750" y="463300"/>
                <a:ext cx="486900" cy="39300"/>
                <a:chOff x="706750" y="463300"/>
                <a:chExt cx="486900" cy="39300"/>
              </a:xfrm>
            </p:grpSpPr>
            <p:sp>
              <p:nvSpPr>
                <p:cNvPr id="273" name="Google Shape;273;p21"/>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4" name="Google Shape;274;p21"/>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5" name="Google Shape;275;p21"/>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6" name="Google Shape;276;p21"/>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77" name="Google Shape;277;p21"/>
              <p:cNvGrpSpPr/>
              <p:nvPr/>
            </p:nvGrpSpPr>
            <p:grpSpPr>
              <a:xfrm>
                <a:off x="706750" y="581150"/>
                <a:ext cx="486900" cy="39300"/>
                <a:chOff x="706750" y="463300"/>
                <a:chExt cx="486900" cy="39300"/>
              </a:xfrm>
            </p:grpSpPr>
            <p:sp>
              <p:nvSpPr>
                <p:cNvPr id="278" name="Google Shape;278;p21"/>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9" name="Google Shape;279;p21"/>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0" name="Google Shape;280;p21"/>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1" name="Google Shape;281;p21"/>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282" name="Google Shape;282;p21"/>
            <p:cNvSpPr/>
            <p:nvPr/>
          </p:nvSpPr>
          <p:spPr>
            <a:xfrm rot="-5400000">
              <a:off x="8541300" y="3251175"/>
              <a:ext cx="592200" cy="7110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83" name="Shape 283"/>
        <p:cNvGrpSpPr/>
        <p:nvPr/>
      </p:nvGrpSpPr>
      <p:grpSpPr>
        <a:xfrm>
          <a:off x="0" y="0"/>
          <a:ext cx="0" cy="0"/>
          <a:chOff x="0" y="0"/>
          <a:chExt cx="0" cy="0"/>
        </a:xfrm>
      </p:grpSpPr>
      <p:sp>
        <p:nvSpPr>
          <p:cNvPr id="284" name="Google Shape;284;p22"/>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6" name="Google Shape;286;p22"/>
          <p:cNvSpPr txBox="1"/>
          <p:nvPr>
            <p:ph idx="1" type="subTitle"/>
          </p:nvPr>
        </p:nvSpPr>
        <p:spPr>
          <a:xfrm>
            <a:off x="961850" y="1996801"/>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2"/>
          <p:cNvSpPr txBox="1"/>
          <p:nvPr>
            <p:ph idx="2" type="subTitle"/>
          </p:nvPr>
        </p:nvSpPr>
        <p:spPr>
          <a:xfrm>
            <a:off x="3505350" y="1996801"/>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22"/>
          <p:cNvSpPr txBox="1"/>
          <p:nvPr>
            <p:ph idx="3" type="subTitle"/>
          </p:nvPr>
        </p:nvSpPr>
        <p:spPr>
          <a:xfrm>
            <a:off x="961850" y="3427025"/>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idx="4" type="subTitle"/>
          </p:nvPr>
        </p:nvSpPr>
        <p:spPr>
          <a:xfrm>
            <a:off x="3505350" y="3427025"/>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2"/>
          <p:cNvSpPr txBox="1"/>
          <p:nvPr>
            <p:ph idx="5" type="subTitle"/>
          </p:nvPr>
        </p:nvSpPr>
        <p:spPr>
          <a:xfrm>
            <a:off x="6048850" y="1996801"/>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6" type="subTitle"/>
          </p:nvPr>
        </p:nvSpPr>
        <p:spPr>
          <a:xfrm>
            <a:off x="6048850" y="3427025"/>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2"/>
          <p:cNvSpPr txBox="1"/>
          <p:nvPr>
            <p:ph idx="7" type="subTitle"/>
          </p:nvPr>
        </p:nvSpPr>
        <p:spPr>
          <a:xfrm>
            <a:off x="966039" y="1656600"/>
            <a:ext cx="2124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93" name="Google Shape;293;p22"/>
          <p:cNvSpPr txBox="1"/>
          <p:nvPr>
            <p:ph idx="8" type="subTitle"/>
          </p:nvPr>
        </p:nvSpPr>
        <p:spPr>
          <a:xfrm>
            <a:off x="3509550" y="1656600"/>
            <a:ext cx="2124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94" name="Google Shape;294;p22"/>
          <p:cNvSpPr txBox="1"/>
          <p:nvPr>
            <p:ph idx="9" type="subTitle"/>
          </p:nvPr>
        </p:nvSpPr>
        <p:spPr>
          <a:xfrm>
            <a:off x="6053039" y="1656600"/>
            <a:ext cx="2124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95" name="Google Shape;295;p22"/>
          <p:cNvSpPr txBox="1"/>
          <p:nvPr>
            <p:ph idx="13" type="subTitle"/>
          </p:nvPr>
        </p:nvSpPr>
        <p:spPr>
          <a:xfrm>
            <a:off x="966039" y="3086800"/>
            <a:ext cx="2124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96" name="Google Shape;296;p22"/>
          <p:cNvSpPr txBox="1"/>
          <p:nvPr>
            <p:ph idx="14" type="subTitle"/>
          </p:nvPr>
        </p:nvSpPr>
        <p:spPr>
          <a:xfrm>
            <a:off x="3509550" y="3086800"/>
            <a:ext cx="2124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297" name="Google Shape;297;p22"/>
          <p:cNvSpPr txBox="1"/>
          <p:nvPr>
            <p:ph idx="15" type="subTitle"/>
          </p:nvPr>
        </p:nvSpPr>
        <p:spPr>
          <a:xfrm>
            <a:off x="6053039" y="3086800"/>
            <a:ext cx="2124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298" name="Google Shape;298;p22"/>
          <p:cNvGrpSpPr/>
          <p:nvPr/>
        </p:nvGrpSpPr>
        <p:grpSpPr>
          <a:xfrm>
            <a:off x="8335523" y="85596"/>
            <a:ext cx="1267527" cy="4929104"/>
            <a:chOff x="8335523" y="85596"/>
            <a:chExt cx="1267527" cy="4929104"/>
          </a:xfrm>
        </p:grpSpPr>
        <p:grpSp>
          <p:nvGrpSpPr>
            <p:cNvPr id="299" name="Google Shape;299;p22"/>
            <p:cNvGrpSpPr/>
            <p:nvPr/>
          </p:nvGrpSpPr>
          <p:grpSpPr>
            <a:xfrm>
              <a:off x="8335523" y="85596"/>
              <a:ext cx="779547" cy="779631"/>
              <a:chOff x="2948175" y="292725"/>
              <a:chExt cx="843300" cy="843300"/>
            </a:xfrm>
          </p:grpSpPr>
          <p:sp>
            <p:nvSpPr>
              <p:cNvPr id="300" name="Google Shape;300;p22"/>
              <p:cNvSpPr/>
              <p:nvPr/>
            </p:nvSpPr>
            <p:spPr>
              <a:xfrm>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rot="5400000">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2"/>
            <p:cNvSpPr/>
            <p:nvPr/>
          </p:nvSpPr>
          <p:spPr>
            <a:xfrm>
              <a:off x="8536550" y="4442000"/>
              <a:ext cx="1066500" cy="5727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2"/>
          <p:cNvSpPr/>
          <p:nvPr/>
        </p:nvSpPr>
        <p:spPr>
          <a:xfrm rot="5400000">
            <a:off x="-25425" y="3091300"/>
            <a:ext cx="549900" cy="5409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2"/>
          <p:cNvGrpSpPr/>
          <p:nvPr/>
        </p:nvGrpSpPr>
        <p:grpSpPr>
          <a:xfrm>
            <a:off x="-195147" y="3347926"/>
            <a:ext cx="9041205" cy="1256079"/>
            <a:chOff x="-195147" y="3347926"/>
            <a:chExt cx="9041205" cy="1256079"/>
          </a:xfrm>
        </p:grpSpPr>
        <p:grpSp>
          <p:nvGrpSpPr>
            <p:cNvPr id="305" name="Google Shape;305;p22"/>
            <p:cNvGrpSpPr/>
            <p:nvPr/>
          </p:nvGrpSpPr>
          <p:grpSpPr>
            <a:xfrm rot="5400000">
              <a:off x="8330471" y="4088419"/>
              <a:ext cx="779576" cy="251597"/>
              <a:chOff x="706750" y="463300"/>
              <a:chExt cx="486900" cy="157150"/>
            </a:xfrm>
          </p:grpSpPr>
          <p:grpSp>
            <p:nvGrpSpPr>
              <p:cNvPr id="306" name="Google Shape;306;p22"/>
              <p:cNvGrpSpPr/>
              <p:nvPr/>
            </p:nvGrpSpPr>
            <p:grpSpPr>
              <a:xfrm>
                <a:off x="706750" y="463300"/>
                <a:ext cx="486900" cy="39300"/>
                <a:chOff x="706750" y="463300"/>
                <a:chExt cx="486900" cy="39300"/>
              </a:xfrm>
            </p:grpSpPr>
            <p:sp>
              <p:nvSpPr>
                <p:cNvPr id="307" name="Google Shape;307;p22"/>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8" name="Google Shape;308;p22"/>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9" name="Google Shape;309;p22"/>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0" name="Google Shape;310;p22"/>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11" name="Google Shape;311;p22"/>
              <p:cNvGrpSpPr/>
              <p:nvPr/>
            </p:nvGrpSpPr>
            <p:grpSpPr>
              <a:xfrm>
                <a:off x="706750" y="581150"/>
                <a:ext cx="486900" cy="39300"/>
                <a:chOff x="706750" y="463300"/>
                <a:chExt cx="486900" cy="39300"/>
              </a:xfrm>
            </p:grpSpPr>
            <p:sp>
              <p:nvSpPr>
                <p:cNvPr id="312" name="Google Shape;312;p22"/>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3" name="Google Shape;313;p22"/>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4" name="Google Shape;314;p22"/>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5" name="Google Shape;315;p22"/>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316" name="Google Shape;316;p22"/>
            <p:cNvSpPr/>
            <p:nvPr/>
          </p:nvSpPr>
          <p:spPr>
            <a:xfrm rot="5400000">
              <a:off x="-44547" y="3197326"/>
              <a:ext cx="523500" cy="8247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317" name="Shape 317"/>
        <p:cNvGrpSpPr/>
        <p:nvPr/>
      </p:nvGrpSpPr>
      <p:grpSpPr>
        <a:xfrm>
          <a:off x="0" y="0"/>
          <a:ext cx="0" cy="0"/>
          <a:chOff x="0" y="0"/>
          <a:chExt cx="0" cy="0"/>
        </a:xfrm>
      </p:grpSpPr>
      <p:sp>
        <p:nvSpPr>
          <p:cNvPr id="318" name="Google Shape;318;p23"/>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0" name="Google Shape;320;p23"/>
          <p:cNvSpPr txBox="1"/>
          <p:nvPr>
            <p:ph idx="1" type="subTitle"/>
          </p:nvPr>
        </p:nvSpPr>
        <p:spPr>
          <a:xfrm>
            <a:off x="724512" y="2247401"/>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3"/>
          <p:cNvSpPr txBox="1"/>
          <p:nvPr>
            <p:ph idx="2" type="subTitle"/>
          </p:nvPr>
        </p:nvSpPr>
        <p:spPr>
          <a:xfrm>
            <a:off x="3505350" y="2247401"/>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23"/>
          <p:cNvSpPr txBox="1"/>
          <p:nvPr>
            <p:ph idx="3" type="subTitle"/>
          </p:nvPr>
        </p:nvSpPr>
        <p:spPr>
          <a:xfrm>
            <a:off x="2121612" y="3969225"/>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3"/>
          <p:cNvSpPr txBox="1"/>
          <p:nvPr>
            <p:ph idx="4" type="subTitle"/>
          </p:nvPr>
        </p:nvSpPr>
        <p:spPr>
          <a:xfrm>
            <a:off x="4889088" y="3969225"/>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3"/>
          <p:cNvSpPr txBox="1"/>
          <p:nvPr>
            <p:ph idx="5" type="subTitle"/>
          </p:nvPr>
        </p:nvSpPr>
        <p:spPr>
          <a:xfrm>
            <a:off x="6286188" y="2247401"/>
            <a:ext cx="21333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23"/>
          <p:cNvSpPr txBox="1"/>
          <p:nvPr>
            <p:ph idx="6" type="subTitle"/>
          </p:nvPr>
        </p:nvSpPr>
        <p:spPr>
          <a:xfrm>
            <a:off x="728712" y="1907200"/>
            <a:ext cx="2124900" cy="44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326" name="Google Shape;326;p23"/>
          <p:cNvSpPr txBox="1"/>
          <p:nvPr>
            <p:ph idx="7" type="subTitle"/>
          </p:nvPr>
        </p:nvSpPr>
        <p:spPr>
          <a:xfrm>
            <a:off x="3509550" y="1907200"/>
            <a:ext cx="2124900" cy="44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327" name="Google Shape;327;p23"/>
          <p:cNvSpPr txBox="1"/>
          <p:nvPr>
            <p:ph idx="8" type="subTitle"/>
          </p:nvPr>
        </p:nvSpPr>
        <p:spPr>
          <a:xfrm>
            <a:off x="6290388" y="1907200"/>
            <a:ext cx="2124900" cy="44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328" name="Google Shape;328;p23"/>
          <p:cNvSpPr txBox="1"/>
          <p:nvPr>
            <p:ph idx="9" type="subTitle"/>
          </p:nvPr>
        </p:nvSpPr>
        <p:spPr>
          <a:xfrm>
            <a:off x="2125800" y="3629000"/>
            <a:ext cx="2124900" cy="44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329" name="Google Shape;329;p23"/>
          <p:cNvSpPr txBox="1"/>
          <p:nvPr>
            <p:ph idx="13" type="subTitle"/>
          </p:nvPr>
        </p:nvSpPr>
        <p:spPr>
          <a:xfrm>
            <a:off x="4893275" y="3629000"/>
            <a:ext cx="2124900" cy="44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330" name="Google Shape;330;p23"/>
          <p:cNvGrpSpPr/>
          <p:nvPr/>
        </p:nvGrpSpPr>
        <p:grpSpPr>
          <a:xfrm>
            <a:off x="93379" y="4346886"/>
            <a:ext cx="8923296" cy="796691"/>
            <a:chOff x="93379" y="4346886"/>
            <a:chExt cx="8923296" cy="796691"/>
          </a:xfrm>
        </p:grpSpPr>
        <p:grpSp>
          <p:nvGrpSpPr>
            <p:cNvPr id="331" name="Google Shape;331;p23"/>
            <p:cNvGrpSpPr/>
            <p:nvPr/>
          </p:nvGrpSpPr>
          <p:grpSpPr>
            <a:xfrm>
              <a:off x="8381332" y="4346886"/>
              <a:ext cx="635342" cy="635427"/>
              <a:chOff x="2948175" y="292725"/>
              <a:chExt cx="843300" cy="843300"/>
            </a:xfrm>
          </p:grpSpPr>
          <p:sp>
            <p:nvSpPr>
              <p:cNvPr id="332" name="Google Shape;332;p23"/>
              <p:cNvSpPr/>
              <p:nvPr/>
            </p:nvSpPr>
            <p:spPr>
              <a:xfrm>
                <a:off x="3226875" y="292725"/>
                <a:ext cx="285900" cy="843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rot="5400000">
                <a:off x="3226875" y="292725"/>
                <a:ext cx="285900" cy="843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3"/>
            <p:cNvSpPr/>
            <p:nvPr/>
          </p:nvSpPr>
          <p:spPr>
            <a:xfrm>
              <a:off x="93379" y="4490477"/>
              <a:ext cx="747300" cy="6531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3"/>
          <p:cNvGrpSpPr/>
          <p:nvPr/>
        </p:nvGrpSpPr>
        <p:grpSpPr>
          <a:xfrm>
            <a:off x="693616" y="193419"/>
            <a:ext cx="8126944" cy="5012169"/>
            <a:chOff x="693616" y="193419"/>
            <a:chExt cx="8126944" cy="5012169"/>
          </a:xfrm>
        </p:grpSpPr>
        <p:grpSp>
          <p:nvGrpSpPr>
            <p:cNvPr id="336" name="Google Shape;336;p23"/>
            <p:cNvGrpSpPr/>
            <p:nvPr/>
          </p:nvGrpSpPr>
          <p:grpSpPr>
            <a:xfrm>
              <a:off x="8040984" y="193419"/>
              <a:ext cx="779576" cy="251597"/>
              <a:chOff x="706750" y="463300"/>
              <a:chExt cx="486900" cy="157150"/>
            </a:xfrm>
          </p:grpSpPr>
          <p:grpSp>
            <p:nvGrpSpPr>
              <p:cNvPr id="337" name="Google Shape;337;p23"/>
              <p:cNvGrpSpPr/>
              <p:nvPr/>
            </p:nvGrpSpPr>
            <p:grpSpPr>
              <a:xfrm>
                <a:off x="706750" y="463300"/>
                <a:ext cx="486900" cy="39300"/>
                <a:chOff x="706750" y="463300"/>
                <a:chExt cx="486900" cy="39300"/>
              </a:xfrm>
            </p:grpSpPr>
            <p:sp>
              <p:nvSpPr>
                <p:cNvPr id="338" name="Google Shape;338;p23"/>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9" name="Google Shape;339;p23"/>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0" name="Google Shape;340;p23"/>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1" name="Google Shape;341;p23"/>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42" name="Google Shape;342;p23"/>
              <p:cNvGrpSpPr/>
              <p:nvPr/>
            </p:nvGrpSpPr>
            <p:grpSpPr>
              <a:xfrm>
                <a:off x="706750" y="581150"/>
                <a:ext cx="486900" cy="39300"/>
                <a:chOff x="706750" y="463300"/>
                <a:chExt cx="486900" cy="39300"/>
              </a:xfrm>
            </p:grpSpPr>
            <p:sp>
              <p:nvSpPr>
                <p:cNvPr id="343" name="Google Shape;343;p23"/>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4" name="Google Shape;344;p23"/>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5" name="Google Shape;345;p23"/>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6" name="Google Shape;346;p23"/>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347" name="Google Shape;347;p23"/>
            <p:cNvSpPr/>
            <p:nvPr/>
          </p:nvSpPr>
          <p:spPr>
            <a:xfrm>
              <a:off x="693616" y="4380888"/>
              <a:ext cx="523500" cy="8247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48" name="Shape 348"/>
        <p:cNvGrpSpPr/>
        <p:nvPr/>
      </p:nvGrpSpPr>
      <p:grpSpPr>
        <a:xfrm>
          <a:off x="0" y="0"/>
          <a:ext cx="0" cy="0"/>
          <a:chOff x="0" y="0"/>
          <a:chExt cx="0" cy="0"/>
        </a:xfrm>
      </p:grpSpPr>
      <p:sp>
        <p:nvSpPr>
          <p:cNvPr id="349" name="Google Shape;349;p24"/>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txBox="1"/>
          <p:nvPr>
            <p:ph hasCustomPrompt="1" type="title"/>
          </p:nvPr>
        </p:nvSpPr>
        <p:spPr>
          <a:xfrm>
            <a:off x="2565000" y="638350"/>
            <a:ext cx="4097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1" name="Google Shape;351;p24"/>
          <p:cNvSpPr txBox="1"/>
          <p:nvPr>
            <p:ph idx="1" type="subTitle"/>
          </p:nvPr>
        </p:nvSpPr>
        <p:spPr>
          <a:xfrm>
            <a:off x="2565000" y="1327275"/>
            <a:ext cx="4097700" cy="40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52" name="Google Shape;352;p24"/>
          <p:cNvSpPr txBox="1"/>
          <p:nvPr>
            <p:ph hasCustomPrompt="1" idx="2" type="title"/>
          </p:nvPr>
        </p:nvSpPr>
        <p:spPr>
          <a:xfrm>
            <a:off x="2565000" y="1990612"/>
            <a:ext cx="4097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3" name="Google Shape;353;p24"/>
          <p:cNvSpPr txBox="1"/>
          <p:nvPr>
            <p:ph idx="3" type="subTitle"/>
          </p:nvPr>
        </p:nvSpPr>
        <p:spPr>
          <a:xfrm>
            <a:off x="2565000" y="2679537"/>
            <a:ext cx="4097700" cy="40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54" name="Google Shape;354;p24"/>
          <p:cNvSpPr txBox="1"/>
          <p:nvPr>
            <p:ph hasCustomPrompt="1" idx="4" type="title"/>
          </p:nvPr>
        </p:nvSpPr>
        <p:spPr>
          <a:xfrm>
            <a:off x="2565000" y="3342874"/>
            <a:ext cx="4097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5" name="Google Shape;355;p24"/>
          <p:cNvSpPr txBox="1"/>
          <p:nvPr>
            <p:ph idx="5" type="subTitle"/>
          </p:nvPr>
        </p:nvSpPr>
        <p:spPr>
          <a:xfrm>
            <a:off x="2565000" y="4031799"/>
            <a:ext cx="4097700" cy="40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356" name="Google Shape;356;p24"/>
          <p:cNvGrpSpPr/>
          <p:nvPr/>
        </p:nvGrpSpPr>
        <p:grpSpPr>
          <a:xfrm>
            <a:off x="-69725" y="435700"/>
            <a:ext cx="9213729" cy="3884825"/>
            <a:chOff x="-69725" y="435700"/>
            <a:chExt cx="9213729" cy="3884825"/>
          </a:xfrm>
        </p:grpSpPr>
        <p:sp>
          <p:nvSpPr>
            <p:cNvPr id="357" name="Google Shape;357;p24"/>
            <p:cNvSpPr/>
            <p:nvPr/>
          </p:nvSpPr>
          <p:spPr>
            <a:xfrm rot="-5400000">
              <a:off x="8279104" y="3455625"/>
              <a:ext cx="738900" cy="990900"/>
            </a:xfrm>
            <a:prstGeom prst="round2SameRect">
              <a:avLst>
                <a:gd fmla="val 1666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rot="5400000">
              <a:off x="-73325" y="439300"/>
              <a:ext cx="808500" cy="801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4"/>
          <p:cNvGrpSpPr/>
          <p:nvPr/>
        </p:nvGrpSpPr>
        <p:grpSpPr>
          <a:xfrm>
            <a:off x="148675" y="954700"/>
            <a:ext cx="1136584" cy="3775091"/>
            <a:chOff x="148675" y="954700"/>
            <a:chExt cx="1136584" cy="3775091"/>
          </a:xfrm>
        </p:grpSpPr>
        <p:grpSp>
          <p:nvGrpSpPr>
            <p:cNvPr id="360" name="Google Shape;360;p24"/>
            <p:cNvGrpSpPr/>
            <p:nvPr/>
          </p:nvGrpSpPr>
          <p:grpSpPr>
            <a:xfrm>
              <a:off x="505684" y="4478194"/>
              <a:ext cx="779576" cy="251597"/>
              <a:chOff x="706750" y="463300"/>
              <a:chExt cx="486900" cy="157150"/>
            </a:xfrm>
          </p:grpSpPr>
          <p:grpSp>
            <p:nvGrpSpPr>
              <p:cNvPr id="361" name="Google Shape;361;p24"/>
              <p:cNvGrpSpPr/>
              <p:nvPr/>
            </p:nvGrpSpPr>
            <p:grpSpPr>
              <a:xfrm>
                <a:off x="706750" y="463300"/>
                <a:ext cx="486900" cy="39300"/>
                <a:chOff x="706750" y="463300"/>
                <a:chExt cx="486900" cy="39300"/>
              </a:xfrm>
            </p:grpSpPr>
            <p:sp>
              <p:nvSpPr>
                <p:cNvPr id="362" name="Google Shape;362;p24"/>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3" name="Google Shape;363;p24"/>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4" name="Google Shape;364;p24"/>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5" name="Google Shape;365;p24"/>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66" name="Google Shape;366;p24"/>
              <p:cNvGrpSpPr/>
              <p:nvPr/>
            </p:nvGrpSpPr>
            <p:grpSpPr>
              <a:xfrm>
                <a:off x="706750" y="581150"/>
                <a:ext cx="486900" cy="39300"/>
                <a:chOff x="706750" y="463300"/>
                <a:chExt cx="486900" cy="39300"/>
              </a:xfrm>
            </p:grpSpPr>
            <p:sp>
              <p:nvSpPr>
                <p:cNvPr id="367" name="Google Shape;367;p24"/>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8" name="Google Shape;368;p24"/>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9" name="Google Shape;369;p24"/>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0" name="Google Shape;370;p24"/>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371" name="Google Shape;371;p24"/>
            <p:cNvSpPr/>
            <p:nvPr/>
          </p:nvSpPr>
          <p:spPr>
            <a:xfrm rot="5400000">
              <a:off x="221725" y="881650"/>
              <a:ext cx="655200" cy="801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2" name="Shape 372"/>
        <p:cNvGrpSpPr/>
        <p:nvPr/>
      </p:nvGrpSpPr>
      <p:grpSpPr>
        <a:xfrm>
          <a:off x="0" y="0"/>
          <a:ext cx="0" cy="0"/>
          <a:chOff x="0" y="0"/>
          <a:chExt cx="0" cy="0"/>
        </a:xfrm>
      </p:grpSpPr>
      <p:sp>
        <p:nvSpPr>
          <p:cNvPr id="373" name="Google Shape;373;p25"/>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txBox="1"/>
          <p:nvPr>
            <p:ph hasCustomPrompt="1" type="title"/>
          </p:nvPr>
        </p:nvSpPr>
        <p:spPr>
          <a:xfrm>
            <a:off x="1325650" y="180880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5" name="Google Shape;375;p25"/>
          <p:cNvSpPr txBox="1"/>
          <p:nvPr>
            <p:ph idx="1" type="subTitle"/>
          </p:nvPr>
        </p:nvSpPr>
        <p:spPr>
          <a:xfrm>
            <a:off x="938500" y="3722300"/>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25"/>
          <p:cNvSpPr txBox="1"/>
          <p:nvPr>
            <p:ph idx="2" type="subTitle"/>
          </p:nvPr>
        </p:nvSpPr>
        <p:spPr>
          <a:xfrm>
            <a:off x="938500" y="2943650"/>
            <a:ext cx="2173200" cy="84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9pPr>
          </a:lstStyle>
          <a:p/>
        </p:txBody>
      </p:sp>
      <p:sp>
        <p:nvSpPr>
          <p:cNvPr id="377" name="Google Shape;377;p25"/>
          <p:cNvSpPr txBox="1"/>
          <p:nvPr>
            <p:ph hasCustomPrompt="1" idx="3" type="title"/>
          </p:nvPr>
        </p:nvSpPr>
        <p:spPr>
          <a:xfrm>
            <a:off x="3873150" y="18088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8" name="Google Shape;378;p25"/>
          <p:cNvSpPr txBox="1"/>
          <p:nvPr>
            <p:ph idx="4" type="subTitle"/>
          </p:nvPr>
        </p:nvSpPr>
        <p:spPr>
          <a:xfrm>
            <a:off x="3485400" y="3722300"/>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9" name="Google Shape;379;p25"/>
          <p:cNvSpPr txBox="1"/>
          <p:nvPr>
            <p:ph idx="5" type="subTitle"/>
          </p:nvPr>
        </p:nvSpPr>
        <p:spPr>
          <a:xfrm>
            <a:off x="3485400" y="2943650"/>
            <a:ext cx="2173200" cy="84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9pPr>
          </a:lstStyle>
          <a:p/>
        </p:txBody>
      </p:sp>
      <p:sp>
        <p:nvSpPr>
          <p:cNvPr id="380" name="Google Shape;380;p25"/>
          <p:cNvSpPr txBox="1"/>
          <p:nvPr>
            <p:ph hasCustomPrompt="1" idx="6" type="title"/>
          </p:nvPr>
        </p:nvSpPr>
        <p:spPr>
          <a:xfrm>
            <a:off x="6420050" y="18088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1" name="Google Shape;381;p25"/>
          <p:cNvSpPr txBox="1"/>
          <p:nvPr>
            <p:ph idx="7" type="subTitle"/>
          </p:nvPr>
        </p:nvSpPr>
        <p:spPr>
          <a:xfrm>
            <a:off x="6032300" y="3722300"/>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25"/>
          <p:cNvSpPr txBox="1"/>
          <p:nvPr>
            <p:ph idx="8" type="subTitle"/>
          </p:nvPr>
        </p:nvSpPr>
        <p:spPr>
          <a:xfrm>
            <a:off x="6032300" y="2943650"/>
            <a:ext cx="2173200" cy="84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400"/>
              <a:buFont typeface="Oswald"/>
              <a:buNone/>
              <a:defRPr b="1" sz="2400">
                <a:solidFill>
                  <a:schemeClr val="dk1"/>
                </a:solidFill>
                <a:latin typeface="Oswald"/>
                <a:ea typeface="Oswald"/>
                <a:cs typeface="Oswald"/>
                <a:sym typeface="Oswald"/>
              </a:defRPr>
            </a:lvl9pPr>
          </a:lstStyle>
          <a:p/>
        </p:txBody>
      </p:sp>
      <p:sp>
        <p:nvSpPr>
          <p:cNvPr id="383" name="Google Shape;383;p25"/>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4" name="Google Shape;384;p25"/>
          <p:cNvGrpSpPr/>
          <p:nvPr/>
        </p:nvGrpSpPr>
        <p:grpSpPr>
          <a:xfrm>
            <a:off x="0" y="1750700"/>
            <a:ext cx="9003383" cy="2211704"/>
            <a:chOff x="0" y="1750700"/>
            <a:chExt cx="9003383" cy="2211704"/>
          </a:xfrm>
        </p:grpSpPr>
        <p:grpSp>
          <p:nvGrpSpPr>
            <p:cNvPr id="385" name="Google Shape;385;p25"/>
            <p:cNvGrpSpPr/>
            <p:nvPr/>
          </p:nvGrpSpPr>
          <p:grpSpPr>
            <a:xfrm>
              <a:off x="8430783" y="3389719"/>
              <a:ext cx="572601" cy="572685"/>
              <a:chOff x="2948175" y="292725"/>
              <a:chExt cx="843300" cy="843300"/>
            </a:xfrm>
          </p:grpSpPr>
          <p:sp>
            <p:nvSpPr>
              <p:cNvPr id="386" name="Google Shape;386;p25"/>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5"/>
            <p:cNvSpPr/>
            <p:nvPr/>
          </p:nvSpPr>
          <p:spPr>
            <a:xfrm rot="5400000">
              <a:off x="32100" y="1718600"/>
              <a:ext cx="625800" cy="6900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5"/>
          <p:cNvGrpSpPr/>
          <p:nvPr/>
        </p:nvGrpSpPr>
        <p:grpSpPr>
          <a:xfrm>
            <a:off x="188400" y="2215600"/>
            <a:ext cx="8549395" cy="1326905"/>
            <a:chOff x="188400" y="2215600"/>
            <a:chExt cx="8549395" cy="1326905"/>
          </a:xfrm>
        </p:grpSpPr>
        <p:sp>
          <p:nvSpPr>
            <p:cNvPr id="390" name="Google Shape;390;p25"/>
            <p:cNvSpPr/>
            <p:nvPr/>
          </p:nvSpPr>
          <p:spPr>
            <a:xfrm rot="5400000">
              <a:off x="156900" y="2247100"/>
              <a:ext cx="474000" cy="411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5"/>
            <p:cNvGrpSpPr/>
            <p:nvPr/>
          </p:nvGrpSpPr>
          <p:grpSpPr>
            <a:xfrm rot="5400000">
              <a:off x="8222209" y="3026919"/>
              <a:ext cx="779576" cy="251597"/>
              <a:chOff x="706750" y="463300"/>
              <a:chExt cx="486900" cy="157150"/>
            </a:xfrm>
          </p:grpSpPr>
          <p:grpSp>
            <p:nvGrpSpPr>
              <p:cNvPr id="392" name="Google Shape;392;p25"/>
              <p:cNvGrpSpPr/>
              <p:nvPr/>
            </p:nvGrpSpPr>
            <p:grpSpPr>
              <a:xfrm>
                <a:off x="706750" y="463300"/>
                <a:ext cx="486900" cy="39300"/>
                <a:chOff x="706750" y="463300"/>
                <a:chExt cx="486900" cy="39300"/>
              </a:xfrm>
            </p:grpSpPr>
            <p:sp>
              <p:nvSpPr>
                <p:cNvPr id="393" name="Google Shape;393;p25"/>
                <p:cNvSpPr/>
                <p:nvPr/>
              </p:nvSpPr>
              <p:spPr>
                <a:xfrm>
                  <a:off x="7067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4" name="Google Shape;394;p25"/>
                <p:cNvSpPr/>
                <p:nvPr/>
              </p:nvSpPr>
              <p:spPr>
                <a:xfrm>
                  <a:off x="8559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5" name="Google Shape;395;p25"/>
                <p:cNvSpPr/>
                <p:nvPr/>
              </p:nvSpPr>
              <p:spPr>
                <a:xfrm>
                  <a:off x="10051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6" name="Google Shape;396;p25"/>
                <p:cNvSpPr/>
                <p:nvPr/>
              </p:nvSpPr>
              <p:spPr>
                <a:xfrm>
                  <a:off x="11543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97" name="Google Shape;397;p25"/>
              <p:cNvGrpSpPr/>
              <p:nvPr/>
            </p:nvGrpSpPr>
            <p:grpSpPr>
              <a:xfrm>
                <a:off x="706750" y="581150"/>
                <a:ext cx="486900" cy="39300"/>
                <a:chOff x="706750" y="463300"/>
                <a:chExt cx="486900" cy="39300"/>
              </a:xfrm>
            </p:grpSpPr>
            <p:sp>
              <p:nvSpPr>
                <p:cNvPr id="398" name="Google Shape;398;p25"/>
                <p:cNvSpPr/>
                <p:nvPr/>
              </p:nvSpPr>
              <p:spPr>
                <a:xfrm>
                  <a:off x="7067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9" name="Google Shape;399;p25"/>
                <p:cNvSpPr/>
                <p:nvPr/>
              </p:nvSpPr>
              <p:spPr>
                <a:xfrm>
                  <a:off x="8559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0" name="Google Shape;400;p25"/>
                <p:cNvSpPr/>
                <p:nvPr/>
              </p:nvSpPr>
              <p:spPr>
                <a:xfrm>
                  <a:off x="10051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1" name="Google Shape;401;p25"/>
                <p:cNvSpPr/>
                <p:nvPr/>
              </p:nvSpPr>
              <p:spPr>
                <a:xfrm>
                  <a:off x="11543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02" name="Shape 402"/>
        <p:cNvGrpSpPr/>
        <p:nvPr/>
      </p:nvGrpSpPr>
      <p:grpSpPr>
        <a:xfrm>
          <a:off x="0" y="0"/>
          <a:ext cx="0" cy="0"/>
          <a:chOff x="0" y="0"/>
          <a:chExt cx="0" cy="0"/>
        </a:xfrm>
      </p:grpSpPr>
      <p:sp>
        <p:nvSpPr>
          <p:cNvPr id="403" name="Google Shape;403;p26"/>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5" name="Google Shape;405;p26"/>
          <p:cNvGrpSpPr/>
          <p:nvPr/>
        </p:nvGrpSpPr>
        <p:grpSpPr>
          <a:xfrm>
            <a:off x="46065" y="61919"/>
            <a:ext cx="9516510" cy="4650206"/>
            <a:chOff x="46065" y="61919"/>
            <a:chExt cx="9516510" cy="4650206"/>
          </a:xfrm>
        </p:grpSpPr>
        <p:grpSp>
          <p:nvGrpSpPr>
            <p:cNvPr id="406" name="Google Shape;406;p26"/>
            <p:cNvGrpSpPr/>
            <p:nvPr/>
          </p:nvGrpSpPr>
          <p:grpSpPr>
            <a:xfrm>
              <a:off x="46065" y="61919"/>
              <a:ext cx="588033" cy="588117"/>
              <a:chOff x="2948175" y="292725"/>
              <a:chExt cx="843300" cy="843300"/>
            </a:xfrm>
          </p:grpSpPr>
          <p:sp>
            <p:nvSpPr>
              <p:cNvPr id="407" name="Google Shape;407;p26"/>
              <p:cNvSpPr/>
              <p:nvPr/>
            </p:nvSpPr>
            <p:spPr>
              <a:xfrm>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rot="5400000">
                <a:off x="3226875" y="292725"/>
                <a:ext cx="285900" cy="843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6"/>
            <p:cNvSpPr/>
            <p:nvPr/>
          </p:nvSpPr>
          <p:spPr>
            <a:xfrm>
              <a:off x="8579475" y="4124125"/>
              <a:ext cx="983100" cy="588000"/>
            </a:xfrm>
            <a:prstGeom prst="roundRect">
              <a:avLst>
                <a:gd fmla="val 1085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6"/>
          <p:cNvGrpSpPr/>
          <p:nvPr/>
        </p:nvGrpSpPr>
        <p:grpSpPr>
          <a:xfrm>
            <a:off x="-153325" y="3702425"/>
            <a:ext cx="8974733" cy="1503600"/>
            <a:chOff x="-153325" y="3702425"/>
            <a:chExt cx="8974733" cy="1503600"/>
          </a:xfrm>
        </p:grpSpPr>
        <p:sp>
          <p:nvSpPr>
            <p:cNvPr id="411" name="Google Shape;411;p26"/>
            <p:cNvSpPr/>
            <p:nvPr/>
          </p:nvSpPr>
          <p:spPr>
            <a:xfrm>
              <a:off x="-153325" y="4495325"/>
              <a:ext cx="787500" cy="710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6"/>
            <p:cNvGrpSpPr/>
            <p:nvPr/>
          </p:nvGrpSpPr>
          <p:grpSpPr>
            <a:xfrm rot="5400000">
              <a:off x="8442642" y="3896351"/>
              <a:ext cx="572692" cy="184840"/>
              <a:chOff x="706750" y="463300"/>
              <a:chExt cx="486900" cy="157150"/>
            </a:xfrm>
          </p:grpSpPr>
          <p:grpSp>
            <p:nvGrpSpPr>
              <p:cNvPr id="413" name="Google Shape;413;p26"/>
              <p:cNvGrpSpPr/>
              <p:nvPr/>
            </p:nvGrpSpPr>
            <p:grpSpPr>
              <a:xfrm>
                <a:off x="706750" y="463300"/>
                <a:ext cx="486900" cy="39300"/>
                <a:chOff x="706750" y="463300"/>
                <a:chExt cx="486900" cy="39300"/>
              </a:xfrm>
            </p:grpSpPr>
            <p:sp>
              <p:nvSpPr>
                <p:cNvPr id="414" name="Google Shape;414;p26"/>
                <p:cNvSpPr/>
                <p:nvPr/>
              </p:nvSpPr>
              <p:spPr>
                <a:xfrm>
                  <a:off x="7067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5" name="Google Shape;415;p26"/>
                <p:cNvSpPr/>
                <p:nvPr/>
              </p:nvSpPr>
              <p:spPr>
                <a:xfrm>
                  <a:off x="8559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6" name="Google Shape;416;p26"/>
                <p:cNvSpPr/>
                <p:nvPr/>
              </p:nvSpPr>
              <p:spPr>
                <a:xfrm>
                  <a:off x="10051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7" name="Google Shape;417;p26"/>
                <p:cNvSpPr/>
                <p:nvPr/>
              </p:nvSpPr>
              <p:spPr>
                <a:xfrm>
                  <a:off x="11543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18" name="Google Shape;418;p26"/>
              <p:cNvGrpSpPr/>
              <p:nvPr/>
            </p:nvGrpSpPr>
            <p:grpSpPr>
              <a:xfrm>
                <a:off x="706750" y="581150"/>
                <a:ext cx="486900" cy="39300"/>
                <a:chOff x="706750" y="463300"/>
                <a:chExt cx="486900" cy="39300"/>
              </a:xfrm>
            </p:grpSpPr>
            <p:sp>
              <p:nvSpPr>
                <p:cNvPr id="419" name="Google Shape;419;p26"/>
                <p:cNvSpPr/>
                <p:nvPr/>
              </p:nvSpPr>
              <p:spPr>
                <a:xfrm>
                  <a:off x="7067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0" name="Google Shape;420;p26"/>
                <p:cNvSpPr/>
                <p:nvPr/>
              </p:nvSpPr>
              <p:spPr>
                <a:xfrm>
                  <a:off x="8559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1" name="Google Shape;421;p26"/>
                <p:cNvSpPr/>
                <p:nvPr/>
              </p:nvSpPr>
              <p:spPr>
                <a:xfrm>
                  <a:off x="10051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2" name="Google Shape;422;p26"/>
                <p:cNvSpPr/>
                <p:nvPr/>
              </p:nvSpPr>
              <p:spPr>
                <a:xfrm>
                  <a:off x="1154350" y="463300"/>
                  <a:ext cx="39300" cy="3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23" name="Shape 423"/>
        <p:cNvGrpSpPr/>
        <p:nvPr/>
      </p:nvGrpSpPr>
      <p:grpSpPr>
        <a:xfrm>
          <a:off x="0" y="0"/>
          <a:ext cx="0" cy="0"/>
          <a:chOff x="0" y="0"/>
          <a:chExt cx="0" cy="0"/>
        </a:xfrm>
      </p:grpSpPr>
      <p:sp>
        <p:nvSpPr>
          <p:cNvPr id="424" name="Google Shape;424;p27"/>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txBox="1"/>
          <p:nvPr>
            <p:ph type="title"/>
          </p:nvPr>
        </p:nvSpPr>
        <p:spPr>
          <a:xfrm>
            <a:off x="2396250" y="2260325"/>
            <a:ext cx="43515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6" name="Google Shape;426;p27"/>
          <p:cNvSpPr txBox="1"/>
          <p:nvPr>
            <p:ph hasCustomPrompt="1" idx="2" type="title"/>
          </p:nvPr>
        </p:nvSpPr>
        <p:spPr>
          <a:xfrm>
            <a:off x="3970200" y="1012925"/>
            <a:ext cx="1203600" cy="91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27" name="Google Shape;427;p27"/>
          <p:cNvSpPr txBox="1"/>
          <p:nvPr>
            <p:ph idx="1" type="subTitle"/>
          </p:nvPr>
        </p:nvSpPr>
        <p:spPr>
          <a:xfrm>
            <a:off x="2396250" y="3728250"/>
            <a:ext cx="43515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28" name="Google Shape;428;p27"/>
          <p:cNvGrpSpPr/>
          <p:nvPr/>
        </p:nvGrpSpPr>
        <p:grpSpPr>
          <a:xfrm>
            <a:off x="-34850" y="2465550"/>
            <a:ext cx="9031625" cy="2780075"/>
            <a:chOff x="-34850" y="2465550"/>
            <a:chExt cx="9031625" cy="2780075"/>
          </a:xfrm>
        </p:grpSpPr>
        <p:sp>
          <p:nvSpPr>
            <p:cNvPr id="429" name="Google Shape;429;p27"/>
            <p:cNvSpPr/>
            <p:nvPr/>
          </p:nvSpPr>
          <p:spPr>
            <a:xfrm rot="5400000">
              <a:off x="-320450" y="2751150"/>
              <a:ext cx="1637700" cy="10665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8041875" y="4290725"/>
              <a:ext cx="954900" cy="95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7"/>
          <p:cNvGrpSpPr/>
          <p:nvPr/>
        </p:nvGrpSpPr>
        <p:grpSpPr>
          <a:xfrm>
            <a:off x="-104500" y="3404550"/>
            <a:ext cx="8586225" cy="1283425"/>
            <a:chOff x="-104500" y="3404550"/>
            <a:chExt cx="8586225" cy="1283425"/>
          </a:xfrm>
        </p:grpSpPr>
        <p:sp>
          <p:nvSpPr>
            <p:cNvPr id="432" name="Google Shape;432;p27"/>
            <p:cNvSpPr/>
            <p:nvPr/>
          </p:nvSpPr>
          <p:spPr>
            <a:xfrm rot="5400000">
              <a:off x="130700" y="3169350"/>
              <a:ext cx="798000" cy="12684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7743125" y="3949375"/>
              <a:ext cx="738600" cy="738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34" name="Shape 434"/>
        <p:cNvGrpSpPr/>
        <p:nvPr/>
      </p:nvGrpSpPr>
      <p:grpSpPr>
        <a:xfrm>
          <a:off x="0" y="0"/>
          <a:ext cx="0" cy="0"/>
          <a:chOff x="0" y="0"/>
          <a:chExt cx="0" cy="0"/>
        </a:xfrm>
      </p:grpSpPr>
      <p:sp>
        <p:nvSpPr>
          <p:cNvPr id="435" name="Google Shape;435;p28"/>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txBox="1"/>
          <p:nvPr>
            <p:ph type="title"/>
          </p:nvPr>
        </p:nvSpPr>
        <p:spPr>
          <a:xfrm>
            <a:off x="2347938" y="5395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7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7" name="Google Shape;437;p28"/>
          <p:cNvSpPr txBox="1"/>
          <p:nvPr>
            <p:ph idx="1" type="subTitle"/>
          </p:nvPr>
        </p:nvSpPr>
        <p:spPr>
          <a:xfrm>
            <a:off x="2347900" y="17034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 name="Google Shape;438;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Nunito Sans"/>
                <a:ea typeface="Nunito Sans"/>
                <a:cs typeface="Nunito Sans"/>
                <a:sym typeface="Nunito Sans"/>
              </a:rPr>
              <a:t>CREDITS:</a:t>
            </a:r>
            <a:r>
              <a:rPr lang="en" sz="1200">
                <a:solidFill>
                  <a:schemeClr val="dk1"/>
                </a:solidFill>
                <a:latin typeface="Nunito Sans"/>
                <a:ea typeface="Nunito Sans"/>
                <a:cs typeface="Nunito Sans"/>
                <a:sym typeface="Nunito Sans"/>
              </a:rPr>
              <a:t> This presentation template was created by </a:t>
            </a:r>
            <a:r>
              <a:rPr b="1" lang="en" sz="1200" u="sng">
                <a:solidFill>
                  <a:schemeClr val="dk1"/>
                </a:solidFill>
                <a:latin typeface="Nunito Sans"/>
                <a:ea typeface="Nunito Sans"/>
                <a:cs typeface="Nunito Sans"/>
                <a:sym typeface="Nunito Sans"/>
                <a:hlinkClick r:id="rId2">
                  <a:extLst>
                    <a:ext uri="{A12FA001-AC4F-418D-AE19-62706E023703}">
                      <ahyp:hlinkClr val="tx"/>
                    </a:ext>
                  </a:extLst>
                </a:hlinkClick>
              </a:rPr>
              <a:t>Slidesgo</a:t>
            </a:r>
            <a:r>
              <a:rPr lang="en" sz="1200">
                <a:solidFill>
                  <a:schemeClr val="dk1"/>
                </a:solidFill>
                <a:latin typeface="Nunito Sans"/>
                <a:ea typeface="Nunito Sans"/>
                <a:cs typeface="Nunito Sans"/>
                <a:sym typeface="Nunito Sans"/>
              </a:rPr>
              <a:t>, and includes icons by </a:t>
            </a:r>
            <a:r>
              <a:rPr b="1" lang="en" sz="1200" u="sng">
                <a:solidFill>
                  <a:schemeClr val="dk1"/>
                </a:solidFill>
                <a:latin typeface="Nunito Sans"/>
                <a:ea typeface="Nunito Sans"/>
                <a:cs typeface="Nunito Sans"/>
                <a:sym typeface="Nunito Sans"/>
                <a:hlinkClick r:id="rId3">
                  <a:extLst>
                    <a:ext uri="{A12FA001-AC4F-418D-AE19-62706E023703}">
                      <ahyp:hlinkClr val="tx"/>
                    </a:ext>
                  </a:extLst>
                </a:hlinkClick>
              </a:rPr>
              <a:t>Flaticon</a:t>
            </a:r>
            <a:r>
              <a:rPr lang="en" sz="1200">
                <a:solidFill>
                  <a:schemeClr val="dk1"/>
                </a:solidFill>
                <a:latin typeface="Nunito Sans"/>
                <a:ea typeface="Nunito Sans"/>
                <a:cs typeface="Nunito Sans"/>
                <a:sym typeface="Nunito Sans"/>
              </a:rPr>
              <a:t>, and infographics &amp; images by </a:t>
            </a:r>
            <a:r>
              <a:rPr b="1" lang="en" sz="1200" u="sng">
                <a:solidFill>
                  <a:schemeClr val="dk1"/>
                </a:solidFill>
                <a:latin typeface="Nunito Sans"/>
                <a:ea typeface="Nunito Sans"/>
                <a:cs typeface="Nunito Sans"/>
                <a:sym typeface="Nunito Sans"/>
                <a:hlinkClick r:id="rId4">
                  <a:extLst>
                    <a:ext uri="{A12FA001-AC4F-418D-AE19-62706E023703}">
                      <ahyp:hlinkClr val="tx"/>
                    </a:ext>
                  </a:extLst>
                </a:hlinkClick>
              </a:rPr>
              <a:t>Freepik</a:t>
            </a:r>
            <a:r>
              <a:rPr lang="en" sz="1200" u="sng">
                <a:solidFill>
                  <a:schemeClr val="dk1"/>
                </a:solidFill>
                <a:latin typeface="Nunito Sans"/>
                <a:ea typeface="Nunito Sans"/>
                <a:cs typeface="Nunito Sans"/>
                <a:sym typeface="Nunito Sans"/>
              </a:rPr>
              <a:t> </a:t>
            </a:r>
            <a:endParaRPr b="1" sz="1200" u="sng">
              <a:solidFill>
                <a:schemeClr val="dk1"/>
              </a:solidFill>
              <a:latin typeface="Nunito Sans"/>
              <a:ea typeface="Nunito Sans"/>
              <a:cs typeface="Nunito Sans"/>
              <a:sym typeface="Nunito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39" name="Shape 439"/>
        <p:cNvGrpSpPr/>
        <p:nvPr/>
      </p:nvGrpSpPr>
      <p:grpSpPr>
        <a:xfrm>
          <a:off x="0" y="0"/>
          <a:ext cx="0" cy="0"/>
          <a:chOff x="0" y="0"/>
          <a:chExt cx="0" cy="0"/>
        </a:xfrm>
      </p:grpSpPr>
      <p:sp>
        <p:nvSpPr>
          <p:cNvPr id="440" name="Google Shape;440;p29"/>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9"/>
          <p:cNvGrpSpPr/>
          <p:nvPr/>
        </p:nvGrpSpPr>
        <p:grpSpPr>
          <a:xfrm>
            <a:off x="-34850" y="2465550"/>
            <a:ext cx="9031625" cy="2780075"/>
            <a:chOff x="-34850" y="2465550"/>
            <a:chExt cx="9031625" cy="2780075"/>
          </a:xfrm>
        </p:grpSpPr>
        <p:sp>
          <p:nvSpPr>
            <p:cNvPr id="442" name="Google Shape;442;p29"/>
            <p:cNvSpPr/>
            <p:nvPr/>
          </p:nvSpPr>
          <p:spPr>
            <a:xfrm rot="5400000">
              <a:off x="-320450" y="2751150"/>
              <a:ext cx="1637700" cy="10665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041875" y="4290725"/>
              <a:ext cx="954900" cy="95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9"/>
          <p:cNvGrpSpPr/>
          <p:nvPr/>
        </p:nvGrpSpPr>
        <p:grpSpPr>
          <a:xfrm>
            <a:off x="-104500" y="3404550"/>
            <a:ext cx="8586225" cy="1283425"/>
            <a:chOff x="-104500" y="3404550"/>
            <a:chExt cx="8586225" cy="1283425"/>
          </a:xfrm>
        </p:grpSpPr>
        <p:sp>
          <p:nvSpPr>
            <p:cNvPr id="445" name="Google Shape;445;p29"/>
            <p:cNvSpPr/>
            <p:nvPr/>
          </p:nvSpPr>
          <p:spPr>
            <a:xfrm rot="5400000">
              <a:off x="130700" y="3169350"/>
              <a:ext cx="798000" cy="12684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7743125" y="3949375"/>
              <a:ext cx="738600" cy="738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47" name="Shape 447"/>
        <p:cNvGrpSpPr/>
        <p:nvPr/>
      </p:nvGrpSpPr>
      <p:grpSpPr>
        <a:xfrm>
          <a:off x="0" y="0"/>
          <a:ext cx="0" cy="0"/>
          <a:chOff x="0" y="0"/>
          <a:chExt cx="0" cy="0"/>
        </a:xfrm>
      </p:grpSpPr>
      <p:sp>
        <p:nvSpPr>
          <p:cNvPr id="448" name="Google Shape;448;p30"/>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0"/>
          <p:cNvGrpSpPr/>
          <p:nvPr/>
        </p:nvGrpSpPr>
        <p:grpSpPr>
          <a:xfrm>
            <a:off x="-69725" y="435700"/>
            <a:ext cx="9213729" cy="3884825"/>
            <a:chOff x="-69725" y="435700"/>
            <a:chExt cx="9213729" cy="3884825"/>
          </a:xfrm>
        </p:grpSpPr>
        <p:sp>
          <p:nvSpPr>
            <p:cNvPr id="450" name="Google Shape;450;p30"/>
            <p:cNvSpPr/>
            <p:nvPr/>
          </p:nvSpPr>
          <p:spPr>
            <a:xfrm rot="-5400000">
              <a:off x="8279104" y="3455625"/>
              <a:ext cx="738900" cy="990900"/>
            </a:xfrm>
            <a:prstGeom prst="round2SameRect">
              <a:avLst>
                <a:gd fmla="val 1666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rot="5400000">
              <a:off x="-73325" y="439300"/>
              <a:ext cx="808500" cy="801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30"/>
          <p:cNvGrpSpPr/>
          <p:nvPr/>
        </p:nvGrpSpPr>
        <p:grpSpPr>
          <a:xfrm>
            <a:off x="148675" y="954700"/>
            <a:ext cx="1136584" cy="3775091"/>
            <a:chOff x="148675" y="954700"/>
            <a:chExt cx="1136584" cy="3775091"/>
          </a:xfrm>
        </p:grpSpPr>
        <p:grpSp>
          <p:nvGrpSpPr>
            <p:cNvPr id="453" name="Google Shape;453;p30"/>
            <p:cNvGrpSpPr/>
            <p:nvPr/>
          </p:nvGrpSpPr>
          <p:grpSpPr>
            <a:xfrm>
              <a:off x="505684" y="4478194"/>
              <a:ext cx="779576" cy="251597"/>
              <a:chOff x="706750" y="463300"/>
              <a:chExt cx="486900" cy="157150"/>
            </a:xfrm>
          </p:grpSpPr>
          <p:grpSp>
            <p:nvGrpSpPr>
              <p:cNvPr id="454" name="Google Shape;454;p30"/>
              <p:cNvGrpSpPr/>
              <p:nvPr/>
            </p:nvGrpSpPr>
            <p:grpSpPr>
              <a:xfrm>
                <a:off x="706750" y="463300"/>
                <a:ext cx="486900" cy="39300"/>
                <a:chOff x="706750" y="463300"/>
                <a:chExt cx="486900" cy="39300"/>
              </a:xfrm>
            </p:grpSpPr>
            <p:sp>
              <p:nvSpPr>
                <p:cNvPr id="455" name="Google Shape;455;p30"/>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6" name="Google Shape;456;p30"/>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7" name="Google Shape;457;p30"/>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8" name="Google Shape;458;p30"/>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59" name="Google Shape;459;p30"/>
              <p:cNvGrpSpPr/>
              <p:nvPr/>
            </p:nvGrpSpPr>
            <p:grpSpPr>
              <a:xfrm>
                <a:off x="706750" y="581150"/>
                <a:ext cx="486900" cy="39300"/>
                <a:chOff x="706750" y="463300"/>
                <a:chExt cx="486900" cy="39300"/>
              </a:xfrm>
            </p:grpSpPr>
            <p:sp>
              <p:nvSpPr>
                <p:cNvPr id="460" name="Google Shape;460;p30"/>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1" name="Google Shape;461;p30"/>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2" name="Google Shape;462;p30"/>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3" name="Google Shape;463;p30"/>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464" name="Google Shape;464;p30"/>
            <p:cNvSpPr/>
            <p:nvPr/>
          </p:nvSpPr>
          <p:spPr>
            <a:xfrm rot="5400000">
              <a:off x="221725" y="881650"/>
              <a:ext cx="655200" cy="801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5" name="Google Shape;25;p4"/>
          <p:cNvSpPr/>
          <p:nvPr/>
        </p:nvSpPr>
        <p:spPr>
          <a:xfrm rot="10800000">
            <a:off x="8011700" y="0"/>
            <a:ext cx="672300" cy="565500"/>
          </a:xfrm>
          <a:prstGeom prst="round2SameRect">
            <a:avLst>
              <a:gd fmla="val 16667" name="adj1"/>
              <a:gd fmla="val 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202095" y="0"/>
            <a:ext cx="8221905" cy="4841246"/>
            <a:chOff x="202095" y="0"/>
            <a:chExt cx="8221905" cy="4841246"/>
          </a:xfrm>
        </p:grpSpPr>
        <p:grpSp>
          <p:nvGrpSpPr>
            <p:cNvPr id="27" name="Google Shape;27;p4"/>
            <p:cNvGrpSpPr/>
            <p:nvPr/>
          </p:nvGrpSpPr>
          <p:grpSpPr>
            <a:xfrm>
              <a:off x="202095" y="0"/>
              <a:ext cx="8221905" cy="4841246"/>
              <a:chOff x="202095" y="0"/>
              <a:chExt cx="8221905" cy="4841246"/>
            </a:xfrm>
          </p:grpSpPr>
          <p:sp>
            <p:nvSpPr>
              <p:cNvPr id="28" name="Google Shape;28;p4"/>
              <p:cNvSpPr/>
              <p:nvPr/>
            </p:nvSpPr>
            <p:spPr>
              <a:xfrm rot="10800000">
                <a:off x="7497000" y="0"/>
                <a:ext cx="927000" cy="3903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202095" y="4167281"/>
                <a:ext cx="673881" cy="673965"/>
                <a:chOff x="2948175" y="292725"/>
                <a:chExt cx="843300" cy="843300"/>
              </a:xfrm>
            </p:grpSpPr>
            <p:sp>
              <p:nvSpPr>
                <p:cNvPr id="30" name="Google Shape;30;p4"/>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 name="Google Shape;32;p4"/>
            <p:cNvGrpSpPr/>
            <p:nvPr/>
          </p:nvGrpSpPr>
          <p:grpSpPr>
            <a:xfrm>
              <a:off x="389075" y="287875"/>
              <a:ext cx="486900" cy="157150"/>
              <a:chOff x="706750" y="463300"/>
              <a:chExt cx="486900" cy="157150"/>
            </a:xfrm>
          </p:grpSpPr>
          <p:grpSp>
            <p:nvGrpSpPr>
              <p:cNvPr id="33" name="Google Shape;33;p4"/>
              <p:cNvGrpSpPr/>
              <p:nvPr/>
            </p:nvGrpSpPr>
            <p:grpSpPr>
              <a:xfrm>
                <a:off x="706750" y="463300"/>
                <a:ext cx="486900" cy="39300"/>
                <a:chOff x="706750" y="463300"/>
                <a:chExt cx="486900" cy="39300"/>
              </a:xfrm>
            </p:grpSpPr>
            <p:sp>
              <p:nvSpPr>
                <p:cNvPr id="34" name="Google Shape;34;p4"/>
                <p:cNvSpPr/>
                <p:nvPr/>
              </p:nvSpPr>
              <p:spPr>
                <a:xfrm>
                  <a:off x="7067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 name="Google Shape;35;p4"/>
                <p:cNvSpPr/>
                <p:nvPr/>
              </p:nvSpPr>
              <p:spPr>
                <a:xfrm>
                  <a:off x="8559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 name="Google Shape;36;p4"/>
                <p:cNvSpPr/>
                <p:nvPr/>
              </p:nvSpPr>
              <p:spPr>
                <a:xfrm>
                  <a:off x="10051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 name="Google Shape;37;p4"/>
                <p:cNvSpPr/>
                <p:nvPr/>
              </p:nvSpPr>
              <p:spPr>
                <a:xfrm>
                  <a:off x="11543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8" name="Google Shape;38;p4"/>
              <p:cNvGrpSpPr/>
              <p:nvPr/>
            </p:nvGrpSpPr>
            <p:grpSpPr>
              <a:xfrm>
                <a:off x="706750" y="581150"/>
                <a:ext cx="486900" cy="39300"/>
                <a:chOff x="706750" y="463300"/>
                <a:chExt cx="486900" cy="39300"/>
              </a:xfrm>
            </p:grpSpPr>
            <p:sp>
              <p:nvSpPr>
                <p:cNvPr id="39" name="Google Shape;39;p4"/>
                <p:cNvSpPr/>
                <p:nvPr/>
              </p:nvSpPr>
              <p:spPr>
                <a:xfrm>
                  <a:off x="7067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 name="Google Shape;40;p4"/>
                <p:cNvSpPr/>
                <p:nvPr/>
              </p:nvSpPr>
              <p:spPr>
                <a:xfrm>
                  <a:off x="8559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 name="Google Shape;41;p4"/>
                <p:cNvSpPr/>
                <p:nvPr/>
              </p:nvSpPr>
              <p:spPr>
                <a:xfrm>
                  <a:off x="10051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 name="Google Shape;42;p4"/>
                <p:cNvSpPr/>
                <p:nvPr/>
              </p:nvSpPr>
              <p:spPr>
                <a:xfrm>
                  <a:off x="1154350" y="463300"/>
                  <a:ext cx="39300" cy="39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5"/>
          <p:cNvSpPr txBox="1"/>
          <p:nvPr>
            <p:ph idx="1" type="subTitle"/>
          </p:nvPr>
        </p:nvSpPr>
        <p:spPr>
          <a:xfrm>
            <a:off x="3255434" y="1918636"/>
            <a:ext cx="2505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5"/>
          <p:cNvSpPr txBox="1"/>
          <p:nvPr>
            <p:ph idx="2" type="subTitle"/>
          </p:nvPr>
        </p:nvSpPr>
        <p:spPr>
          <a:xfrm>
            <a:off x="3429688" y="3614349"/>
            <a:ext cx="25056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 name="Google Shape;48;p5"/>
          <p:cNvSpPr txBox="1"/>
          <p:nvPr>
            <p:ph idx="3" type="subTitle"/>
          </p:nvPr>
        </p:nvSpPr>
        <p:spPr>
          <a:xfrm>
            <a:off x="3255425" y="1498338"/>
            <a:ext cx="25056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49" name="Google Shape;49;p5"/>
          <p:cNvSpPr txBox="1"/>
          <p:nvPr>
            <p:ph idx="4" type="subTitle"/>
          </p:nvPr>
        </p:nvSpPr>
        <p:spPr>
          <a:xfrm>
            <a:off x="3429463" y="3194050"/>
            <a:ext cx="25056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Oswald"/>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3" name="Google Shape;53;p6"/>
          <p:cNvGrpSpPr/>
          <p:nvPr/>
        </p:nvGrpSpPr>
        <p:grpSpPr>
          <a:xfrm>
            <a:off x="0" y="3493050"/>
            <a:ext cx="9043426" cy="1600971"/>
            <a:chOff x="0" y="3493050"/>
            <a:chExt cx="9043426" cy="1600971"/>
          </a:xfrm>
        </p:grpSpPr>
        <p:sp>
          <p:nvSpPr>
            <p:cNvPr id="54" name="Google Shape;54;p6"/>
            <p:cNvSpPr/>
            <p:nvPr/>
          </p:nvSpPr>
          <p:spPr>
            <a:xfrm rot="5400000">
              <a:off x="-268350" y="3761400"/>
              <a:ext cx="927000" cy="3903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6"/>
            <p:cNvGrpSpPr/>
            <p:nvPr/>
          </p:nvGrpSpPr>
          <p:grpSpPr>
            <a:xfrm>
              <a:off x="8369545" y="4420056"/>
              <a:ext cx="673881" cy="673965"/>
              <a:chOff x="2948175" y="292725"/>
              <a:chExt cx="843300" cy="843300"/>
            </a:xfrm>
          </p:grpSpPr>
          <p:sp>
            <p:nvSpPr>
              <p:cNvPr id="56" name="Google Shape;56;p6"/>
              <p:cNvSpPr/>
              <p:nvPr/>
            </p:nvSpPr>
            <p:spPr>
              <a:xfrm>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5400000">
                <a:off x="3226875"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 name="Google Shape;58;p6"/>
          <p:cNvGrpSpPr/>
          <p:nvPr/>
        </p:nvGrpSpPr>
        <p:grpSpPr>
          <a:xfrm>
            <a:off x="-42375" y="287875"/>
            <a:ext cx="918350" cy="3617475"/>
            <a:chOff x="-42375" y="287875"/>
            <a:chExt cx="918350" cy="3617475"/>
          </a:xfrm>
        </p:grpSpPr>
        <p:sp>
          <p:nvSpPr>
            <p:cNvPr id="59" name="Google Shape;59;p6"/>
            <p:cNvSpPr/>
            <p:nvPr/>
          </p:nvSpPr>
          <p:spPr>
            <a:xfrm rot="5400000">
              <a:off x="-95775" y="3286450"/>
              <a:ext cx="672300" cy="565500"/>
            </a:xfrm>
            <a:prstGeom prst="round2Same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a:off x="389075" y="287875"/>
              <a:ext cx="486900" cy="157150"/>
              <a:chOff x="706750" y="463300"/>
              <a:chExt cx="486900" cy="157150"/>
            </a:xfrm>
          </p:grpSpPr>
          <p:grpSp>
            <p:nvGrpSpPr>
              <p:cNvPr id="61" name="Google Shape;61;p6"/>
              <p:cNvGrpSpPr/>
              <p:nvPr/>
            </p:nvGrpSpPr>
            <p:grpSpPr>
              <a:xfrm>
                <a:off x="706750" y="463300"/>
                <a:ext cx="486900" cy="39300"/>
                <a:chOff x="706750" y="463300"/>
                <a:chExt cx="486900" cy="39300"/>
              </a:xfrm>
            </p:grpSpPr>
            <p:sp>
              <p:nvSpPr>
                <p:cNvPr id="62" name="Google Shape;62;p6"/>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 name="Google Shape;63;p6"/>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4" name="Google Shape;64;p6"/>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 name="Google Shape;65;p6"/>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66" name="Google Shape;66;p6"/>
              <p:cNvGrpSpPr/>
              <p:nvPr/>
            </p:nvGrpSpPr>
            <p:grpSpPr>
              <a:xfrm>
                <a:off x="706750" y="581150"/>
                <a:ext cx="486900" cy="39300"/>
                <a:chOff x="706750" y="463300"/>
                <a:chExt cx="486900" cy="39300"/>
              </a:xfrm>
            </p:grpSpPr>
            <p:sp>
              <p:nvSpPr>
                <p:cNvPr id="67" name="Google Shape;67;p6"/>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 name="Google Shape;68;p6"/>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6"/>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 name="Google Shape;70;p6"/>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7"/>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7"/>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75" name="Google Shape;75;p7"/>
          <p:cNvGrpSpPr/>
          <p:nvPr/>
        </p:nvGrpSpPr>
        <p:grpSpPr>
          <a:xfrm>
            <a:off x="115146" y="4132363"/>
            <a:ext cx="9084679" cy="1066500"/>
            <a:chOff x="115146" y="4132363"/>
            <a:chExt cx="9084679" cy="1066500"/>
          </a:xfrm>
        </p:grpSpPr>
        <p:sp>
          <p:nvSpPr>
            <p:cNvPr id="76" name="Google Shape;76;p7"/>
            <p:cNvSpPr/>
            <p:nvPr/>
          </p:nvSpPr>
          <p:spPr>
            <a:xfrm>
              <a:off x="8133325" y="4132363"/>
              <a:ext cx="1066500" cy="1066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7"/>
            <p:cNvGrpSpPr/>
            <p:nvPr/>
          </p:nvGrpSpPr>
          <p:grpSpPr>
            <a:xfrm>
              <a:off x="115146" y="4260203"/>
              <a:ext cx="810749" cy="810833"/>
              <a:chOff x="2948175" y="292725"/>
              <a:chExt cx="843300" cy="843300"/>
            </a:xfrm>
          </p:grpSpPr>
          <p:sp>
            <p:nvSpPr>
              <p:cNvPr id="78" name="Google Shape;78;p7"/>
              <p:cNvSpPr/>
              <p:nvPr/>
            </p:nvSpPr>
            <p:spPr>
              <a:xfrm>
                <a:off x="3226875" y="292725"/>
                <a:ext cx="285900" cy="843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rot="5400000">
                <a:off x="3226875" y="292725"/>
                <a:ext cx="285900" cy="843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 name="Google Shape;80;p7"/>
          <p:cNvGrpSpPr/>
          <p:nvPr/>
        </p:nvGrpSpPr>
        <p:grpSpPr>
          <a:xfrm>
            <a:off x="7832571" y="1420307"/>
            <a:ext cx="1540554" cy="2840421"/>
            <a:chOff x="7832571" y="1420307"/>
            <a:chExt cx="1540554" cy="2840421"/>
          </a:xfrm>
        </p:grpSpPr>
        <p:grpSp>
          <p:nvGrpSpPr>
            <p:cNvPr id="81" name="Google Shape;81;p7"/>
            <p:cNvGrpSpPr/>
            <p:nvPr/>
          </p:nvGrpSpPr>
          <p:grpSpPr>
            <a:xfrm>
              <a:off x="7832571" y="4009131"/>
              <a:ext cx="779576" cy="251597"/>
              <a:chOff x="706750" y="463300"/>
              <a:chExt cx="486900" cy="157150"/>
            </a:xfrm>
          </p:grpSpPr>
          <p:grpSp>
            <p:nvGrpSpPr>
              <p:cNvPr id="82" name="Google Shape;82;p7"/>
              <p:cNvGrpSpPr/>
              <p:nvPr/>
            </p:nvGrpSpPr>
            <p:grpSpPr>
              <a:xfrm>
                <a:off x="706750" y="463300"/>
                <a:ext cx="486900" cy="39300"/>
                <a:chOff x="706750" y="463300"/>
                <a:chExt cx="486900" cy="39300"/>
              </a:xfrm>
            </p:grpSpPr>
            <p:sp>
              <p:nvSpPr>
                <p:cNvPr id="83" name="Google Shape;83;p7"/>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4" name="Google Shape;84;p7"/>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 name="Google Shape;85;p7"/>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 name="Google Shape;86;p7"/>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87" name="Google Shape;87;p7"/>
              <p:cNvGrpSpPr/>
              <p:nvPr/>
            </p:nvGrpSpPr>
            <p:grpSpPr>
              <a:xfrm>
                <a:off x="706750" y="581150"/>
                <a:ext cx="486900" cy="39300"/>
                <a:chOff x="706750" y="463300"/>
                <a:chExt cx="486900" cy="39300"/>
              </a:xfrm>
            </p:grpSpPr>
            <p:sp>
              <p:nvSpPr>
                <p:cNvPr id="88" name="Google Shape;88;p7"/>
                <p:cNvSpPr/>
                <p:nvPr/>
              </p:nvSpPr>
              <p:spPr>
                <a:xfrm>
                  <a:off x="7067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 name="Google Shape;89;p7"/>
                <p:cNvSpPr/>
                <p:nvPr/>
              </p:nvSpPr>
              <p:spPr>
                <a:xfrm>
                  <a:off x="8559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 name="Google Shape;90;p7"/>
                <p:cNvSpPr/>
                <p:nvPr/>
              </p:nvSpPr>
              <p:spPr>
                <a:xfrm>
                  <a:off x="10051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 name="Google Shape;91;p7"/>
                <p:cNvSpPr/>
                <p:nvPr/>
              </p:nvSpPr>
              <p:spPr>
                <a:xfrm>
                  <a:off x="1154350" y="463300"/>
                  <a:ext cx="39300" cy="39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92" name="Google Shape;92;p7"/>
            <p:cNvSpPr/>
            <p:nvPr/>
          </p:nvSpPr>
          <p:spPr>
            <a:xfrm>
              <a:off x="8306625" y="1420307"/>
              <a:ext cx="1066500" cy="1639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8"/>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9"/>
          <p:cNvSpPr/>
          <p:nvPr/>
        </p:nvSpPr>
        <p:spPr>
          <a:xfrm>
            <a:off x="250950" y="216000"/>
            <a:ext cx="8642100" cy="47115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type="title"/>
          </p:nvPr>
        </p:nvSpPr>
        <p:spPr>
          <a:xfrm>
            <a:off x="2135550" y="1463601"/>
            <a:ext cx="4872900" cy="126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72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 name="Google Shape;99;p9"/>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10"/>
          <p:cNvSpPr/>
          <p:nvPr>
            <p:ph idx="2" type="pic"/>
          </p:nvPr>
        </p:nvSpPr>
        <p:spPr>
          <a:xfrm>
            <a:off x="-25" y="-13725"/>
            <a:ext cx="9144000" cy="5157300"/>
          </a:xfrm>
          <a:prstGeom prst="rect">
            <a:avLst/>
          </a:prstGeom>
          <a:noFill/>
          <a:ln>
            <a:noFill/>
          </a:ln>
        </p:spPr>
      </p:sp>
      <p:sp>
        <p:nvSpPr>
          <p:cNvPr id="102" name="Google Shape;102;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8761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1pPr>
            <a:lvl2pPr lvl="1"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2pPr>
            <a:lvl3pPr lvl="2"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3pPr>
            <a:lvl4pPr lvl="3"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4pPr>
            <a:lvl5pPr lvl="4"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5pPr>
            <a:lvl6pPr lvl="5"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6pPr>
            <a:lvl7pPr lvl="6"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7pPr>
            <a:lvl8pPr lvl="7"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8pPr>
            <a:lvl9pPr lvl="8" rtl="0">
              <a:spcBef>
                <a:spcPts val="0"/>
              </a:spcBef>
              <a:spcAft>
                <a:spcPts val="0"/>
              </a:spcAft>
              <a:buClr>
                <a:schemeClr val="dk1"/>
              </a:buClr>
              <a:buSzPts val="3500"/>
              <a:buFont typeface="Oswald SemiBold"/>
              <a:buNone/>
              <a:defRPr sz="3500">
                <a:solidFill>
                  <a:schemeClr val="dk1"/>
                </a:solidFill>
                <a:latin typeface="Oswald SemiBold"/>
                <a:ea typeface="Oswald SemiBold"/>
                <a:cs typeface="Oswald SemiBold"/>
                <a:sym typeface="Oswald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1pPr>
            <a:lvl2pPr indent="-317500" lvl="1" marL="9144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2pPr>
            <a:lvl3pPr indent="-317500" lvl="2" marL="13716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3pPr>
            <a:lvl4pPr indent="-317500" lvl="3" marL="18288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4pPr>
            <a:lvl5pPr indent="-317500" lvl="4" marL="22860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5pPr>
            <a:lvl6pPr indent="-317500" lvl="5" marL="27432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6pPr>
            <a:lvl7pPr indent="-317500" lvl="6" marL="32004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7pPr>
            <a:lvl8pPr indent="-317500" lvl="7" marL="36576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8pPr>
            <a:lvl9pPr indent="-317500" lvl="8" marL="41148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data.world/filiphe123/carga-tributria-gov-b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1"/>
          <p:cNvSpPr txBox="1"/>
          <p:nvPr>
            <p:ph type="ctrTitle"/>
          </p:nvPr>
        </p:nvSpPr>
        <p:spPr>
          <a:xfrm>
            <a:off x="1174350" y="1652409"/>
            <a:ext cx="6795300" cy="11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100">
                <a:solidFill>
                  <a:schemeClr val="accent1"/>
                </a:solidFill>
              </a:rPr>
              <a:t>Receita Tributária GOV.BR</a:t>
            </a:r>
            <a:endParaRPr b="1" sz="4100">
              <a:solidFill>
                <a:schemeClr val="accent1"/>
              </a:solidFill>
            </a:endParaRPr>
          </a:p>
          <a:p>
            <a:pPr indent="0" lvl="0" marL="0" rtl="0" algn="ctr">
              <a:spcBef>
                <a:spcPts val="0"/>
              </a:spcBef>
              <a:spcAft>
                <a:spcPts val="0"/>
              </a:spcAft>
              <a:buNone/>
            </a:pPr>
            <a:r>
              <a:rPr lang="en" sz="2200"/>
              <a:t>Consultas em SQL para extração de Insights</a:t>
            </a:r>
            <a:endParaRPr b="1" sz="3600"/>
          </a:p>
        </p:txBody>
      </p:sp>
      <p:grpSp>
        <p:nvGrpSpPr>
          <p:cNvPr id="470" name="Google Shape;470;p31"/>
          <p:cNvGrpSpPr/>
          <p:nvPr/>
        </p:nvGrpSpPr>
        <p:grpSpPr>
          <a:xfrm>
            <a:off x="7074050" y="3986550"/>
            <a:ext cx="1229025" cy="1065400"/>
            <a:chOff x="7074050" y="3986550"/>
            <a:chExt cx="1229025" cy="1065400"/>
          </a:xfrm>
        </p:grpSpPr>
        <p:sp>
          <p:nvSpPr>
            <p:cNvPr id="471" name="Google Shape;471;p31"/>
            <p:cNvSpPr/>
            <p:nvPr/>
          </p:nvSpPr>
          <p:spPr>
            <a:xfrm>
              <a:off x="7074050" y="3986550"/>
              <a:ext cx="780600" cy="780600"/>
            </a:xfrm>
            <a:prstGeom prst="roundRect">
              <a:avLst>
                <a:gd fmla="val 16667" name="adj"/>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7522475" y="4271350"/>
              <a:ext cx="780600" cy="780600"/>
            </a:xfrm>
            <a:prstGeom prst="roundRect">
              <a:avLst>
                <a:gd fmla="val 16667" name="adj"/>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1"/>
          <p:cNvGrpSpPr/>
          <p:nvPr/>
        </p:nvGrpSpPr>
        <p:grpSpPr>
          <a:xfrm>
            <a:off x="447100" y="320600"/>
            <a:ext cx="1403275" cy="863201"/>
            <a:chOff x="447100" y="320600"/>
            <a:chExt cx="1403275" cy="863201"/>
          </a:xfrm>
        </p:grpSpPr>
        <p:grpSp>
          <p:nvGrpSpPr>
            <p:cNvPr id="474" name="Google Shape;474;p31"/>
            <p:cNvGrpSpPr/>
            <p:nvPr/>
          </p:nvGrpSpPr>
          <p:grpSpPr>
            <a:xfrm>
              <a:off x="1363475" y="320600"/>
              <a:ext cx="486900" cy="157150"/>
              <a:chOff x="706750" y="463300"/>
              <a:chExt cx="486900" cy="157150"/>
            </a:xfrm>
          </p:grpSpPr>
          <p:grpSp>
            <p:nvGrpSpPr>
              <p:cNvPr id="475" name="Google Shape;475;p31"/>
              <p:cNvGrpSpPr/>
              <p:nvPr/>
            </p:nvGrpSpPr>
            <p:grpSpPr>
              <a:xfrm>
                <a:off x="706750" y="463300"/>
                <a:ext cx="486900" cy="39300"/>
                <a:chOff x="706750" y="463300"/>
                <a:chExt cx="486900" cy="39300"/>
              </a:xfrm>
            </p:grpSpPr>
            <p:sp>
              <p:nvSpPr>
                <p:cNvPr id="476" name="Google Shape;476;p31"/>
                <p:cNvSpPr/>
                <p:nvPr/>
              </p:nvSpPr>
              <p:spPr>
                <a:xfrm>
                  <a:off x="7067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7" name="Google Shape;477;p31"/>
                <p:cNvSpPr/>
                <p:nvPr/>
              </p:nvSpPr>
              <p:spPr>
                <a:xfrm>
                  <a:off x="8559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8" name="Google Shape;478;p31"/>
                <p:cNvSpPr/>
                <p:nvPr/>
              </p:nvSpPr>
              <p:spPr>
                <a:xfrm>
                  <a:off x="10051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9" name="Google Shape;479;p31"/>
                <p:cNvSpPr/>
                <p:nvPr/>
              </p:nvSpPr>
              <p:spPr>
                <a:xfrm>
                  <a:off x="11543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80" name="Google Shape;480;p31"/>
              <p:cNvGrpSpPr/>
              <p:nvPr/>
            </p:nvGrpSpPr>
            <p:grpSpPr>
              <a:xfrm>
                <a:off x="706750" y="581150"/>
                <a:ext cx="486900" cy="39300"/>
                <a:chOff x="706750" y="463300"/>
                <a:chExt cx="486900" cy="39300"/>
              </a:xfrm>
            </p:grpSpPr>
            <p:sp>
              <p:nvSpPr>
                <p:cNvPr id="481" name="Google Shape;481;p31"/>
                <p:cNvSpPr/>
                <p:nvPr/>
              </p:nvSpPr>
              <p:spPr>
                <a:xfrm>
                  <a:off x="7067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2" name="Google Shape;482;p31"/>
                <p:cNvSpPr/>
                <p:nvPr/>
              </p:nvSpPr>
              <p:spPr>
                <a:xfrm>
                  <a:off x="8559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3" name="Google Shape;483;p31"/>
                <p:cNvSpPr/>
                <p:nvPr/>
              </p:nvSpPr>
              <p:spPr>
                <a:xfrm>
                  <a:off x="10051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4" name="Google Shape;484;p31"/>
                <p:cNvSpPr/>
                <p:nvPr/>
              </p:nvSpPr>
              <p:spPr>
                <a:xfrm>
                  <a:off x="1154350" y="463300"/>
                  <a:ext cx="39300" cy="393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485" name="Google Shape;485;p31"/>
            <p:cNvSpPr/>
            <p:nvPr/>
          </p:nvSpPr>
          <p:spPr>
            <a:xfrm>
              <a:off x="447100" y="456601"/>
              <a:ext cx="727200" cy="7272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e Insight</a:t>
            </a:r>
            <a:endParaRPr/>
          </a:p>
        </p:txBody>
      </p:sp>
      <p:pic>
        <p:nvPicPr>
          <p:cNvPr id="552" name="Google Shape;552;p40"/>
          <p:cNvPicPr preferRelativeResize="0"/>
          <p:nvPr/>
        </p:nvPicPr>
        <p:blipFill>
          <a:blip r:embed="rId3">
            <a:alphaModFix/>
          </a:blip>
          <a:stretch>
            <a:fillRect/>
          </a:stretch>
        </p:blipFill>
        <p:spPr>
          <a:xfrm>
            <a:off x="4372625" y="2098525"/>
            <a:ext cx="4498950" cy="954000"/>
          </a:xfrm>
          <a:prstGeom prst="rect">
            <a:avLst/>
          </a:prstGeom>
          <a:noFill/>
          <a:ln>
            <a:noFill/>
          </a:ln>
        </p:spPr>
      </p:pic>
      <p:sp>
        <p:nvSpPr>
          <p:cNvPr id="553" name="Google Shape;553;p40"/>
          <p:cNvSpPr txBox="1"/>
          <p:nvPr>
            <p:ph idx="1" type="subTitle"/>
          </p:nvPr>
        </p:nvSpPr>
        <p:spPr>
          <a:xfrm>
            <a:off x="1520225" y="1842900"/>
            <a:ext cx="2852400" cy="2522100"/>
          </a:xfrm>
          <a:prstGeom prst="rect">
            <a:avLst/>
          </a:prstGeom>
        </p:spPr>
        <p:txBody>
          <a:bodyPr anchorCtr="0" anchor="t" bIns="91425" lIns="91425" spcFirstLastPara="1" rIns="91425" wrap="square" tIns="91425">
            <a:noAutofit/>
          </a:bodyPr>
          <a:lstStyle/>
          <a:p>
            <a:pPr indent="0" lvl="0" marL="0" rtl="0" algn="just">
              <a:lnSpc>
                <a:spcPct val="156521"/>
              </a:lnSpc>
              <a:spcBef>
                <a:spcPts val="0"/>
              </a:spcBef>
              <a:spcAft>
                <a:spcPts val="0"/>
              </a:spcAft>
              <a:buNone/>
            </a:pPr>
            <a:r>
              <a:rPr lang="en" sz="950">
                <a:highlight>
                  <a:srgbClr val="EEEEEE"/>
                </a:highlight>
                <a:latin typeface="Arial"/>
                <a:ea typeface="Arial"/>
                <a:cs typeface="Arial"/>
                <a:sym typeface="Arial"/>
              </a:rPr>
              <a:t>Consulta que teve como output a seleção dos 5 maiores tributos no ano de 2021 em total de valor e seu impacto na receita total. Para extrair estes resultados, foi necessário criar subgrupos dentros da tabela original para evitar a soma de valores agregados. Com essa consulta, foi possível perceber que a soma desses 5 itens representam quase 50% da carga tributária total do ano.</a:t>
            </a:r>
            <a:endParaRPr sz="950">
              <a:highlight>
                <a:srgbClr val="EEEEEE"/>
              </a:highlight>
              <a:latin typeface="Arial"/>
              <a:ea typeface="Arial"/>
              <a:cs typeface="Arial"/>
              <a:sym typeface="Arial"/>
            </a:endParaRPr>
          </a:p>
          <a:p>
            <a:pPr indent="0" lvl="0" marL="0" rtl="0" algn="l">
              <a:spcBef>
                <a:spcPts val="0"/>
              </a:spcBef>
              <a:spcAft>
                <a:spcPts val="0"/>
              </a:spcAft>
              <a:buNone/>
            </a:pPr>
            <a:r>
              <a:t/>
            </a:r>
            <a:endParaRPr sz="900"/>
          </a:p>
        </p:txBody>
      </p:sp>
      <p:sp>
        <p:nvSpPr>
          <p:cNvPr id="554" name="Google Shape;554;p40"/>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Maiores Receitas do ano e Impacto na Renda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 / Query</a:t>
            </a:r>
            <a:endParaRPr/>
          </a:p>
        </p:txBody>
      </p:sp>
      <p:sp>
        <p:nvSpPr>
          <p:cNvPr id="560" name="Google Shape;560;p41"/>
          <p:cNvSpPr txBox="1"/>
          <p:nvPr>
            <p:ph idx="1" type="subTitle"/>
          </p:nvPr>
        </p:nvSpPr>
        <p:spPr>
          <a:xfrm>
            <a:off x="1520225" y="1842900"/>
            <a:ext cx="6903900" cy="2896200"/>
          </a:xfrm>
          <a:prstGeom prst="rect">
            <a:avLst/>
          </a:prstGeom>
        </p:spPr>
        <p:txBody>
          <a:bodyPr anchorCtr="0" anchor="t" bIns="91425" lIns="91425" spcFirstLastPara="1" rIns="91425" wrap="square" tIns="91425">
            <a:noAutofit/>
          </a:bodyPr>
          <a:lstStyle/>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SELECT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Descricao, valor_receita_tributaria,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ROUND</a:t>
            </a:r>
            <a:r>
              <a:rPr lang="en" sz="950">
                <a:solidFill>
                  <a:srgbClr val="000000"/>
                </a:solidFill>
                <a:highlight>
                  <a:srgbClr val="EEEEEE"/>
                </a:highlight>
                <a:latin typeface="Arial"/>
                <a:ea typeface="Arial"/>
                <a:cs typeface="Arial"/>
                <a:sym typeface="Arial"/>
              </a:rPr>
              <a:t>(valor_receita_tributaria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valor_receita_tributaria </a:t>
            </a: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descricao </a:t>
            </a:r>
            <a:r>
              <a:rPr lang="en" sz="950">
                <a:solidFill>
                  <a:srgbClr val="C800A4"/>
                </a:solidFill>
                <a:highlight>
                  <a:srgbClr val="EEEEEE"/>
                </a:highlight>
                <a:latin typeface="Arial"/>
                <a:ea typeface="Arial"/>
                <a:cs typeface="Arial"/>
                <a:sym typeface="Arial"/>
              </a:rPr>
              <a:t>LIKE</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'Total da Receita%'</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2021</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100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perc_impacto_receita_total,</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ano_calendario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2021</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subgrupo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'true'</a:t>
            </a:r>
            <a:endParaRPr sz="950">
              <a:solidFill>
                <a:srgbClr val="DF0002"/>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DESC</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LIMIT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5</a:t>
            </a:r>
            <a:endParaRPr sz="950">
              <a:solidFill>
                <a:srgbClr val="3A00DC"/>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650">
              <a:solidFill>
                <a:srgbClr val="C800A4"/>
              </a:solidFill>
              <a:highlight>
                <a:srgbClr val="EEEEEE"/>
              </a:highlight>
              <a:latin typeface="Arial"/>
              <a:ea typeface="Arial"/>
              <a:cs typeface="Arial"/>
              <a:sym typeface="Arial"/>
            </a:endParaRPr>
          </a:p>
          <a:p>
            <a:pPr indent="0" lvl="0" marL="0" rtl="0" algn="l">
              <a:spcBef>
                <a:spcPts val="0"/>
              </a:spcBef>
              <a:spcAft>
                <a:spcPts val="0"/>
              </a:spcAft>
              <a:buNone/>
            </a:pPr>
            <a:r>
              <a:t/>
            </a:r>
            <a:endParaRPr sz="600"/>
          </a:p>
        </p:txBody>
      </p:sp>
      <p:sp>
        <p:nvSpPr>
          <p:cNvPr id="561" name="Google Shape;561;p41"/>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Maiores Receitas do ano e Impacto na Renda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e Insight</a:t>
            </a:r>
            <a:endParaRPr/>
          </a:p>
        </p:txBody>
      </p:sp>
      <p:pic>
        <p:nvPicPr>
          <p:cNvPr id="567" name="Google Shape;567;p42"/>
          <p:cNvPicPr preferRelativeResize="0"/>
          <p:nvPr/>
        </p:nvPicPr>
        <p:blipFill>
          <a:blip r:embed="rId3">
            <a:alphaModFix/>
          </a:blip>
          <a:stretch>
            <a:fillRect/>
          </a:stretch>
        </p:blipFill>
        <p:spPr>
          <a:xfrm>
            <a:off x="4324076" y="773525"/>
            <a:ext cx="4099925" cy="3645000"/>
          </a:xfrm>
          <a:prstGeom prst="rect">
            <a:avLst/>
          </a:prstGeom>
          <a:noFill/>
          <a:ln>
            <a:noFill/>
          </a:ln>
        </p:spPr>
      </p:pic>
      <p:sp>
        <p:nvSpPr>
          <p:cNvPr id="568" name="Google Shape;568;p42"/>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Relação Crescimento e IPCA</a:t>
            </a:r>
            <a:endParaRPr/>
          </a:p>
        </p:txBody>
      </p:sp>
      <p:sp>
        <p:nvSpPr>
          <p:cNvPr id="569" name="Google Shape;569;p42"/>
          <p:cNvSpPr txBox="1"/>
          <p:nvPr>
            <p:ph idx="1" type="subTitle"/>
          </p:nvPr>
        </p:nvSpPr>
        <p:spPr>
          <a:xfrm>
            <a:off x="1520225" y="1842900"/>
            <a:ext cx="2852400" cy="2522100"/>
          </a:xfrm>
          <a:prstGeom prst="rect">
            <a:avLst/>
          </a:prstGeom>
        </p:spPr>
        <p:txBody>
          <a:bodyPr anchorCtr="0" anchor="t" bIns="91425" lIns="91425" spcFirstLastPara="1" rIns="91425" wrap="square" tIns="91425">
            <a:noAutofit/>
          </a:bodyPr>
          <a:lstStyle/>
          <a:p>
            <a:pPr indent="0" lvl="0" marL="0" rtl="0" algn="just">
              <a:lnSpc>
                <a:spcPct val="156521"/>
              </a:lnSpc>
              <a:spcBef>
                <a:spcPts val="0"/>
              </a:spcBef>
              <a:spcAft>
                <a:spcPts val="0"/>
              </a:spcAft>
              <a:buNone/>
            </a:pPr>
            <a:r>
              <a:rPr lang="en" sz="950">
                <a:highlight>
                  <a:srgbClr val="EEEEEE"/>
                </a:highlight>
                <a:latin typeface="Arial"/>
                <a:ea typeface="Arial"/>
                <a:cs typeface="Arial"/>
                <a:sym typeface="Arial"/>
              </a:rPr>
              <a:t>Consulta que teve como output um complemento do crescimento da carga ano a ano, adicionando a porcentagem relativa ao principal índice de inflação brasileiro, o IPCA, de cada ano. Pelos dados, é possível ver que ele geralmente se mantém abaixo do crescimento da receita, porém não traz </a:t>
            </a:r>
            <a:r>
              <a:rPr lang="en" sz="950">
                <a:highlight>
                  <a:srgbClr val="EEEEEE"/>
                </a:highlight>
                <a:latin typeface="Arial"/>
                <a:ea typeface="Arial"/>
                <a:cs typeface="Arial"/>
                <a:sym typeface="Arial"/>
              </a:rPr>
              <a:t>nada</a:t>
            </a:r>
            <a:r>
              <a:rPr lang="en" sz="950">
                <a:highlight>
                  <a:srgbClr val="EEEEEE"/>
                </a:highlight>
                <a:latin typeface="Arial"/>
                <a:ea typeface="Arial"/>
                <a:cs typeface="Arial"/>
                <a:sym typeface="Arial"/>
              </a:rPr>
              <a:t> significante quanto ao comportamento da carga tributária total do país.</a:t>
            </a:r>
            <a:endParaRPr sz="950">
              <a:highlight>
                <a:srgbClr val="EEEEEE"/>
              </a:highlight>
              <a:latin typeface="Arial"/>
              <a:ea typeface="Arial"/>
              <a:cs typeface="Arial"/>
              <a:sym typeface="Arial"/>
            </a:endParaRPr>
          </a:p>
          <a:p>
            <a:pPr indent="0" lvl="0" marL="0" rtl="0" algn="l">
              <a:spcBef>
                <a:spcPts val="0"/>
              </a:spcBef>
              <a:spcAft>
                <a:spcPts val="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 / Query</a:t>
            </a:r>
            <a:endParaRPr/>
          </a:p>
        </p:txBody>
      </p:sp>
      <p:sp>
        <p:nvSpPr>
          <p:cNvPr id="575" name="Google Shape;575;p43"/>
          <p:cNvSpPr txBox="1"/>
          <p:nvPr>
            <p:ph idx="1" type="subTitle"/>
          </p:nvPr>
        </p:nvSpPr>
        <p:spPr>
          <a:xfrm>
            <a:off x="1520225" y="1842900"/>
            <a:ext cx="6903900" cy="2896200"/>
          </a:xfrm>
          <a:prstGeom prst="rect">
            <a:avLst/>
          </a:prstGeom>
        </p:spPr>
        <p:txBody>
          <a:bodyPr anchorCtr="0" anchor="t" bIns="91425" lIns="91425" spcFirstLastPara="1" rIns="91425" wrap="square" tIns="91425">
            <a:noAutofit/>
          </a:bodyPr>
          <a:lstStyle/>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WITH</a:t>
            </a:r>
            <a:r>
              <a:rPr lang="en" sz="950">
                <a:solidFill>
                  <a:srgbClr val="000000"/>
                </a:solidFill>
                <a:highlight>
                  <a:srgbClr val="EEEEEE"/>
                </a:highlight>
                <a:latin typeface="Arial"/>
                <a:ea typeface="Arial"/>
                <a:cs typeface="Arial"/>
                <a:sym typeface="Arial"/>
              </a:rPr>
              <a:t> ReceitaComLag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 </a:t>
            </a: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ano_calendario, </a:t>
            </a:r>
            <a:r>
              <a:rPr lang="en" sz="950" u="sng">
                <a:solidFill>
                  <a:srgbClr val="450084"/>
                </a:solidFill>
                <a:highlight>
                  <a:srgbClr val="EEEEEE"/>
                </a:highlight>
                <a:latin typeface="Arial"/>
                <a:ea typeface="Arial"/>
                <a:cs typeface="Arial"/>
                <a:sym typeface="Arial"/>
              </a:rPr>
              <a:t>SUM</a:t>
            </a:r>
            <a:r>
              <a:rPr lang="en" sz="950">
                <a:solidFill>
                  <a:srgbClr val="000000"/>
                </a:solidFill>
                <a:highlight>
                  <a:srgbClr val="EEEEEE"/>
                </a:highlight>
                <a:latin typeface="Arial"/>
                <a:ea typeface="Arial"/>
                <a:cs typeface="Arial"/>
                <a:sym typeface="Arial"/>
              </a:rPr>
              <a:t>(valor_receita_tributaria)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total_receita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grupo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'true' </a:t>
            </a:r>
            <a:r>
              <a:rPr lang="en" sz="950">
                <a:solidFill>
                  <a:srgbClr val="C800A4"/>
                </a:solidFill>
                <a:highlight>
                  <a:srgbClr val="EEEEEE"/>
                </a:highlight>
                <a:latin typeface="Arial"/>
                <a:ea typeface="Arial"/>
                <a:cs typeface="Arial"/>
                <a:sym typeface="Arial"/>
              </a:rPr>
              <a:t>GROUP</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ano_calendario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base.valor_receita_tributaria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total_da_receita_tributaria, </a:t>
            </a:r>
            <a:r>
              <a:rPr lang="en" sz="950" u="sng">
                <a:solidFill>
                  <a:srgbClr val="450084"/>
                </a:solidFill>
                <a:highlight>
                  <a:srgbClr val="EEEEEE"/>
                </a:highlight>
                <a:latin typeface="Arial"/>
                <a:ea typeface="Arial"/>
                <a:cs typeface="Arial"/>
                <a:sym typeface="Arial"/>
              </a:rPr>
              <a:t>ROUND</a:t>
            </a:r>
            <a:r>
              <a:rPr lang="en" sz="950">
                <a:solidFill>
                  <a:srgbClr val="000000"/>
                </a:solidFill>
                <a:highlight>
                  <a:srgbClr val="EEEEEE"/>
                </a:highlight>
                <a:latin typeface="Arial"/>
                <a:ea typeface="Arial"/>
                <a:cs typeface="Arial"/>
                <a:sym typeface="Arial"/>
              </a:rPr>
              <a:t>(</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((T1.total_receita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u="sng">
                <a:solidFill>
                  <a:srgbClr val="450084"/>
                </a:solidFill>
                <a:highlight>
                  <a:srgbClr val="EEEEEE"/>
                </a:highlight>
                <a:latin typeface="Arial"/>
                <a:ea typeface="Arial"/>
                <a:cs typeface="Arial"/>
                <a:sym typeface="Arial"/>
              </a:rPr>
              <a:t>LAG</a:t>
            </a:r>
            <a:r>
              <a:rPr lang="en" sz="950">
                <a:solidFill>
                  <a:srgbClr val="000000"/>
                </a:solidFill>
                <a:highlight>
                  <a:srgbClr val="EEEEEE"/>
                </a:highlight>
                <a:latin typeface="Arial"/>
                <a:ea typeface="Arial"/>
                <a:cs typeface="Arial"/>
                <a:sym typeface="Arial"/>
              </a:rPr>
              <a:t>(T1.total_receita, </a:t>
            </a:r>
            <a:r>
              <a:rPr lang="en" sz="950">
                <a:solidFill>
                  <a:srgbClr val="3A00DC"/>
                </a:solidFill>
                <a:highlight>
                  <a:srgbClr val="EEEEEE"/>
                </a:highlight>
                <a:latin typeface="Arial"/>
                <a:ea typeface="Arial"/>
                <a:cs typeface="Arial"/>
                <a:sym typeface="Arial"/>
              </a:rPr>
              <a:t>1</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OVER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T1.ano_calendario)) </a:t>
            </a:r>
            <a:r>
              <a:rPr lang="en" sz="950">
                <a:solidFill>
                  <a:srgbClr val="C800A4"/>
                </a:solidFill>
                <a:highlight>
                  <a:srgbClr val="EEEEEE"/>
                </a:highlight>
                <a:latin typeface="Arial"/>
                <a:ea typeface="Arial"/>
                <a:cs typeface="Arial"/>
                <a:sym typeface="Arial"/>
              </a:rPr>
              <a: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LAG</a:t>
            </a:r>
            <a:r>
              <a:rPr lang="en" sz="950">
                <a:solidFill>
                  <a:srgbClr val="000000"/>
                </a:solidFill>
                <a:highlight>
                  <a:srgbClr val="EEEEEE"/>
                </a:highlight>
                <a:latin typeface="Arial"/>
                <a:ea typeface="Arial"/>
                <a:cs typeface="Arial"/>
                <a:sym typeface="Arial"/>
              </a:rPr>
              <a:t>(T1.total_receita, </a:t>
            </a:r>
            <a:r>
              <a:rPr lang="en" sz="950">
                <a:solidFill>
                  <a:srgbClr val="3A00DC"/>
                </a:solidFill>
                <a:highlight>
                  <a:srgbClr val="EEEEEE"/>
                </a:highlight>
                <a:latin typeface="Arial"/>
                <a:ea typeface="Arial"/>
                <a:cs typeface="Arial"/>
                <a:sym typeface="Arial"/>
              </a:rPr>
              <a:t>1</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OVER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T1.ano_calendario))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100</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porcentagem_crescimento_receita,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ipca.variacao_acumulada_no_ano_durante_o_plano_real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IPCA, ipca.ano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base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JOIN</a:t>
            </a:r>
            <a:r>
              <a:rPr lang="en" sz="950">
                <a:solidFill>
                  <a:srgbClr val="000000"/>
                </a:solidFill>
                <a:highlight>
                  <a:srgbClr val="EEEEEE"/>
                </a:highlight>
                <a:latin typeface="Arial"/>
                <a:ea typeface="Arial"/>
                <a:cs typeface="Arial"/>
                <a:sym typeface="Arial"/>
              </a:rPr>
              <a:t> ipca_indice_nacional_de_precos_ao_consumidor_amplo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ipca </a:t>
            </a:r>
            <a:r>
              <a:rPr lang="en" sz="950">
                <a:solidFill>
                  <a:srgbClr val="C800A4"/>
                </a:solidFill>
                <a:highlight>
                  <a:srgbClr val="EEEEEE"/>
                </a:highlight>
                <a:latin typeface="Arial"/>
                <a:ea typeface="Arial"/>
                <a:cs typeface="Arial"/>
                <a:sym typeface="Arial"/>
              </a:rPr>
              <a:t>ON</a:t>
            </a:r>
            <a:r>
              <a:rPr lang="en" sz="950">
                <a:solidFill>
                  <a:srgbClr val="000000"/>
                </a:solidFill>
                <a:highlight>
                  <a:srgbClr val="EEEEEE"/>
                </a:highlight>
                <a:latin typeface="Arial"/>
                <a:ea typeface="Arial"/>
                <a:cs typeface="Arial"/>
                <a:sym typeface="Arial"/>
              </a:rPr>
              <a:t> base.ano_calendario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ipca.ano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JOIN</a:t>
            </a:r>
            <a:r>
              <a:rPr lang="en" sz="950">
                <a:solidFill>
                  <a:srgbClr val="000000"/>
                </a:solidFill>
                <a:highlight>
                  <a:srgbClr val="EEEEEE"/>
                </a:highlight>
                <a:latin typeface="Arial"/>
                <a:ea typeface="Arial"/>
                <a:cs typeface="Arial"/>
                <a:sym typeface="Arial"/>
              </a:rPr>
              <a:t> ReceitaComLag T1 </a:t>
            </a:r>
            <a:r>
              <a:rPr lang="en" sz="950">
                <a:solidFill>
                  <a:srgbClr val="C800A4"/>
                </a:solidFill>
                <a:highlight>
                  <a:srgbClr val="EEEEEE"/>
                </a:highlight>
                <a:latin typeface="Arial"/>
                <a:ea typeface="Arial"/>
                <a:cs typeface="Arial"/>
                <a:sym typeface="Arial"/>
              </a:rPr>
              <a:t>ON</a:t>
            </a:r>
            <a:r>
              <a:rPr lang="en" sz="950">
                <a:solidFill>
                  <a:srgbClr val="000000"/>
                </a:solidFill>
                <a:highlight>
                  <a:srgbClr val="EEEEEE"/>
                </a:highlight>
                <a:latin typeface="Arial"/>
                <a:ea typeface="Arial"/>
                <a:cs typeface="Arial"/>
                <a:sym typeface="Arial"/>
              </a:rPr>
              <a:t> base.ano_calendario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T1.ano_calendario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base.cod_receita_tributaria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endParaRPr sz="950">
              <a:solidFill>
                <a:srgbClr val="3A00DC"/>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base.ano_calendario;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650">
              <a:solidFill>
                <a:srgbClr val="C800A4"/>
              </a:solidFill>
              <a:highlight>
                <a:srgbClr val="EEEEEE"/>
              </a:highlight>
              <a:latin typeface="Arial"/>
              <a:ea typeface="Arial"/>
              <a:cs typeface="Arial"/>
              <a:sym typeface="Arial"/>
            </a:endParaRPr>
          </a:p>
          <a:p>
            <a:pPr indent="0" lvl="0" marL="0" rtl="0" algn="l">
              <a:spcBef>
                <a:spcPts val="0"/>
              </a:spcBef>
              <a:spcAft>
                <a:spcPts val="0"/>
              </a:spcAft>
              <a:buNone/>
            </a:pPr>
            <a:r>
              <a:t/>
            </a:r>
            <a:endParaRPr sz="600"/>
          </a:p>
        </p:txBody>
      </p:sp>
      <p:sp>
        <p:nvSpPr>
          <p:cNvPr id="576" name="Google Shape;576;p43"/>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Relação Crescimento e IPCA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e Insight</a:t>
            </a:r>
            <a:endParaRPr/>
          </a:p>
        </p:txBody>
      </p:sp>
      <p:pic>
        <p:nvPicPr>
          <p:cNvPr id="582" name="Google Shape;582;p44"/>
          <p:cNvPicPr preferRelativeResize="0"/>
          <p:nvPr/>
        </p:nvPicPr>
        <p:blipFill>
          <a:blip r:embed="rId3">
            <a:alphaModFix/>
          </a:blip>
          <a:stretch>
            <a:fillRect/>
          </a:stretch>
        </p:blipFill>
        <p:spPr>
          <a:xfrm>
            <a:off x="4517725" y="1995200"/>
            <a:ext cx="3906275" cy="1446525"/>
          </a:xfrm>
          <a:prstGeom prst="rect">
            <a:avLst/>
          </a:prstGeom>
          <a:noFill/>
          <a:ln>
            <a:noFill/>
          </a:ln>
        </p:spPr>
      </p:pic>
      <p:sp>
        <p:nvSpPr>
          <p:cNvPr id="583" name="Google Shape;583;p44"/>
          <p:cNvSpPr txBox="1"/>
          <p:nvPr>
            <p:ph idx="1" type="subTitle"/>
          </p:nvPr>
        </p:nvSpPr>
        <p:spPr>
          <a:xfrm>
            <a:off x="1520225" y="1842900"/>
            <a:ext cx="2852400" cy="2522100"/>
          </a:xfrm>
          <a:prstGeom prst="rect">
            <a:avLst/>
          </a:prstGeom>
        </p:spPr>
        <p:txBody>
          <a:bodyPr anchorCtr="0" anchor="t" bIns="91425" lIns="91425" spcFirstLastPara="1" rIns="91425" wrap="square" tIns="91425">
            <a:noAutofit/>
          </a:bodyPr>
          <a:lstStyle/>
          <a:p>
            <a:pPr indent="0" lvl="0" marL="0" rtl="0" algn="just">
              <a:lnSpc>
                <a:spcPct val="156521"/>
              </a:lnSpc>
              <a:spcBef>
                <a:spcPts val="0"/>
              </a:spcBef>
              <a:spcAft>
                <a:spcPts val="0"/>
              </a:spcAft>
              <a:buNone/>
            </a:pPr>
            <a:r>
              <a:rPr lang="en" sz="950">
                <a:highlight>
                  <a:srgbClr val="EEEEEE"/>
                </a:highlight>
                <a:latin typeface="Arial"/>
                <a:ea typeface="Arial"/>
                <a:cs typeface="Arial"/>
                <a:sym typeface="Arial"/>
              </a:rPr>
              <a:t>Consulta que teve como output o tipo de imposto que mais aparece entre as 5 maiores arrecadações de cada ano. Nessa consulta é possível verificar que ICMS, INSS e Cofins aparece entre as 5 maiores cargas tributária levando em conta todos os anos.</a:t>
            </a:r>
            <a:endParaRPr sz="950">
              <a:highlight>
                <a:srgbClr val="EEEEEE"/>
              </a:highlight>
              <a:latin typeface="Arial"/>
              <a:ea typeface="Arial"/>
              <a:cs typeface="Arial"/>
              <a:sym typeface="Arial"/>
            </a:endParaRPr>
          </a:p>
          <a:p>
            <a:pPr indent="0" lvl="0" marL="0" rtl="0" algn="l">
              <a:spcBef>
                <a:spcPts val="0"/>
              </a:spcBef>
              <a:spcAft>
                <a:spcPts val="0"/>
              </a:spcAft>
              <a:buNone/>
            </a:pPr>
            <a:r>
              <a:t/>
            </a:r>
            <a:endParaRPr sz="900"/>
          </a:p>
        </p:txBody>
      </p:sp>
      <p:sp>
        <p:nvSpPr>
          <p:cNvPr id="584" name="Google Shape;584;p44"/>
          <p:cNvSpPr txBox="1"/>
          <p:nvPr>
            <p:ph idx="5" type="subTitle"/>
          </p:nvPr>
        </p:nvSpPr>
        <p:spPr>
          <a:xfrm>
            <a:off x="1037850" y="1489700"/>
            <a:ext cx="7280400" cy="5055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a:t>Ranking 5 Maiores Cargas Tributárias por Ocorrências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 Queries</a:t>
            </a:r>
            <a:endParaRPr/>
          </a:p>
        </p:txBody>
      </p:sp>
      <p:sp>
        <p:nvSpPr>
          <p:cNvPr id="590" name="Google Shape;590;p45"/>
          <p:cNvSpPr txBox="1"/>
          <p:nvPr>
            <p:ph idx="1" type="subTitle"/>
          </p:nvPr>
        </p:nvSpPr>
        <p:spPr>
          <a:xfrm>
            <a:off x="1520225" y="1842900"/>
            <a:ext cx="6903900" cy="2896200"/>
          </a:xfrm>
          <a:prstGeom prst="rect">
            <a:avLst/>
          </a:prstGeom>
        </p:spPr>
        <p:txBody>
          <a:bodyPr anchorCtr="0" anchor="t" bIns="91425" lIns="91425" spcFirstLastPara="1" rIns="91425" wrap="square" tIns="91425">
            <a:noAutofit/>
          </a:bodyPr>
          <a:lstStyle/>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WITH</a:t>
            </a:r>
            <a:r>
              <a:rPr lang="en" sz="950">
                <a:solidFill>
                  <a:srgbClr val="000000"/>
                </a:solidFill>
                <a:highlight>
                  <a:srgbClr val="EEEEEE"/>
                </a:highlight>
                <a:latin typeface="Arial"/>
                <a:ea typeface="Arial"/>
                <a:cs typeface="Arial"/>
                <a:sym typeface="Arial"/>
              </a:rPr>
              <a:t> rankeamento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descricao, valor_receita_tributaria, ano_calendario,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RANK</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OVER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PARTITION</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DESC</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a:t>
            </a:r>
            <a:r>
              <a:rPr lang="en" sz="950" u="sng">
                <a:solidFill>
                  <a:srgbClr val="450084"/>
                </a:solidFill>
                <a:highlight>
                  <a:srgbClr val="EEEEEE"/>
                </a:highlight>
                <a:latin typeface="Arial"/>
                <a:ea typeface="Arial"/>
                <a:cs typeface="Arial"/>
                <a:sym typeface="Arial"/>
              </a:rPr>
              <a:t>rank</a:t>
            </a:r>
            <a:endParaRPr sz="950" u="sng">
              <a:solidFill>
                <a:srgbClr val="45008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subgrupo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'true'</a:t>
            </a:r>
            <a:r>
              <a:rPr lang="en" sz="950">
                <a:solidFill>
                  <a:srgbClr val="000000"/>
                </a:solidFill>
                <a:highlight>
                  <a:srgbClr val="EEEEEE"/>
                </a:highlight>
                <a:latin typeface="Arial"/>
                <a:ea typeface="Arial"/>
                <a:cs typeface="Arial"/>
                <a:sym typeface="Arial"/>
              </a:rPr>
              <a:t>)</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r.descricao, </a:t>
            </a:r>
            <a:r>
              <a:rPr lang="en" sz="950" u="sng">
                <a:solidFill>
                  <a:srgbClr val="450084"/>
                </a:solidFill>
                <a:highlight>
                  <a:srgbClr val="EEEEEE"/>
                </a:highlight>
                <a:latin typeface="Arial"/>
                <a:ea typeface="Arial"/>
                <a:cs typeface="Arial"/>
                <a:sym typeface="Arial"/>
              </a:rPr>
              <a:t>COUNT</a:t>
            </a:r>
            <a:r>
              <a:rPr lang="en" sz="950">
                <a:solidFill>
                  <a:srgbClr val="000000"/>
                </a:solidFill>
                <a:highlight>
                  <a:srgbClr val="EEEEEE"/>
                </a:highlight>
                <a:latin typeface="Arial"/>
                <a:ea typeface="Arial"/>
                <a:cs typeface="Arial"/>
                <a:sym typeface="Arial"/>
              </a:rPr>
              <a:t>(</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quantidade, </a:t>
            </a:r>
            <a:r>
              <a:rPr lang="en" sz="950" u="sng">
                <a:solidFill>
                  <a:srgbClr val="450084"/>
                </a:solidFill>
                <a:highlight>
                  <a:srgbClr val="EEEEEE"/>
                </a:highlight>
                <a:latin typeface="Arial"/>
                <a:ea typeface="Arial"/>
                <a:cs typeface="Arial"/>
                <a:sym typeface="Arial"/>
              </a:rPr>
              <a:t>SUM</a:t>
            </a:r>
            <a:r>
              <a:rPr lang="en" sz="950">
                <a:solidFill>
                  <a:srgbClr val="000000"/>
                </a:solidFill>
                <a:highlight>
                  <a:srgbClr val="EEEEEE"/>
                </a:highlight>
                <a:latin typeface="Arial"/>
                <a:ea typeface="Arial"/>
                <a:cs typeface="Arial"/>
                <a:sym typeface="Arial"/>
              </a:rPr>
              <a:t>(r.valor_receita_tributaria)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soma_valor_receita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descricao, ano_calendario, valor_receita_tributaria,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RANK</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OVER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PARTITION</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DESC</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a:t>
            </a:r>
            <a:r>
              <a:rPr lang="en" sz="950" u="sng">
                <a:solidFill>
                  <a:srgbClr val="450084"/>
                </a:solidFill>
                <a:highlight>
                  <a:srgbClr val="EEEEEE"/>
                </a:highlight>
                <a:latin typeface="Arial"/>
                <a:ea typeface="Arial"/>
                <a:cs typeface="Arial"/>
                <a:sym typeface="Arial"/>
              </a:rPr>
              <a:t>rank</a:t>
            </a:r>
            <a:endParaRPr sz="950" u="sng">
              <a:solidFill>
                <a:srgbClr val="45008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rankeamento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t>
            </a:r>
            <a:r>
              <a:rPr lang="en" sz="950" u="sng">
                <a:solidFill>
                  <a:srgbClr val="450084"/>
                </a:solidFill>
                <a:highlight>
                  <a:srgbClr val="EEEEEE"/>
                </a:highlight>
                <a:latin typeface="Arial"/>
                <a:ea typeface="Arial"/>
                <a:cs typeface="Arial"/>
                <a:sym typeface="Arial"/>
              </a:rPr>
              <a:t>rank</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&lt;=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5</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r</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GROUP</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r.descricao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quantidade </a:t>
            </a:r>
            <a:r>
              <a:rPr lang="en" sz="950">
                <a:solidFill>
                  <a:srgbClr val="C800A4"/>
                </a:solidFill>
                <a:highlight>
                  <a:srgbClr val="EEEEEE"/>
                </a:highlight>
                <a:latin typeface="Arial"/>
                <a:ea typeface="Arial"/>
                <a:cs typeface="Arial"/>
                <a:sym typeface="Arial"/>
              </a:rPr>
              <a:t>DESC</a:t>
            </a:r>
            <a:r>
              <a:rPr lang="en" sz="950">
                <a:solidFill>
                  <a:srgbClr val="000000"/>
                </a:solidFill>
                <a:highlight>
                  <a:srgbClr val="EEEEEE"/>
                </a:highlight>
                <a:latin typeface="Arial"/>
                <a:ea typeface="Arial"/>
                <a:cs typeface="Arial"/>
                <a:sym typeface="Arial"/>
              </a:rPr>
              <a:t>;</a:t>
            </a:r>
            <a:endParaRPr sz="950">
              <a:solidFill>
                <a:srgbClr val="000000"/>
              </a:solidFill>
              <a:highlight>
                <a:srgbClr val="EEEEEE"/>
              </a:highlight>
              <a:latin typeface="Arial"/>
              <a:ea typeface="Arial"/>
              <a:cs typeface="Arial"/>
              <a:sym typeface="Arial"/>
            </a:endParaRPr>
          </a:p>
          <a:p>
            <a:pPr indent="0" lvl="0" marL="0" rtl="0" algn="l">
              <a:spcBef>
                <a:spcPts val="0"/>
              </a:spcBef>
              <a:spcAft>
                <a:spcPts val="0"/>
              </a:spcAft>
              <a:buNone/>
            </a:pPr>
            <a:r>
              <a:t/>
            </a:r>
            <a:endParaRPr sz="950">
              <a:solidFill>
                <a:srgbClr val="C800A4"/>
              </a:solidFill>
              <a:highlight>
                <a:srgbClr val="EEEEEE"/>
              </a:highlight>
              <a:latin typeface="Arial"/>
              <a:ea typeface="Arial"/>
              <a:cs typeface="Arial"/>
              <a:sym typeface="Arial"/>
            </a:endParaRPr>
          </a:p>
        </p:txBody>
      </p:sp>
      <p:sp>
        <p:nvSpPr>
          <p:cNvPr id="591" name="Google Shape;591;p45"/>
          <p:cNvSpPr txBox="1"/>
          <p:nvPr>
            <p:ph idx="5" type="subTitle"/>
          </p:nvPr>
        </p:nvSpPr>
        <p:spPr>
          <a:xfrm>
            <a:off x="1037852" y="1489700"/>
            <a:ext cx="7158300" cy="50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Ranking 5 Maiores Cargas Tributárias por Ano</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300"/>
              </a:spcBef>
              <a:spcAft>
                <a:spcPts val="0"/>
              </a:spcAft>
              <a:buClr>
                <a:schemeClr val="dk1"/>
              </a:buClr>
              <a:buSzPts val="1100"/>
              <a:buFont typeface="Arial"/>
              <a:buNone/>
            </a:pPr>
            <a:r>
              <a:rPr lang="en" sz="1200"/>
              <a:t>Os insights extraídos através de consultas em SQL aos dados da Carga Tributária do governo brasileiros nos mostra, superficialmente, que o país mantém um ritmo crescente de arrecadação em impostos, o que de certa forma pode representar crescimento nas atividades tributáveis do país, crescimento na renda, aumento do montante necessário para custear a máquina pública ou, além dos citados, uma vasta combinação de fatores que exigiria um trabalho mais complexo envolvendo diversos dados contidos no portal da transparência de dados do governo brasileiro. Como este trabalho se resumiu a extrair insights utilizando a linguagem SQL, creio que o meu objetivo foi alcançado e os outputs e insights trouxeram uma nova </a:t>
            </a:r>
            <a:r>
              <a:rPr lang="en" sz="1200"/>
              <a:t>perspectiva</a:t>
            </a:r>
            <a:r>
              <a:rPr lang="en" sz="1200"/>
              <a:t> sobre a carga tributária do Brasil.</a:t>
            </a:r>
            <a:endParaRPr sz="1200"/>
          </a:p>
          <a:p>
            <a:pPr indent="0" lvl="0" marL="0" rtl="0" algn="l">
              <a:spcBef>
                <a:spcPts val="300"/>
              </a:spcBef>
              <a:spcAft>
                <a:spcPts val="0"/>
              </a:spcAft>
              <a:buNone/>
            </a:pPr>
            <a:r>
              <a:t/>
            </a:r>
            <a:endParaRPr sz="1100"/>
          </a:p>
        </p:txBody>
      </p:sp>
      <p:sp>
        <p:nvSpPr>
          <p:cNvPr id="597" name="Google Shape;59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Conclusão</a:t>
            </a:r>
            <a:endParaRPr>
              <a:solidFill>
                <a:srgbClr val="C8EBE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7"/>
          <p:cNvSpPr txBox="1"/>
          <p:nvPr>
            <p:ph idx="1" type="body"/>
          </p:nvPr>
        </p:nvSpPr>
        <p:spPr>
          <a:xfrm>
            <a:off x="720000" y="1790701"/>
            <a:ext cx="7704000" cy="15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700">
                <a:solidFill>
                  <a:srgbClr val="595959"/>
                </a:solidFill>
                <a:latin typeface="Lato"/>
                <a:ea typeface="Lato"/>
                <a:cs typeface="Lato"/>
                <a:sym typeface="Lato"/>
              </a:rPr>
              <a:t>“O Sucesso é a soma de pequenos esforços repetidos dia após dia” - Robert Collier</a:t>
            </a:r>
            <a:endParaRPr i="1" sz="1700">
              <a:solidFill>
                <a:srgbClr val="595959"/>
              </a:solidFill>
              <a:latin typeface="Lato"/>
              <a:ea typeface="Lato"/>
              <a:cs typeface="Lato"/>
              <a:sym typeface="Lato"/>
            </a:endParaRPr>
          </a:p>
          <a:p>
            <a:pPr indent="0" lvl="0" marL="0" rtl="0" algn="l">
              <a:spcBef>
                <a:spcPts val="1200"/>
              </a:spcBef>
              <a:spcAft>
                <a:spcPts val="0"/>
              </a:spcAft>
              <a:buNone/>
            </a:pPr>
            <a:r>
              <a:t/>
            </a:r>
            <a:endParaRPr sz="1200"/>
          </a:p>
          <a:p>
            <a:pPr indent="0" lvl="0" marL="0" rtl="0" algn="l">
              <a:spcBef>
                <a:spcPts val="300"/>
              </a:spcBef>
              <a:spcAft>
                <a:spcPts val="0"/>
              </a:spcAft>
              <a:buNone/>
            </a:pPr>
            <a:r>
              <a:rPr lang="en" sz="1200"/>
              <a:t>Muito obrigado pelo seu tempo!</a:t>
            </a:r>
            <a:endParaRPr sz="1200"/>
          </a:p>
          <a:p>
            <a:pPr indent="0" lvl="0" marL="0" rtl="0" algn="l">
              <a:spcBef>
                <a:spcPts val="300"/>
              </a:spcBef>
              <a:spcAft>
                <a:spcPts val="0"/>
              </a:spcAft>
              <a:buNone/>
            </a:pPr>
            <a:r>
              <a:t/>
            </a:r>
            <a:endParaRPr sz="1100"/>
          </a:p>
        </p:txBody>
      </p:sp>
      <p:sp>
        <p:nvSpPr>
          <p:cNvPr id="603" name="Google Shape;603;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Agradecimento</a:t>
            </a:r>
            <a:endParaRPr>
              <a:solidFill>
                <a:srgbClr val="C8EBE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Introdução</a:t>
            </a:r>
            <a:endParaRPr/>
          </a:p>
        </p:txBody>
      </p:sp>
      <p:sp>
        <p:nvSpPr>
          <p:cNvPr id="491" name="Google Shape;491;p32"/>
          <p:cNvSpPr txBox="1"/>
          <p:nvPr>
            <p:ph idx="2" type="subTitle"/>
          </p:nvPr>
        </p:nvSpPr>
        <p:spPr>
          <a:xfrm>
            <a:off x="1057900" y="1340175"/>
            <a:ext cx="6909300" cy="94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Esta</a:t>
            </a:r>
            <a:r>
              <a:rPr lang="en"/>
              <a:t> presente análise tem por finalidade fazer consultas à tabela de Carga Tributária do Governo Brasileiro entre os anos de 2002 e 2021, utilizando dados oficiais disponibilizados de forma transparente e gratuita no site gov.br. </a:t>
            </a:r>
            <a:endParaRPr/>
          </a:p>
        </p:txBody>
      </p:sp>
      <p:sp>
        <p:nvSpPr>
          <p:cNvPr id="492" name="Google Shape;492;p32"/>
          <p:cNvSpPr txBox="1"/>
          <p:nvPr>
            <p:ph type="title"/>
          </p:nvPr>
        </p:nvSpPr>
        <p:spPr>
          <a:xfrm>
            <a:off x="720000" y="2373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a:t>
            </a:r>
            <a:endParaRPr/>
          </a:p>
        </p:txBody>
      </p:sp>
      <p:sp>
        <p:nvSpPr>
          <p:cNvPr id="493" name="Google Shape;493;p32"/>
          <p:cNvSpPr txBox="1"/>
          <p:nvPr>
            <p:ph idx="2" type="subTitle"/>
          </p:nvPr>
        </p:nvSpPr>
        <p:spPr>
          <a:xfrm>
            <a:off x="1057900" y="3268600"/>
            <a:ext cx="6909300" cy="94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Através de consultas, extrair insights sobre os montantes arrecadados pelo governo através de impostos e suas respectivas origens, modelando dados oficiais do governo numa plataforma 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Metodologia</a:t>
            </a:r>
            <a:endParaRPr/>
          </a:p>
        </p:txBody>
      </p:sp>
      <p:sp>
        <p:nvSpPr>
          <p:cNvPr id="499" name="Google Shape;499;p33"/>
          <p:cNvSpPr txBox="1"/>
          <p:nvPr>
            <p:ph idx="1" type="subTitle"/>
          </p:nvPr>
        </p:nvSpPr>
        <p:spPr>
          <a:xfrm>
            <a:off x="720000" y="1149700"/>
            <a:ext cx="6873000" cy="313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Neste trabalho, duas tabelas foram utilizadas para fazer as consultas, a primeira com os dados oficiais do governo chamada ‘Tabela 1 - Base </a:t>
            </a:r>
            <a:r>
              <a:rPr lang="en"/>
              <a:t>Incidencia.xlsx</a:t>
            </a:r>
            <a:r>
              <a:rPr lang="en"/>
              <a:t>’ e a segunda foi gerada para complemento de consultas, contendo o índice IPCA, de interesse do consumidor, também com dados oficiais do índice ao longo dos anos e foi dado o nome ‘IPCA - Índice Nacional de Preços ao Consumidor Amplo.xlsx’. </a:t>
            </a:r>
            <a:endParaRPr/>
          </a:p>
          <a:p>
            <a:pPr indent="0" lvl="0" marL="0" rtl="0" algn="just">
              <a:spcBef>
                <a:spcPts val="1000"/>
              </a:spcBef>
              <a:spcAft>
                <a:spcPts val="0"/>
              </a:spcAft>
              <a:buClr>
                <a:schemeClr val="dk1"/>
              </a:buClr>
              <a:buSzPts val="1100"/>
              <a:buFont typeface="Arial"/>
              <a:buNone/>
            </a:pPr>
            <a:r>
              <a:rPr lang="en"/>
              <a:t>Antes de iniciar as consultas, foi necessário converter as tabelas do formato .csv para .xlsx, ajustar as colunas do tipo ‘caracteres’ para ‘decimal’ e também adicionar duas colunas de classificação, facilitando assim a modelagem no ambiente SQL. As tabelas então foram adicionadas na plataforma data.world para consultas, cujo link do projeto e também as queries podem ser conferidas </a:t>
            </a:r>
            <a:r>
              <a:rPr lang="en" u="sng">
                <a:solidFill>
                  <a:schemeClr val="hlink"/>
                </a:solidFill>
                <a:hlinkClick r:id="rId3"/>
              </a:rPr>
              <a:t>aqui</a:t>
            </a:r>
            <a:r>
              <a:rPr lang="en"/>
              <a:t>.</a:t>
            </a:r>
            <a:endParaRPr/>
          </a:p>
          <a:p>
            <a:pPr indent="0" lvl="0" marL="0" rtl="0" algn="l">
              <a:spcBef>
                <a:spcPts val="1000"/>
              </a:spcBef>
              <a:spcAft>
                <a:spcPts val="0"/>
              </a:spcAft>
              <a:buNone/>
            </a:pPr>
            <a:r>
              <a:t/>
            </a:r>
            <a:endParaRPr/>
          </a:p>
        </p:txBody>
      </p:sp>
      <p:grpSp>
        <p:nvGrpSpPr>
          <p:cNvPr id="500" name="Google Shape;500;p33"/>
          <p:cNvGrpSpPr/>
          <p:nvPr/>
        </p:nvGrpSpPr>
        <p:grpSpPr>
          <a:xfrm>
            <a:off x="7808978" y="1149701"/>
            <a:ext cx="1240747" cy="1240832"/>
            <a:chOff x="3264562" y="292725"/>
            <a:chExt cx="843300" cy="843300"/>
          </a:xfrm>
        </p:grpSpPr>
        <p:sp>
          <p:nvSpPr>
            <p:cNvPr id="501" name="Google Shape;501;p33"/>
            <p:cNvSpPr/>
            <p:nvPr/>
          </p:nvSpPr>
          <p:spPr>
            <a:xfrm>
              <a:off x="3543262"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rot="5400000">
              <a:off x="3543262" y="292725"/>
              <a:ext cx="285900" cy="843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Metadados</a:t>
            </a:r>
            <a:endParaRPr/>
          </a:p>
        </p:txBody>
      </p:sp>
      <p:sp>
        <p:nvSpPr>
          <p:cNvPr id="508" name="Google Shape;508;p34"/>
          <p:cNvSpPr txBox="1"/>
          <p:nvPr>
            <p:ph idx="3" type="subTitle"/>
          </p:nvPr>
        </p:nvSpPr>
        <p:spPr>
          <a:xfrm>
            <a:off x="881275" y="1140888"/>
            <a:ext cx="6185400" cy="35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Tabela 1 – Receita Tributária discriminação por base de incidência</a:t>
            </a:r>
            <a:endParaRPr sz="1200"/>
          </a:p>
        </p:txBody>
      </p:sp>
      <p:graphicFrame>
        <p:nvGraphicFramePr>
          <p:cNvPr id="509" name="Google Shape;509;p34"/>
          <p:cNvGraphicFramePr/>
          <p:nvPr/>
        </p:nvGraphicFramePr>
        <p:xfrm>
          <a:off x="952500" y="1405575"/>
          <a:ext cx="3000000" cy="3000000"/>
        </p:xfrm>
        <a:graphic>
          <a:graphicData uri="http://schemas.openxmlformats.org/drawingml/2006/table">
            <a:tbl>
              <a:tblPr>
                <a:noFill/>
                <a:tableStyleId>{C8261221-673E-4852-AC24-CDDBADD03247}</a:tableStyleId>
              </a:tblPr>
              <a:tblGrid>
                <a:gridCol w="3619500"/>
                <a:gridCol w="3619500"/>
              </a:tblGrid>
              <a:tr h="410975">
                <a:tc>
                  <a:txBody>
                    <a:bodyPr/>
                    <a:lstStyle/>
                    <a:p>
                      <a:pPr indent="0" lvl="0" marL="0" rtl="0" algn="l">
                        <a:spcBef>
                          <a:spcPts val="0"/>
                        </a:spcBef>
                        <a:spcAft>
                          <a:spcPts val="0"/>
                        </a:spcAft>
                        <a:buNone/>
                      </a:pPr>
                      <a:r>
                        <a:rPr lang="en" sz="900"/>
                        <a:t>Ano-calendário</a:t>
                      </a:r>
                      <a:endParaRPr sz="900"/>
                    </a:p>
                  </a:txBody>
                  <a:tcPr marT="91425" marB="91425" marR="91425" marL="91425"/>
                </a:tc>
                <a:tc>
                  <a:txBody>
                    <a:bodyPr/>
                    <a:lstStyle/>
                    <a:p>
                      <a:pPr indent="0" lvl="0" marL="0" rtl="0" algn="l">
                        <a:spcBef>
                          <a:spcPts val="0"/>
                        </a:spcBef>
                        <a:spcAft>
                          <a:spcPts val="0"/>
                        </a:spcAft>
                        <a:buNone/>
                      </a:pPr>
                      <a:r>
                        <a:rPr lang="en" sz="900"/>
                        <a:t>Informa o ano calendário a que se refere a receita tributária arrecadada.</a:t>
                      </a:r>
                      <a:endParaRPr sz="900"/>
                    </a:p>
                  </a:txBody>
                  <a:tcPr marT="91425" marB="91425" marR="91425" marL="91425"/>
                </a:tc>
              </a:tr>
              <a:tr h="1695325">
                <a:tc>
                  <a:txBody>
                    <a:bodyPr/>
                    <a:lstStyle/>
                    <a:p>
                      <a:pPr indent="0" lvl="0" marL="0" rtl="0" algn="l">
                        <a:spcBef>
                          <a:spcPts val="0"/>
                        </a:spcBef>
                        <a:spcAft>
                          <a:spcPts val="0"/>
                        </a:spcAft>
                        <a:buNone/>
                      </a:pPr>
                      <a:r>
                        <a:rPr lang="en" sz="900"/>
                        <a:t>Código da Receita Tributária</a:t>
                      </a:r>
                      <a:r>
                        <a:rPr lang="en" sz="1300"/>
                        <a:t> </a:t>
                      </a:r>
                      <a:endParaRPr sz="1300"/>
                    </a:p>
                  </a:txBody>
                  <a:tcPr marT="91425" marB="91425" marR="91425" marL="91425"/>
                </a:tc>
                <a:tc>
                  <a:txBody>
                    <a:bodyPr/>
                    <a:lstStyle/>
                    <a:p>
                      <a:pPr indent="0" lvl="0" marL="0" rtl="0" algn="l">
                        <a:spcBef>
                          <a:spcPts val="0"/>
                        </a:spcBef>
                        <a:spcAft>
                          <a:spcPts val="0"/>
                        </a:spcAft>
                        <a:buNone/>
                      </a:pPr>
                      <a:r>
                        <a:rPr lang="en" sz="900"/>
                        <a:t>O código da receita tributária classifica diferentes níveis de agregação de receitas tributárias em relação às suas bases de incidência. Trata-se de código de 6 algarismos no formato XXXX.XX. O primeiro dígito é o principal nível de agregação e refere-se à base de incidência do tributo, totalizam-se 6 categorias; Os dois dígitos iniciais compõe a subcategoria da fonte de receita tributária, totalizam 17 subcategorias; Os dois dígitos finais indicam o item, que é um desdobramento da subcategoria, totalizam 7 itens; Os dígitos depois do ponto indicam o subitem, que é a unidade básica de agregação, não deve ser confundida com o tributo, já que um tributo pode ter vários subitens.</a:t>
                      </a:r>
                      <a:endParaRPr sz="900"/>
                    </a:p>
                  </a:txBody>
                  <a:tcPr marT="91425" marB="91425" marR="91425" marL="91425"/>
                </a:tc>
              </a:tr>
              <a:tr h="282525">
                <a:tc>
                  <a:txBody>
                    <a:bodyPr/>
                    <a:lstStyle/>
                    <a:p>
                      <a:pPr indent="0" lvl="0" marL="0" rtl="0" algn="l">
                        <a:spcBef>
                          <a:spcPts val="0"/>
                        </a:spcBef>
                        <a:spcAft>
                          <a:spcPts val="0"/>
                        </a:spcAft>
                        <a:buNone/>
                      </a:pPr>
                      <a:r>
                        <a:rPr lang="en" sz="900"/>
                        <a:t>Descrição</a:t>
                      </a:r>
                      <a:endParaRPr sz="900"/>
                    </a:p>
                  </a:txBody>
                  <a:tcPr marT="91425" marB="91425" marR="91425" marL="91425"/>
                </a:tc>
                <a:tc>
                  <a:txBody>
                    <a:bodyPr/>
                    <a:lstStyle/>
                    <a:p>
                      <a:pPr indent="0" lvl="0" marL="0" rtl="0" algn="l">
                        <a:spcBef>
                          <a:spcPts val="0"/>
                        </a:spcBef>
                        <a:spcAft>
                          <a:spcPts val="0"/>
                        </a:spcAft>
                        <a:buNone/>
                      </a:pPr>
                      <a:r>
                        <a:rPr lang="en" sz="900"/>
                        <a:t>Informa a descrição da codificação da base de incidência.</a:t>
                      </a:r>
                      <a:endParaRPr sz="900"/>
                    </a:p>
                  </a:txBody>
                  <a:tcPr marT="91425" marB="91425" marR="91425" marL="91425"/>
                </a:tc>
              </a:tr>
              <a:tr h="410975">
                <a:tc>
                  <a:txBody>
                    <a:bodyPr/>
                    <a:lstStyle/>
                    <a:p>
                      <a:pPr indent="0" lvl="0" marL="0" rtl="0" algn="l">
                        <a:spcBef>
                          <a:spcPts val="0"/>
                        </a:spcBef>
                        <a:spcAft>
                          <a:spcPts val="0"/>
                        </a:spcAft>
                        <a:buNone/>
                      </a:pPr>
                      <a:r>
                        <a:rPr lang="en" sz="900"/>
                        <a:t>Valor da Receita Tributária </a:t>
                      </a:r>
                      <a:endParaRPr sz="900"/>
                    </a:p>
                  </a:txBody>
                  <a:tcPr marT="91425" marB="91425" marR="91425" marL="91425"/>
                </a:tc>
                <a:tc>
                  <a:txBody>
                    <a:bodyPr/>
                    <a:lstStyle/>
                    <a:p>
                      <a:pPr indent="0" lvl="0" marL="0" rtl="0" algn="l">
                        <a:spcBef>
                          <a:spcPts val="0"/>
                        </a:spcBef>
                        <a:spcAft>
                          <a:spcPts val="0"/>
                        </a:spcAft>
                        <a:buNone/>
                      </a:pPr>
                      <a:r>
                        <a:rPr lang="en" sz="900"/>
                        <a:t>Informa o valor total da receita tributária obtida naquele ano-calendário. Em milhões de reais.</a:t>
                      </a:r>
                      <a:endParaRPr sz="900"/>
                    </a:p>
                  </a:txBody>
                  <a:tcPr marT="91425" marB="91425" marR="91425" marL="91425"/>
                </a:tc>
              </a:tr>
              <a:tr h="410975">
                <a:tc>
                  <a:txBody>
                    <a:bodyPr/>
                    <a:lstStyle/>
                    <a:p>
                      <a:pPr indent="0" lvl="0" marL="0" rtl="0" algn="l">
                        <a:spcBef>
                          <a:spcPts val="0"/>
                        </a:spcBef>
                        <a:spcAft>
                          <a:spcPts val="0"/>
                        </a:spcAft>
                        <a:buNone/>
                      </a:pPr>
                      <a:r>
                        <a:rPr lang="en" sz="900"/>
                        <a:t>Percentual do PIB</a:t>
                      </a:r>
                      <a:endParaRPr sz="900"/>
                    </a:p>
                  </a:txBody>
                  <a:tcPr marT="91425" marB="91425" marR="91425" marL="91425"/>
                </a:tc>
                <a:tc>
                  <a:txBody>
                    <a:bodyPr/>
                    <a:lstStyle/>
                    <a:p>
                      <a:pPr indent="0" lvl="0" marL="0" rtl="0" algn="l">
                        <a:spcBef>
                          <a:spcPts val="0"/>
                        </a:spcBef>
                        <a:spcAft>
                          <a:spcPts val="0"/>
                        </a:spcAft>
                        <a:buNone/>
                      </a:pPr>
                      <a:r>
                        <a:rPr lang="en" sz="900"/>
                        <a:t>Informa o percentual do valor total do PIB calculado naquele ano-calendário pelo IBGE.</a:t>
                      </a:r>
                      <a:endParaRPr sz="9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Metadados</a:t>
            </a:r>
            <a:endParaRPr/>
          </a:p>
        </p:txBody>
      </p:sp>
      <p:sp>
        <p:nvSpPr>
          <p:cNvPr id="515" name="Google Shape;515;p35"/>
          <p:cNvSpPr txBox="1"/>
          <p:nvPr>
            <p:ph idx="3" type="subTitle"/>
          </p:nvPr>
        </p:nvSpPr>
        <p:spPr>
          <a:xfrm>
            <a:off x="881275" y="1140888"/>
            <a:ext cx="6185400" cy="35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IPCA - Índice Nacional de Preços ao Consumidor Amplo</a:t>
            </a:r>
            <a:endParaRPr sz="1200"/>
          </a:p>
        </p:txBody>
      </p:sp>
      <p:graphicFrame>
        <p:nvGraphicFramePr>
          <p:cNvPr id="516" name="Google Shape;516;p35"/>
          <p:cNvGraphicFramePr/>
          <p:nvPr/>
        </p:nvGraphicFramePr>
        <p:xfrm>
          <a:off x="952500" y="1405575"/>
          <a:ext cx="3000000" cy="3000000"/>
        </p:xfrm>
        <a:graphic>
          <a:graphicData uri="http://schemas.openxmlformats.org/drawingml/2006/table">
            <a:tbl>
              <a:tblPr>
                <a:noFill/>
                <a:tableStyleId>{C8261221-673E-4852-AC24-CDDBADD03247}</a:tableStyleId>
              </a:tblPr>
              <a:tblGrid>
                <a:gridCol w="3619500"/>
                <a:gridCol w="3619500"/>
              </a:tblGrid>
              <a:tr h="224100">
                <a:tc>
                  <a:txBody>
                    <a:bodyPr/>
                    <a:lstStyle/>
                    <a:p>
                      <a:pPr indent="0" lvl="0" marL="0" rtl="0" algn="l">
                        <a:spcBef>
                          <a:spcPts val="0"/>
                        </a:spcBef>
                        <a:spcAft>
                          <a:spcPts val="0"/>
                        </a:spcAft>
                        <a:buNone/>
                      </a:pPr>
                      <a:r>
                        <a:rPr lang="en" sz="900"/>
                        <a:t>Ano</a:t>
                      </a:r>
                      <a:endParaRPr sz="900"/>
                    </a:p>
                  </a:txBody>
                  <a:tcPr marT="91425" marB="91425" marR="91425" marL="91425"/>
                </a:tc>
                <a:tc>
                  <a:txBody>
                    <a:bodyPr/>
                    <a:lstStyle/>
                    <a:p>
                      <a:pPr indent="0" lvl="0" marL="0" rtl="0" algn="l">
                        <a:spcBef>
                          <a:spcPts val="0"/>
                        </a:spcBef>
                        <a:spcAft>
                          <a:spcPts val="0"/>
                        </a:spcAft>
                        <a:buNone/>
                      </a:pPr>
                      <a:r>
                        <a:rPr lang="en" sz="900"/>
                        <a:t>Informa o ano calendário a que se refere a variação acumulada.</a:t>
                      </a:r>
                      <a:endParaRPr sz="900"/>
                    </a:p>
                  </a:txBody>
                  <a:tcPr marT="91425" marB="91425" marR="91425" marL="91425"/>
                </a:tc>
              </a:tr>
              <a:tr h="924450">
                <a:tc>
                  <a:txBody>
                    <a:bodyPr/>
                    <a:lstStyle/>
                    <a:p>
                      <a:pPr indent="0" lvl="0" marL="0" rtl="0" algn="l">
                        <a:spcBef>
                          <a:spcPts val="0"/>
                        </a:spcBef>
                        <a:spcAft>
                          <a:spcPts val="0"/>
                        </a:spcAft>
                        <a:buNone/>
                      </a:pPr>
                      <a:r>
                        <a:rPr lang="en" sz="900"/>
                        <a:t>Variação acumulada no ano durante o Plano Real</a:t>
                      </a:r>
                      <a:endParaRPr sz="900"/>
                    </a:p>
                  </a:txBody>
                  <a:tcPr marT="91425" marB="91425" marR="91425" marL="91425"/>
                </a:tc>
                <a:tc>
                  <a:txBody>
                    <a:bodyPr/>
                    <a:lstStyle/>
                    <a:p>
                      <a:pPr indent="0" lvl="0" marL="0" rtl="0" algn="l">
                        <a:spcBef>
                          <a:spcPts val="0"/>
                        </a:spcBef>
                        <a:spcAft>
                          <a:spcPts val="0"/>
                        </a:spcAft>
                        <a:buNone/>
                      </a:pPr>
                      <a:r>
                        <a:rPr lang="en" sz="900">
                          <a:solidFill>
                            <a:srgbClr val="374151"/>
                          </a:solidFill>
                          <a:highlight>
                            <a:srgbClr val="F7F7F8"/>
                          </a:highlight>
                          <a:latin typeface="Roboto"/>
                          <a:ea typeface="Roboto"/>
                          <a:cs typeface="Roboto"/>
                          <a:sym typeface="Roboto"/>
                        </a:rPr>
                        <a:t>Medida que acompanha a variação de preços de uma cesta de produtos e serviços que as pessoas costumam consumir, usado para medir a inflação no Brasil.</a:t>
                      </a:r>
                      <a:endParaRPr sz="9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e Insight</a:t>
            </a:r>
            <a:endParaRPr/>
          </a:p>
        </p:txBody>
      </p:sp>
      <p:pic>
        <p:nvPicPr>
          <p:cNvPr id="522" name="Google Shape;522;p36"/>
          <p:cNvPicPr preferRelativeResize="0"/>
          <p:nvPr/>
        </p:nvPicPr>
        <p:blipFill>
          <a:blip r:embed="rId3">
            <a:alphaModFix/>
          </a:blip>
          <a:stretch>
            <a:fillRect/>
          </a:stretch>
        </p:blipFill>
        <p:spPr>
          <a:xfrm>
            <a:off x="4646575" y="788775"/>
            <a:ext cx="3777428" cy="4034424"/>
          </a:xfrm>
          <a:prstGeom prst="rect">
            <a:avLst/>
          </a:prstGeom>
          <a:noFill/>
          <a:ln>
            <a:noFill/>
          </a:ln>
        </p:spPr>
      </p:pic>
      <p:sp>
        <p:nvSpPr>
          <p:cNvPr id="523" name="Google Shape;523;p36"/>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Crescimento por ano</a:t>
            </a:r>
            <a:endParaRPr/>
          </a:p>
        </p:txBody>
      </p:sp>
      <p:sp>
        <p:nvSpPr>
          <p:cNvPr id="524" name="Google Shape;524;p36"/>
          <p:cNvSpPr txBox="1"/>
          <p:nvPr>
            <p:ph idx="1" type="subTitle"/>
          </p:nvPr>
        </p:nvSpPr>
        <p:spPr>
          <a:xfrm>
            <a:off x="1520225" y="1842900"/>
            <a:ext cx="2852400" cy="2186400"/>
          </a:xfrm>
          <a:prstGeom prst="rect">
            <a:avLst/>
          </a:prstGeom>
        </p:spPr>
        <p:txBody>
          <a:bodyPr anchorCtr="0" anchor="t" bIns="91425" lIns="91425" spcFirstLastPara="1" rIns="91425" wrap="square" tIns="91425">
            <a:noAutofit/>
          </a:bodyPr>
          <a:lstStyle/>
          <a:p>
            <a:pPr indent="0" lvl="0" marL="0" rtl="0" algn="just">
              <a:lnSpc>
                <a:spcPct val="156521"/>
              </a:lnSpc>
              <a:spcBef>
                <a:spcPts val="0"/>
              </a:spcBef>
              <a:spcAft>
                <a:spcPts val="0"/>
              </a:spcAft>
              <a:buNone/>
            </a:pPr>
            <a:r>
              <a:rPr lang="en" sz="950">
                <a:highlight>
                  <a:srgbClr val="EEEEEE"/>
                </a:highlight>
                <a:latin typeface="Arial"/>
                <a:ea typeface="Arial"/>
                <a:cs typeface="Arial"/>
                <a:sym typeface="Arial"/>
              </a:rPr>
              <a:t>Consulta que teve como output o ritmo que o país vem aumentando ano a ano a receita proveniente da soma das cargas tributárias. Como é possível avaliar, foi mantido um crescimento de carga tributária acima de 10% por quase 10 anos, de 2002 a 2011, então caímos quase pela metade na década seguinte, retomando expressivamente o crescimento da receita no ano de 2021.</a:t>
            </a:r>
            <a:endParaRPr sz="950">
              <a:highlight>
                <a:srgbClr val="EEEEEE"/>
              </a:highlight>
              <a:latin typeface="Arial"/>
              <a:ea typeface="Arial"/>
              <a:cs typeface="Arial"/>
              <a:sym typeface="Arial"/>
            </a:endParaRPr>
          </a:p>
          <a:p>
            <a:pPr indent="0" lvl="0" marL="0" rtl="0" algn="l">
              <a:spcBef>
                <a:spcPts val="0"/>
              </a:spcBef>
              <a:spcAft>
                <a:spcPts val="0"/>
              </a:spcAft>
              <a:buNone/>
            </a:pPr>
            <a:r>
              <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 / Query</a:t>
            </a:r>
            <a:endParaRPr/>
          </a:p>
        </p:txBody>
      </p:sp>
      <p:sp>
        <p:nvSpPr>
          <p:cNvPr id="530" name="Google Shape;530;p37"/>
          <p:cNvSpPr txBox="1"/>
          <p:nvPr>
            <p:ph idx="1" type="subTitle"/>
          </p:nvPr>
        </p:nvSpPr>
        <p:spPr>
          <a:xfrm>
            <a:off x="1520225" y="1842900"/>
            <a:ext cx="6903900" cy="2896200"/>
          </a:xfrm>
          <a:prstGeom prst="rect">
            <a:avLst/>
          </a:prstGeom>
        </p:spPr>
        <p:txBody>
          <a:bodyPr anchorCtr="0" anchor="t" bIns="91425" lIns="91425" spcFirstLastPara="1" rIns="91425" wrap="square" tIns="91425">
            <a:noAutofit/>
          </a:bodyPr>
          <a:lstStyle/>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WITH</a:t>
            </a:r>
            <a:r>
              <a:rPr lang="en" sz="950">
                <a:solidFill>
                  <a:srgbClr val="000000"/>
                </a:solidFill>
                <a:highlight>
                  <a:srgbClr val="EEEEEE"/>
                </a:highlight>
                <a:latin typeface="Arial"/>
                <a:ea typeface="Arial"/>
                <a:cs typeface="Arial"/>
                <a:sym typeface="Arial"/>
              </a:rPr>
              <a:t> ReceitaComLag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SELECT </a:t>
            </a:r>
            <a:r>
              <a:rPr lang="en" sz="950">
                <a:solidFill>
                  <a:srgbClr val="000000"/>
                </a:solidFill>
                <a:highlight>
                  <a:srgbClr val="EEEEEE"/>
                </a:highlight>
                <a:latin typeface="Arial"/>
                <a:ea typeface="Arial"/>
                <a:cs typeface="Arial"/>
                <a:sym typeface="Arial"/>
              </a:rPr>
              <a:t>ano_calendario, </a:t>
            </a:r>
            <a:r>
              <a:rPr lang="en" sz="950" u="sng">
                <a:solidFill>
                  <a:srgbClr val="450084"/>
                </a:solidFill>
                <a:highlight>
                  <a:srgbClr val="EEEEEE"/>
                </a:highlight>
                <a:latin typeface="Arial"/>
                <a:ea typeface="Arial"/>
                <a:cs typeface="Arial"/>
                <a:sym typeface="Arial"/>
              </a:rPr>
              <a:t>SUM</a:t>
            </a:r>
            <a:r>
              <a:rPr lang="en" sz="950">
                <a:solidFill>
                  <a:srgbClr val="000000"/>
                </a:solidFill>
                <a:highlight>
                  <a:srgbClr val="EEEEEE"/>
                </a:highlight>
                <a:latin typeface="Arial"/>
                <a:ea typeface="Arial"/>
                <a:cs typeface="Arial"/>
                <a:sym typeface="Arial"/>
              </a:rPr>
              <a:t>(valor_receita_tributaria)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total_receita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grupo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'true'</a:t>
            </a:r>
            <a:endParaRPr sz="950">
              <a:solidFill>
                <a:srgbClr val="DF0002"/>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GROUP</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ano_calendario</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SELECT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T1.ano_calendario, T1.total_receita, </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ROUND</a:t>
            </a:r>
            <a:r>
              <a:rPr lang="en" sz="950">
                <a:solidFill>
                  <a:srgbClr val="000000"/>
                </a:solidFill>
                <a:highlight>
                  <a:srgbClr val="EEEEEE"/>
                </a:highlight>
                <a:latin typeface="Arial"/>
                <a:ea typeface="Arial"/>
                <a:cs typeface="Arial"/>
                <a:sym typeface="Arial"/>
              </a:rPr>
              <a:t>(((T1.total_receita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u="sng">
                <a:solidFill>
                  <a:srgbClr val="450084"/>
                </a:solidFill>
                <a:highlight>
                  <a:srgbClr val="EEEEEE"/>
                </a:highlight>
                <a:latin typeface="Arial"/>
                <a:ea typeface="Arial"/>
                <a:cs typeface="Arial"/>
                <a:sym typeface="Arial"/>
              </a:rPr>
              <a:t>LAG</a:t>
            </a:r>
            <a:r>
              <a:rPr lang="en" sz="950">
                <a:solidFill>
                  <a:srgbClr val="000000"/>
                </a:solidFill>
                <a:highlight>
                  <a:srgbClr val="EEEEEE"/>
                </a:highlight>
                <a:latin typeface="Arial"/>
                <a:ea typeface="Arial"/>
                <a:cs typeface="Arial"/>
                <a:sym typeface="Arial"/>
              </a:rPr>
              <a:t>(T1.total_receita, </a:t>
            </a:r>
            <a:r>
              <a:rPr lang="en" sz="950">
                <a:solidFill>
                  <a:srgbClr val="3A00DC"/>
                </a:solidFill>
                <a:highlight>
                  <a:srgbClr val="EEEEEE"/>
                </a:highlight>
                <a:latin typeface="Arial"/>
                <a:ea typeface="Arial"/>
                <a:cs typeface="Arial"/>
                <a:sym typeface="Arial"/>
              </a:rPr>
              <a:t>1</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OVER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T1.ano_calendario)) </a:t>
            </a:r>
            <a:r>
              <a:rPr lang="en" sz="950">
                <a:solidFill>
                  <a:srgbClr val="C800A4"/>
                </a:solidFill>
                <a:highlight>
                  <a:srgbClr val="EEEEEE"/>
                </a:highlight>
                <a:latin typeface="Arial"/>
                <a:ea typeface="Arial"/>
                <a:cs typeface="Arial"/>
                <a:sym typeface="Arial"/>
              </a:rPr>
              <a: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LAG</a:t>
            </a:r>
            <a:r>
              <a:rPr lang="en" sz="950">
                <a:solidFill>
                  <a:srgbClr val="000000"/>
                </a:solidFill>
                <a:highlight>
                  <a:srgbClr val="EEEEEE"/>
                </a:highlight>
                <a:latin typeface="Arial"/>
                <a:ea typeface="Arial"/>
                <a:cs typeface="Arial"/>
                <a:sym typeface="Arial"/>
              </a:rPr>
              <a:t>(T1.total_receita, </a:t>
            </a:r>
            <a:r>
              <a:rPr lang="en" sz="950">
                <a:solidFill>
                  <a:srgbClr val="3A00DC"/>
                </a:solidFill>
                <a:highlight>
                  <a:srgbClr val="EEEEEE"/>
                </a:highlight>
                <a:latin typeface="Arial"/>
                <a:ea typeface="Arial"/>
                <a:cs typeface="Arial"/>
                <a:sym typeface="Arial"/>
              </a:rPr>
              <a:t>1</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OVER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T1.ano_calendario))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100</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porcentagem_crescimento_receita</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ReceitaComLag T1</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ORDER</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BY</a:t>
            </a:r>
            <a:r>
              <a:rPr lang="en" sz="950">
                <a:solidFill>
                  <a:srgbClr val="000000"/>
                </a:solidFill>
                <a:highlight>
                  <a:srgbClr val="EEEEEE"/>
                </a:highlight>
                <a:latin typeface="Arial"/>
                <a:ea typeface="Arial"/>
                <a:cs typeface="Arial"/>
                <a:sym typeface="Arial"/>
              </a:rPr>
              <a:t> T1.ano_calendario;</a:t>
            </a:r>
            <a:endParaRPr sz="950">
              <a:solidFill>
                <a:srgbClr val="000000"/>
              </a:solidFill>
              <a:highlight>
                <a:srgbClr val="EEEEEE"/>
              </a:highlight>
              <a:latin typeface="Arial"/>
              <a:ea typeface="Arial"/>
              <a:cs typeface="Arial"/>
              <a:sym typeface="Arial"/>
            </a:endParaRPr>
          </a:p>
          <a:p>
            <a:pPr indent="0" lvl="0" marL="0" rtl="0" algn="l">
              <a:spcBef>
                <a:spcPts val="0"/>
              </a:spcBef>
              <a:spcAft>
                <a:spcPts val="0"/>
              </a:spcAft>
              <a:buNone/>
            </a:pPr>
            <a:r>
              <a:t/>
            </a:r>
            <a:endParaRPr sz="900"/>
          </a:p>
        </p:txBody>
      </p:sp>
      <p:sp>
        <p:nvSpPr>
          <p:cNvPr id="531" name="Google Shape;531;p37"/>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Crescimento por ano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e Insight</a:t>
            </a:r>
            <a:endParaRPr/>
          </a:p>
        </p:txBody>
      </p:sp>
      <p:pic>
        <p:nvPicPr>
          <p:cNvPr id="537" name="Google Shape;537;p38"/>
          <p:cNvPicPr preferRelativeResize="0"/>
          <p:nvPr/>
        </p:nvPicPr>
        <p:blipFill>
          <a:blip r:embed="rId3">
            <a:alphaModFix/>
          </a:blip>
          <a:stretch>
            <a:fillRect/>
          </a:stretch>
        </p:blipFill>
        <p:spPr>
          <a:xfrm>
            <a:off x="4328150" y="2393800"/>
            <a:ext cx="4095851" cy="384000"/>
          </a:xfrm>
          <a:prstGeom prst="rect">
            <a:avLst/>
          </a:prstGeom>
          <a:noFill/>
          <a:ln>
            <a:noFill/>
          </a:ln>
        </p:spPr>
      </p:pic>
      <p:sp>
        <p:nvSpPr>
          <p:cNvPr id="538" name="Google Shape;538;p38"/>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Diferença de Arrecadação Total</a:t>
            </a:r>
            <a:endParaRPr/>
          </a:p>
        </p:txBody>
      </p:sp>
      <p:sp>
        <p:nvSpPr>
          <p:cNvPr id="539" name="Google Shape;539;p38"/>
          <p:cNvSpPr txBox="1"/>
          <p:nvPr>
            <p:ph idx="1" type="subTitle"/>
          </p:nvPr>
        </p:nvSpPr>
        <p:spPr>
          <a:xfrm>
            <a:off x="1520225" y="1842900"/>
            <a:ext cx="2852400" cy="2522100"/>
          </a:xfrm>
          <a:prstGeom prst="rect">
            <a:avLst/>
          </a:prstGeom>
        </p:spPr>
        <p:txBody>
          <a:bodyPr anchorCtr="0" anchor="t" bIns="91425" lIns="91425" spcFirstLastPara="1" rIns="91425" wrap="square" tIns="91425">
            <a:noAutofit/>
          </a:bodyPr>
          <a:lstStyle/>
          <a:p>
            <a:pPr indent="0" lvl="0" marL="0" rtl="0" algn="just">
              <a:lnSpc>
                <a:spcPct val="156521"/>
              </a:lnSpc>
              <a:spcBef>
                <a:spcPts val="0"/>
              </a:spcBef>
              <a:spcAft>
                <a:spcPts val="0"/>
              </a:spcAft>
              <a:buNone/>
            </a:pPr>
            <a:r>
              <a:rPr lang="en" sz="950">
                <a:highlight>
                  <a:srgbClr val="EEEEEE"/>
                </a:highlight>
                <a:latin typeface="Arial"/>
                <a:ea typeface="Arial"/>
                <a:cs typeface="Arial"/>
                <a:sym typeface="Arial"/>
              </a:rPr>
              <a:t>Consulta que teve como output a diferença do valor total da receita </a:t>
            </a:r>
            <a:r>
              <a:rPr lang="en" sz="950">
                <a:highlight>
                  <a:srgbClr val="EEEEEE"/>
                </a:highlight>
                <a:latin typeface="Arial"/>
                <a:ea typeface="Arial"/>
                <a:cs typeface="Arial"/>
                <a:sym typeface="Arial"/>
              </a:rPr>
              <a:t>proveniente</a:t>
            </a:r>
            <a:r>
              <a:rPr lang="en" sz="950">
                <a:highlight>
                  <a:srgbClr val="EEEEEE"/>
                </a:highlight>
                <a:latin typeface="Arial"/>
                <a:ea typeface="Arial"/>
                <a:cs typeface="Arial"/>
                <a:sym typeface="Arial"/>
              </a:rPr>
              <a:t> da carga tributária do primeiro ano da amostra (2002) em relação ao último (2021) e o valor em porcentagem do crescimento da arrecadação total. O que significa que o país, em quase duas décadas, passou a arrecadar cerca de 5 vezes mais em impostos.</a:t>
            </a:r>
            <a:endParaRPr sz="950">
              <a:highlight>
                <a:srgbClr val="EEEEEE"/>
              </a:highlight>
              <a:latin typeface="Arial"/>
              <a:ea typeface="Arial"/>
              <a:cs typeface="Arial"/>
              <a:sym typeface="Arial"/>
            </a:endParaRPr>
          </a:p>
          <a:p>
            <a:pPr indent="0" lvl="0" marL="0" rtl="0" algn="l">
              <a:spcBef>
                <a:spcPts val="0"/>
              </a:spcBef>
              <a:spcAft>
                <a:spcPts val="0"/>
              </a:spcAft>
              <a:buNone/>
            </a:pPr>
            <a:r>
              <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 / Query</a:t>
            </a:r>
            <a:endParaRPr/>
          </a:p>
        </p:txBody>
      </p:sp>
      <p:sp>
        <p:nvSpPr>
          <p:cNvPr id="545" name="Google Shape;545;p39"/>
          <p:cNvSpPr txBox="1"/>
          <p:nvPr>
            <p:ph idx="1" type="subTitle"/>
          </p:nvPr>
        </p:nvSpPr>
        <p:spPr>
          <a:xfrm>
            <a:off x="1520225" y="1842900"/>
            <a:ext cx="6903900" cy="2896200"/>
          </a:xfrm>
          <a:prstGeom prst="rect">
            <a:avLst/>
          </a:prstGeom>
        </p:spPr>
        <p:txBody>
          <a:bodyPr anchorCtr="0" anchor="t" bIns="91425" lIns="91425" spcFirstLastPara="1" rIns="91425" wrap="square" tIns="91425">
            <a:noAutofit/>
          </a:bodyPr>
          <a:lstStyle/>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SELECT </a:t>
            </a:r>
            <a:r>
              <a:rPr lang="en" sz="950">
                <a:solidFill>
                  <a:srgbClr val="DF0002"/>
                </a:solidFill>
                <a:highlight>
                  <a:srgbClr val="EEEEEE"/>
                </a:highlight>
                <a:latin typeface="Arial"/>
                <a:ea typeface="Arial"/>
                <a:cs typeface="Arial"/>
                <a:sym typeface="Arial"/>
              </a:rPr>
              <a:t>'Diferença arrecadação 2002-2021'</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output,</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a:t>
            </a:r>
            <a:r>
              <a:rPr lang="en" sz="950">
                <a:solidFill>
                  <a:srgbClr val="C800A4"/>
                </a:solidFill>
                <a:highlight>
                  <a:srgbClr val="EEEEEE"/>
                </a:highlight>
                <a:latin typeface="Arial"/>
                <a:ea typeface="Arial"/>
                <a:cs typeface="Arial"/>
                <a:sym typeface="Arial"/>
              </a:rPr>
              <a:t>SELECT</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2021</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cod_receita_tributaria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a:t>
            </a:r>
            <a:r>
              <a:rPr lang="en" sz="950">
                <a:solidFill>
                  <a:srgbClr val="C800A4"/>
                </a:solidFill>
                <a:highlight>
                  <a:srgbClr val="EEEEEE"/>
                </a:highlight>
                <a:latin typeface="Arial"/>
                <a:ea typeface="Arial"/>
                <a:cs typeface="Arial"/>
                <a:sym typeface="Arial"/>
              </a:rPr>
              <a:t>SELECT</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2002</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cod_receita_tributaria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diferenca_em_reais,</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u="sng">
                <a:solidFill>
                  <a:srgbClr val="450084"/>
                </a:solidFill>
                <a:highlight>
                  <a:srgbClr val="EEEEEE"/>
                </a:highlight>
                <a:latin typeface="Arial"/>
                <a:ea typeface="Arial"/>
                <a:cs typeface="Arial"/>
                <a:sym typeface="Arial"/>
              </a:rPr>
              <a:t>ROUND</a:t>
            </a:r>
            <a:r>
              <a:rPr lang="en" sz="950">
                <a:solidFill>
                  <a:srgbClr val="000000"/>
                </a:solidFill>
                <a:highlight>
                  <a:srgbClr val="EEEEEE"/>
                </a:highlight>
                <a:latin typeface="Arial"/>
                <a:ea typeface="Arial"/>
                <a:cs typeface="Arial"/>
                <a:sym typeface="Arial"/>
              </a:rPr>
              <a:t>(((</a:t>
            </a:r>
            <a:r>
              <a:rPr lang="en" sz="950">
                <a:solidFill>
                  <a:srgbClr val="C800A4"/>
                </a:solidFill>
                <a:highlight>
                  <a:srgbClr val="EEEEEE"/>
                </a:highlight>
                <a:latin typeface="Arial"/>
                <a:ea typeface="Arial"/>
                <a:cs typeface="Arial"/>
                <a:sym typeface="Arial"/>
              </a:rPr>
              <a:t>SELECT</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2021</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cod_receita_tributaria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a:t>
            </a:r>
            <a:r>
              <a:rPr lang="en" sz="950">
                <a:solidFill>
                  <a:srgbClr val="C800A4"/>
                </a:solidFill>
                <a:highlight>
                  <a:srgbClr val="EEEEEE"/>
                </a:highlight>
                <a:latin typeface="Arial"/>
                <a:ea typeface="Arial"/>
                <a:cs typeface="Arial"/>
                <a:sym typeface="Arial"/>
              </a:rPr>
              <a:t>SELECT</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2002</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cod_receita_tributaria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endParaRPr sz="950">
              <a:solidFill>
                <a:srgbClr val="C800A4"/>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000000"/>
                </a:solidFill>
                <a:highlight>
                  <a:srgbClr val="EEEEEE"/>
                </a:highlight>
                <a:latin typeface="Arial"/>
                <a:ea typeface="Arial"/>
                <a:cs typeface="Arial"/>
                <a:sym typeface="Arial"/>
              </a:rPr>
              <a:t>(</a:t>
            </a:r>
            <a:r>
              <a:rPr lang="en" sz="950">
                <a:solidFill>
                  <a:srgbClr val="C800A4"/>
                </a:solidFill>
                <a:highlight>
                  <a:srgbClr val="EEEEEE"/>
                </a:highlight>
                <a:latin typeface="Arial"/>
                <a:ea typeface="Arial"/>
                <a:cs typeface="Arial"/>
                <a:sym typeface="Arial"/>
              </a:rPr>
              <a:t>SELECT</a:t>
            </a:r>
            <a:r>
              <a:rPr lang="en" sz="950">
                <a:solidFill>
                  <a:srgbClr val="000000"/>
                </a:solidFill>
                <a:highlight>
                  <a:srgbClr val="EEEEEE"/>
                </a:highlight>
                <a:latin typeface="Arial"/>
                <a:ea typeface="Arial"/>
                <a:cs typeface="Arial"/>
                <a:sym typeface="Arial"/>
              </a:rPr>
              <a:t> valor_receita_tributaria </a:t>
            </a: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WHERE</a:t>
            </a:r>
            <a:r>
              <a:rPr lang="en" sz="950">
                <a:solidFill>
                  <a:srgbClr val="000000"/>
                </a:solidFill>
                <a:highlight>
                  <a:srgbClr val="EEEEEE"/>
                </a:highlight>
                <a:latin typeface="Arial"/>
                <a:ea typeface="Arial"/>
                <a:cs typeface="Arial"/>
                <a:sym typeface="Arial"/>
              </a:rPr>
              <a:t> ano_calendario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2002</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AND</a:t>
            </a:r>
            <a:r>
              <a:rPr lang="en" sz="950">
                <a:solidFill>
                  <a:srgbClr val="000000"/>
                </a:solidFill>
                <a:highlight>
                  <a:srgbClr val="EEEEEE"/>
                </a:highlight>
                <a:latin typeface="Arial"/>
                <a:ea typeface="Arial"/>
                <a:cs typeface="Arial"/>
                <a:sym typeface="Arial"/>
              </a:rPr>
              <a:t> cod_receita_tributaria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100</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DF0002"/>
                </a:solidFill>
                <a:highlight>
                  <a:srgbClr val="EEEEEE"/>
                </a:highlight>
                <a:latin typeface="Arial"/>
                <a:ea typeface="Arial"/>
                <a:cs typeface="Arial"/>
                <a:sym typeface="Arial"/>
              </a:rPr>
              <a:t>'%'</a:t>
            </a:r>
            <a:r>
              <a:rPr lang="en" sz="950">
                <a:solidFill>
                  <a:srgbClr val="000000"/>
                </a:solidFill>
                <a:highlight>
                  <a:srgbClr val="EEEEEE"/>
                </a:highlight>
                <a:latin typeface="Arial"/>
                <a:ea typeface="Arial"/>
                <a:cs typeface="Arial"/>
                <a:sym typeface="Arial"/>
              </a:rPr>
              <a:t> </a:t>
            </a:r>
            <a:r>
              <a:rPr lang="en" sz="950">
                <a:solidFill>
                  <a:srgbClr val="C800A4"/>
                </a:solidFill>
                <a:highlight>
                  <a:srgbClr val="EEEEEE"/>
                </a:highlight>
                <a:latin typeface="Arial"/>
                <a:ea typeface="Arial"/>
                <a:cs typeface="Arial"/>
                <a:sym typeface="Arial"/>
              </a:rPr>
              <a:t>as</a:t>
            </a:r>
            <a:r>
              <a:rPr lang="en" sz="950">
                <a:solidFill>
                  <a:srgbClr val="000000"/>
                </a:solidFill>
                <a:highlight>
                  <a:srgbClr val="EEEEEE"/>
                </a:highlight>
                <a:latin typeface="Arial"/>
                <a:ea typeface="Arial"/>
                <a:cs typeface="Arial"/>
                <a:sym typeface="Arial"/>
              </a:rPr>
              <a:t> diferenca_em_porcentagem</a:t>
            </a:r>
            <a:endParaRPr sz="950">
              <a:solidFill>
                <a:srgbClr val="000000"/>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rPr lang="en" sz="950">
                <a:solidFill>
                  <a:srgbClr val="C800A4"/>
                </a:solidFill>
                <a:highlight>
                  <a:srgbClr val="EEEEEE"/>
                </a:highlight>
                <a:latin typeface="Arial"/>
                <a:ea typeface="Arial"/>
                <a:cs typeface="Arial"/>
                <a:sym typeface="Arial"/>
              </a:rPr>
              <a:t>FROM</a:t>
            </a:r>
            <a:r>
              <a:rPr lang="en" sz="950">
                <a:solidFill>
                  <a:srgbClr val="000000"/>
                </a:solidFill>
                <a:highlight>
                  <a:srgbClr val="EEEEEE"/>
                </a:highlight>
                <a:latin typeface="Arial"/>
                <a:ea typeface="Arial"/>
                <a:cs typeface="Arial"/>
                <a:sym typeface="Arial"/>
              </a:rPr>
              <a:t> tabela_1_base_de_incidencia </a:t>
            </a:r>
            <a:r>
              <a:rPr lang="en" sz="950">
                <a:solidFill>
                  <a:srgbClr val="C800A4"/>
                </a:solidFill>
                <a:highlight>
                  <a:srgbClr val="EEEEEE"/>
                </a:highlight>
                <a:latin typeface="Arial"/>
                <a:ea typeface="Arial"/>
                <a:cs typeface="Arial"/>
                <a:sym typeface="Arial"/>
              </a:rPr>
              <a:t>LIMIT</a:t>
            </a:r>
            <a:r>
              <a:rPr lang="en" sz="950">
                <a:solidFill>
                  <a:srgbClr val="000000"/>
                </a:solidFill>
                <a:highlight>
                  <a:srgbClr val="EEEEEE"/>
                </a:highlight>
                <a:latin typeface="Arial"/>
                <a:ea typeface="Arial"/>
                <a:cs typeface="Arial"/>
                <a:sym typeface="Arial"/>
              </a:rPr>
              <a:t> </a:t>
            </a:r>
            <a:r>
              <a:rPr lang="en" sz="950">
                <a:solidFill>
                  <a:srgbClr val="3A00DC"/>
                </a:solidFill>
                <a:highlight>
                  <a:srgbClr val="EEEEEE"/>
                </a:highlight>
                <a:latin typeface="Arial"/>
                <a:ea typeface="Arial"/>
                <a:cs typeface="Arial"/>
                <a:sym typeface="Arial"/>
              </a:rPr>
              <a:t>1</a:t>
            </a:r>
            <a:endParaRPr sz="950">
              <a:solidFill>
                <a:srgbClr val="3A00DC"/>
              </a:solidFill>
              <a:highlight>
                <a:srgbClr val="EEEEEE"/>
              </a:highlight>
              <a:latin typeface="Arial"/>
              <a:ea typeface="Arial"/>
              <a:cs typeface="Arial"/>
              <a:sym typeface="Arial"/>
            </a:endParaRPr>
          </a:p>
          <a:p>
            <a:pPr indent="0" lvl="0" marL="0" rtl="0" algn="l">
              <a:lnSpc>
                <a:spcPct val="156521"/>
              </a:lnSpc>
              <a:spcBef>
                <a:spcPts val="0"/>
              </a:spcBef>
              <a:spcAft>
                <a:spcPts val="0"/>
              </a:spcAft>
              <a:buNone/>
            </a:pPr>
            <a:r>
              <a:t/>
            </a:r>
            <a:endParaRPr sz="650">
              <a:solidFill>
                <a:srgbClr val="C800A4"/>
              </a:solidFill>
              <a:highlight>
                <a:srgbClr val="EEEEEE"/>
              </a:highlight>
              <a:latin typeface="Arial"/>
              <a:ea typeface="Arial"/>
              <a:cs typeface="Arial"/>
              <a:sym typeface="Arial"/>
            </a:endParaRPr>
          </a:p>
          <a:p>
            <a:pPr indent="0" lvl="0" marL="0" rtl="0" algn="l">
              <a:spcBef>
                <a:spcPts val="0"/>
              </a:spcBef>
              <a:spcAft>
                <a:spcPts val="0"/>
              </a:spcAft>
              <a:buNone/>
            </a:pPr>
            <a:r>
              <a:t/>
            </a:r>
            <a:endParaRPr sz="600"/>
          </a:p>
        </p:txBody>
      </p:sp>
      <p:sp>
        <p:nvSpPr>
          <p:cNvPr id="546" name="Google Shape;546;p39"/>
          <p:cNvSpPr txBox="1"/>
          <p:nvPr>
            <p:ph idx="5" type="subTitle"/>
          </p:nvPr>
        </p:nvSpPr>
        <p:spPr>
          <a:xfrm>
            <a:off x="1037852" y="1489700"/>
            <a:ext cx="7158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Diferença de Arrecadação Total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unity Health Assessment - Master of Science in Community Health and Prevention Research by Slidesgo">
  <a:themeElements>
    <a:clrScheme name="Simple Light">
      <a:dk1>
        <a:srgbClr val="20124D"/>
      </a:dk1>
      <a:lt1>
        <a:srgbClr val="F3F3F3"/>
      </a:lt1>
      <a:dk2>
        <a:srgbClr val="F1C232"/>
      </a:dk2>
      <a:lt2>
        <a:srgbClr val="3C78D8"/>
      </a:lt2>
      <a:accent1>
        <a:srgbClr val="38761D"/>
      </a:accent1>
      <a:accent2>
        <a:srgbClr val="1155CC"/>
      </a:accent2>
      <a:accent3>
        <a:srgbClr val="65647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