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c23424f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c23424f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c23424f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c23424f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c23424f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c23424f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fc23424f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fc23424f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c23424f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c23424f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Capstone project - The Battle of Neighbourhoods</a:t>
            </a:r>
            <a:endParaRPr b="1" sz="26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Prague Start-up searching for location of their new office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Prague Start-up is searching for a new location for their offices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Their current office is in Prague 6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have a specific corporate culture and thus want to attract young people who share the same mind-set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founders believe that the location of the offices plays a key role in attracting new employees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Foursquare API (venue categories,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Prague neighbourhood ZIP codes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71" y="2394702"/>
            <a:ext cx="7311006" cy="1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technique - K-means clustering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650" y="1789750"/>
            <a:ext cx="4367076" cy="28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100">
                <a:solidFill>
                  <a:srgbClr val="FFFFFF"/>
                </a:solidFill>
              </a:rPr>
              <a:t>Cluster 0: </a:t>
            </a:r>
            <a:r>
              <a:rPr b="1" lang="en" sz="1100">
                <a:solidFill>
                  <a:srgbClr val="FFFFFF"/>
                </a:solidFill>
              </a:rPr>
              <a:t>Prague 10, Prague 9</a:t>
            </a:r>
            <a:endParaRPr b="1" sz="11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100">
                <a:solidFill>
                  <a:srgbClr val="FFFFFF"/>
                </a:solidFill>
              </a:rPr>
              <a:t>Cluster 1: </a:t>
            </a:r>
            <a:r>
              <a:rPr b="1" lang="en" sz="1100">
                <a:solidFill>
                  <a:srgbClr val="FFFFFF"/>
                </a:solidFill>
              </a:rPr>
              <a:t>Prague 1, Prague 4</a:t>
            </a:r>
            <a:endParaRPr b="1" sz="11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100">
                <a:solidFill>
                  <a:srgbClr val="FFFFFF"/>
                </a:solidFill>
              </a:rPr>
              <a:t>Cluster 2: </a:t>
            </a:r>
            <a:r>
              <a:rPr b="1" lang="en" sz="1100">
                <a:solidFill>
                  <a:srgbClr val="FFFFFF"/>
                </a:solidFill>
              </a:rPr>
              <a:t>Prague 8</a:t>
            </a:r>
            <a:endParaRPr b="1" sz="11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100">
                <a:solidFill>
                  <a:srgbClr val="FFFFFF"/>
                </a:solidFill>
              </a:rPr>
              <a:t>Cluster 3: </a:t>
            </a:r>
            <a:r>
              <a:rPr b="1" lang="en" sz="1100">
                <a:solidFill>
                  <a:srgbClr val="FFFFFF"/>
                </a:solidFill>
              </a:rPr>
              <a:t>Prague 2, Prague 3</a:t>
            </a:r>
            <a:r>
              <a:rPr lang="en" sz="1100">
                <a:solidFill>
                  <a:srgbClr val="FFFFFF"/>
                </a:solidFill>
              </a:rPr>
              <a:t>, </a:t>
            </a:r>
            <a:r>
              <a:rPr i="1" lang="en" sz="1100">
                <a:solidFill>
                  <a:srgbClr val="FFFFFF"/>
                </a:solidFill>
              </a:rPr>
              <a:t>Prague 6</a:t>
            </a:r>
            <a:r>
              <a:rPr lang="en" sz="1100">
                <a:solidFill>
                  <a:srgbClr val="FFFFFF"/>
                </a:solidFill>
              </a:rPr>
              <a:t>, </a:t>
            </a:r>
            <a:r>
              <a:rPr b="1" lang="en" sz="1100">
                <a:solidFill>
                  <a:srgbClr val="FFFFFF"/>
                </a:solidFill>
              </a:rPr>
              <a:t>Prague 7</a:t>
            </a:r>
            <a:endParaRPr b="1" sz="11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100">
                <a:solidFill>
                  <a:srgbClr val="FFFFFF"/>
                </a:solidFill>
              </a:rPr>
              <a:t>Cluster 4: </a:t>
            </a:r>
            <a:r>
              <a:rPr b="1" lang="en" sz="1100">
                <a:solidFill>
                  <a:srgbClr val="FFFFFF"/>
                </a:solidFill>
              </a:rPr>
              <a:t>Prague 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to move to Prague 2, Prague 3 or Prague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the most similar to Prague 6 - company's current 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175" y="2135475"/>
            <a:ext cx="7099976" cy="24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