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60" r:id="rId4"/>
    <p:sldId id="266" r:id="rId5"/>
    <p:sldId id="261" r:id="rId6"/>
    <p:sldId id="267" r:id="rId7"/>
    <p:sldId id="259" r:id="rId8"/>
    <p:sldId id="268" r:id="rId9"/>
    <p:sldId id="258" r:id="rId10"/>
    <p:sldId id="262" r:id="rId11"/>
    <p:sldId id="269" r:id="rId12"/>
    <p:sldId id="270" r:id="rId13"/>
    <p:sldId id="271" r:id="rId14"/>
    <p:sldId id="273" r:id="rId15"/>
    <p:sldId id="274" r:id="rId16"/>
    <p:sldId id="275" r:id="rId17"/>
    <p:sldId id="263" r:id="rId18"/>
    <p:sldId id="264" r:id="rId19"/>
    <p:sldId id="265"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3B1B11-987E-47BE-8B49-FD1FE29A5594}" v="219" dt="2021-05-19T21:16:35.9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4054" autoAdjust="0"/>
  </p:normalViewPr>
  <p:slideViewPr>
    <p:cSldViewPr snapToGrid="0">
      <p:cViewPr varScale="1">
        <p:scale>
          <a:sx n="61" d="100"/>
          <a:sy n="61" d="100"/>
        </p:scale>
        <p:origin x="24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gic, Filip (Student)" userId="2411e097-68e7-4a94-9d05-21b53bc76d91" providerId="ADAL" clId="{7E3B1B11-987E-47BE-8B49-FD1FE29A5594}"/>
    <pc:docChg chg="undo redo custSel addSld delSld modSld sldOrd addSection delSection">
      <pc:chgData name="Igic, Filip (Student)" userId="2411e097-68e7-4a94-9d05-21b53bc76d91" providerId="ADAL" clId="{7E3B1B11-987E-47BE-8B49-FD1FE29A5594}" dt="2021-05-21T09:42:14.517" v="12943" actId="20577"/>
      <pc:docMkLst>
        <pc:docMk/>
      </pc:docMkLst>
      <pc:sldChg chg="modSp new mod">
        <pc:chgData name="Igic, Filip (Student)" userId="2411e097-68e7-4a94-9d05-21b53bc76d91" providerId="ADAL" clId="{7E3B1B11-987E-47BE-8B49-FD1FE29A5594}" dt="2021-05-19T10:19:40.272" v="108" actId="20577"/>
        <pc:sldMkLst>
          <pc:docMk/>
          <pc:sldMk cId="1254388688" sldId="256"/>
        </pc:sldMkLst>
        <pc:spChg chg="mod">
          <ac:chgData name="Igic, Filip (Student)" userId="2411e097-68e7-4a94-9d05-21b53bc76d91" providerId="ADAL" clId="{7E3B1B11-987E-47BE-8B49-FD1FE29A5594}" dt="2021-05-19T10:09:50.456" v="52" actId="20577"/>
          <ac:spMkLst>
            <pc:docMk/>
            <pc:sldMk cId="1254388688" sldId="256"/>
            <ac:spMk id="2" creationId="{64497F78-4972-4421-BE6F-495E1642DE81}"/>
          </ac:spMkLst>
        </pc:spChg>
        <pc:spChg chg="mod">
          <ac:chgData name="Igic, Filip (Student)" userId="2411e097-68e7-4a94-9d05-21b53bc76d91" providerId="ADAL" clId="{7E3B1B11-987E-47BE-8B49-FD1FE29A5594}" dt="2021-05-19T10:19:40.272" v="108" actId="20577"/>
          <ac:spMkLst>
            <pc:docMk/>
            <pc:sldMk cId="1254388688" sldId="256"/>
            <ac:spMk id="3" creationId="{5A93CF35-7C1E-4120-929E-3E97E6CFA3FF}"/>
          </ac:spMkLst>
        </pc:spChg>
      </pc:sldChg>
      <pc:sldChg chg="modSp new mod modNotesTx">
        <pc:chgData name="Igic, Filip (Student)" userId="2411e097-68e7-4a94-9d05-21b53bc76d91" providerId="ADAL" clId="{7E3B1B11-987E-47BE-8B49-FD1FE29A5594}" dt="2021-05-21T08:58:34.742" v="8323" actId="20577"/>
        <pc:sldMkLst>
          <pc:docMk/>
          <pc:sldMk cId="895361184" sldId="257"/>
        </pc:sldMkLst>
        <pc:spChg chg="mod">
          <ac:chgData name="Igic, Filip (Student)" userId="2411e097-68e7-4a94-9d05-21b53bc76d91" providerId="ADAL" clId="{7E3B1B11-987E-47BE-8B49-FD1FE29A5594}" dt="2021-05-19T10:28:08.620" v="121" actId="20577"/>
          <ac:spMkLst>
            <pc:docMk/>
            <pc:sldMk cId="895361184" sldId="257"/>
            <ac:spMk id="2" creationId="{F94371FE-7BDF-4130-B4D5-EB6992A7DD40}"/>
          </ac:spMkLst>
        </pc:spChg>
        <pc:spChg chg="mod">
          <ac:chgData name="Igic, Filip (Student)" userId="2411e097-68e7-4a94-9d05-21b53bc76d91" providerId="ADAL" clId="{7E3B1B11-987E-47BE-8B49-FD1FE29A5594}" dt="2021-05-21T08:25:38.595" v="6575" actId="20577"/>
          <ac:spMkLst>
            <pc:docMk/>
            <pc:sldMk cId="895361184" sldId="257"/>
            <ac:spMk id="3" creationId="{9AD83954-4353-454D-865C-49579681ECF1}"/>
          </ac:spMkLst>
        </pc:spChg>
      </pc:sldChg>
      <pc:sldChg chg="addSp delSp modSp new mod setBg setClrOvrMap modNotesTx">
        <pc:chgData name="Igic, Filip (Student)" userId="2411e097-68e7-4a94-9d05-21b53bc76d91" providerId="ADAL" clId="{7E3B1B11-987E-47BE-8B49-FD1FE29A5594}" dt="2021-05-21T08:59:39.865" v="8349" actId="20577"/>
        <pc:sldMkLst>
          <pc:docMk/>
          <pc:sldMk cId="1379997210" sldId="258"/>
        </pc:sldMkLst>
        <pc:spChg chg="mod">
          <ac:chgData name="Igic, Filip (Student)" userId="2411e097-68e7-4a94-9d05-21b53bc76d91" providerId="ADAL" clId="{7E3B1B11-987E-47BE-8B49-FD1FE29A5594}" dt="2021-05-19T11:34:41.771" v="1312" actId="26606"/>
          <ac:spMkLst>
            <pc:docMk/>
            <pc:sldMk cId="1379997210" sldId="258"/>
            <ac:spMk id="2" creationId="{71E8F9C5-792E-47CA-AFD3-F0986BA1738C}"/>
          </ac:spMkLst>
        </pc:spChg>
        <pc:spChg chg="mod ord">
          <ac:chgData name="Igic, Filip (Student)" userId="2411e097-68e7-4a94-9d05-21b53bc76d91" providerId="ADAL" clId="{7E3B1B11-987E-47BE-8B49-FD1FE29A5594}" dt="2021-05-19T17:49:44.399" v="2177" actId="20577"/>
          <ac:spMkLst>
            <pc:docMk/>
            <pc:sldMk cId="1379997210" sldId="258"/>
            <ac:spMk id="3" creationId="{29175835-C1DD-4AD7-BD4C-2D66DDD66B42}"/>
          </ac:spMkLst>
        </pc:spChg>
        <pc:spChg chg="add del">
          <ac:chgData name="Igic, Filip (Student)" userId="2411e097-68e7-4a94-9d05-21b53bc76d91" providerId="ADAL" clId="{7E3B1B11-987E-47BE-8B49-FD1FE29A5594}" dt="2021-05-19T11:34:17.658" v="1290" actId="26606"/>
          <ac:spMkLst>
            <pc:docMk/>
            <pc:sldMk cId="1379997210" sldId="258"/>
            <ac:spMk id="12" creationId="{5E39A796-BE83-48B1-B33F-35C4A32AAB57}"/>
          </ac:spMkLst>
        </pc:spChg>
        <pc:spChg chg="add del">
          <ac:chgData name="Igic, Filip (Student)" userId="2411e097-68e7-4a94-9d05-21b53bc76d91" providerId="ADAL" clId="{7E3B1B11-987E-47BE-8B49-FD1FE29A5594}" dt="2021-05-19T11:34:17.658" v="1290" actId="26606"/>
          <ac:spMkLst>
            <pc:docMk/>
            <pc:sldMk cId="1379997210" sldId="258"/>
            <ac:spMk id="14" creationId="{72F84B47-E267-4194-8194-831DB7B5547F}"/>
          </ac:spMkLst>
        </pc:spChg>
        <pc:spChg chg="add del">
          <ac:chgData name="Igic, Filip (Student)" userId="2411e097-68e7-4a94-9d05-21b53bc76d91" providerId="ADAL" clId="{7E3B1B11-987E-47BE-8B49-FD1FE29A5594}" dt="2021-05-19T11:34:18.718" v="1292" actId="26606"/>
          <ac:spMkLst>
            <pc:docMk/>
            <pc:sldMk cId="1379997210" sldId="258"/>
            <ac:spMk id="16" creationId="{1A95671B-3CC6-4792-9114-B74FAEA224E6}"/>
          </ac:spMkLst>
        </pc:spChg>
        <pc:spChg chg="add del">
          <ac:chgData name="Igic, Filip (Student)" userId="2411e097-68e7-4a94-9d05-21b53bc76d91" providerId="ADAL" clId="{7E3B1B11-987E-47BE-8B49-FD1FE29A5594}" dt="2021-05-19T11:34:20.417" v="1294" actId="26606"/>
          <ac:spMkLst>
            <pc:docMk/>
            <pc:sldMk cId="1379997210" sldId="258"/>
            <ac:spMk id="18" creationId="{66E48AFA-8884-4F68-A44F-D2C1E8609C5A}"/>
          </ac:spMkLst>
        </pc:spChg>
        <pc:spChg chg="add del">
          <ac:chgData name="Igic, Filip (Student)" userId="2411e097-68e7-4a94-9d05-21b53bc76d91" providerId="ADAL" clId="{7E3B1B11-987E-47BE-8B49-FD1FE29A5594}" dt="2021-05-19T11:34:20.417" v="1294" actId="26606"/>
          <ac:spMkLst>
            <pc:docMk/>
            <pc:sldMk cId="1379997210" sldId="258"/>
            <ac:spMk id="19" creationId="{969D19A6-08CB-498C-93EC-3FFB021FC68A}"/>
          </ac:spMkLst>
        </pc:spChg>
        <pc:spChg chg="add del">
          <ac:chgData name="Igic, Filip (Student)" userId="2411e097-68e7-4a94-9d05-21b53bc76d91" providerId="ADAL" clId="{7E3B1B11-987E-47BE-8B49-FD1FE29A5594}" dt="2021-05-19T11:34:22.164" v="1296" actId="26606"/>
          <ac:spMkLst>
            <pc:docMk/>
            <pc:sldMk cId="1379997210" sldId="258"/>
            <ac:spMk id="21" creationId="{2B566528-1B12-4246-9431-5C2D7D081168}"/>
          </ac:spMkLst>
        </pc:spChg>
        <pc:spChg chg="add del">
          <ac:chgData name="Igic, Filip (Student)" userId="2411e097-68e7-4a94-9d05-21b53bc76d91" providerId="ADAL" clId="{7E3B1B11-987E-47BE-8B49-FD1FE29A5594}" dt="2021-05-19T11:34:23.205" v="1298" actId="26606"/>
          <ac:spMkLst>
            <pc:docMk/>
            <pc:sldMk cId="1379997210" sldId="258"/>
            <ac:spMk id="34" creationId="{A3BAF07C-C39E-42EB-BB22-8D46691D9735}"/>
          </ac:spMkLst>
        </pc:spChg>
        <pc:spChg chg="add del">
          <ac:chgData name="Igic, Filip (Student)" userId="2411e097-68e7-4a94-9d05-21b53bc76d91" providerId="ADAL" clId="{7E3B1B11-987E-47BE-8B49-FD1FE29A5594}" dt="2021-05-19T11:34:23.205" v="1298" actId="26606"/>
          <ac:spMkLst>
            <pc:docMk/>
            <pc:sldMk cId="1379997210" sldId="258"/>
            <ac:spMk id="35" creationId="{44C110BA-81E8-4247-853A-5F2B93E92E46}"/>
          </ac:spMkLst>
        </pc:spChg>
        <pc:spChg chg="add del">
          <ac:chgData name="Igic, Filip (Student)" userId="2411e097-68e7-4a94-9d05-21b53bc76d91" providerId="ADAL" clId="{7E3B1B11-987E-47BE-8B49-FD1FE29A5594}" dt="2021-05-19T11:34:25.666" v="1300" actId="26606"/>
          <ac:spMkLst>
            <pc:docMk/>
            <pc:sldMk cId="1379997210" sldId="258"/>
            <ac:spMk id="48" creationId="{81AEB8A9-B768-4E30-BA55-D919E6687343}"/>
          </ac:spMkLst>
        </pc:spChg>
        <pc:spChg chg="add del">
          <ac:chgData name="Igic, Filip (Student)" userId="2411e097-68e7-4a94-9d05-21b53bc76d91" providerId="ADAL" clId="{7E3B1B11-987E-47BE-8B49-FD1FE29A5594}" dt="2021-05-19T11:34:27.589" v="1302" actId="26606"/>
          <ac:spMkLst>
            <pc:docMk/>
            <pc:sldMk cId="1379997210" sldId="258"/>
            <ac:spMk id="50" creationId="{2596F992-698C-48C0-9D89-70DA4CE927EF}"/>
          </ac:spMkLst>
        </pc:spChg>
        <pc:spChg chg="add del">
          <ac:chgData name="Igic, Filip (Student)" userId="2411e097-68e7-4a94-9d05-21b53bc76d91" providerId="ADAL" clId="{7E3B1B11-987E-47BE-8B49-FD1FE29A5594}" dt="2021-05-19T11:34:27.589" v="1302" actId="26606"/>
          <ac:spMkLst>
            <pc:docMk/>
            <pc:sldMk cId="1379997210" sldId="258"/>
            <ac:spMk id="51" creationId="{E7BFF8DC-0AE7-4AD2-9B28-2E5F26D62C30}"/>
          </ac:spMkLst>
        </pc:spChg>
        <pc:spChg chg="add del">
          <ac:chgData name="Igic, Filip (Student)" userId="2411e097-68e7-4a94-9d05-21b53bc76d91" providerId="ADAL" clId="{7E3B1B11-987E-47BE-8B49-FD1FE29A5594}" dt="2021-05-19T11:34:27.589" v="1302" actId="26606"/>
          <ac:spMkLst>
            <pc:docMk/>
            <pc:sldMk cId="1379997210" sldId="258"/>
            <ac:spMk id="52" creationId="{7E0162AD-C6E5-4BF8-A453-76ADB36877D3}"/>
          </ac:spMkLst>
        </pc:spChg>
        <pc:spChg chg="add del">
          <ac:chgData name="Igic, Filip (Student)" userId="2411e097-68e7-4a94-9d05-21b53bc76d91" providerId="ADAL" clId="{7E3B1B11-987E-47BE-8B49-FD1FE29A5594}" dt="2021-05-19T11:34:30.268" v="1304" actId="26606"/>
          <ac:spMkLst>
            <pc:docMk/>
            <pc:sldMk cId="1379997210" sldId="258"/>
            <ac:spMk id="54" creationId="{81AEB8A9-B768-4E30-BA55-D919E6687343}"/>
          </ac:spMkLst>
        </pc:spChg>
        <pc:spChg chg="add del">
          <ac:chgData name="Igic, Filip (Student)" userId="2411e097-68e7-4a94-9d05-21b53bc76d91" providerId="ADAL" clId="{7E3B1B11-987E-47BE-8B49-FD1FE29A5594}" dt="2021-05-19T11:34:31.581" v="1306" actId="26606"/>
          <ac:spMkLst>
            <pc:docMk/>
            <pc:sldMk cId="1379997210" sldId="258"/>
            <ac:spMk id="56" creationId="{2B97F24A-32CE-4C1C-A50D-3016B394DCFB}"/>
          </ac:spMkLst>
        </pc:spChg>
        <pc:spChg chg="add del">
          <ac:chgData name="Igic, Filip (Student)" userId="2411e097-68e7-4a94-9d05-21b53bc76d91" providerId="ADAL" clId="{7E3B1B11-987E-47BE-8B49-FD1FE29A5594}" dt="2021-05-19T11:34:31.581" v="1306" actId="26606"/>
          <ac:spMkLst>
            <pc:docMk/>
            <pc:sldMk cId="1379997210" sldId="258"/>
            <ac:spMk id="57" creationId="{CD8B4F24-440B-49E9-B85D-733523DC064B}"/>
          </ac:spMkLst>
        </pc:spChg>
        <pc:spChg chg="add del">
          <ac:chgData name="Igic, Filip (Student)" userId="2411e097-68e7-4a94-9d05-21b53bc76d91" providerId="ADAL" clId="{7E3B1B11-987E-47BE-8B49-FD1FE29A5594}" dt="2021-05-19T11:34:33.394" v="1308" actId="26606"/>
          <ac:spMkLst>
            <pc:docMk/>
            <pc:sldMk cId="1379997210" sldId="258"/>
            <ac:spMk id="59" creationId="{2596F992-698C-48C0-9D89-70DA4CE927EF}"/>
          </ac:spMkLst>
        </pc:spChg>
        <pc:spChg chg="add del">
          <ac:chgData name="Igic, Filip (Student)" userId="2411e097-68e7-4a94-9d05-21b53bc76d91" providerId="ADAL" clId="{7E3B1B11-987E-47BE-8B49-FD1FE29A5594}" dt="2021-05-19T11:34:33.394" v="1308" actId="26606"/>
          <ac:spMkLst>
            <pc:docMk/>
            <pc:sldMk cId="1379997210" sldId="258"/>
            <ac:spMk id="60" creationId="{E7BFF8DC-0AE7-4AD2-9B28-2E5F26D62C30}"/>
          </ac:spMkLst>
        </pc:spChg>
        <pc:spChg chg="add del">
          <ac:chgData name="Igic, Filip (Student)" userId="2411e097-68e7-4a94-9d05-21b53bc76d91" providerId="ADAL" clId="{7E3B1B11-987E-47BE-8B49-FD1FE29A5594}" dt="2021-05-19T11:34:33.394" v="1308" actId="26606"/>
          <ac:spMkLst>
            <pc:docMk/>
            <pc:sldMk cId="1379997210" sldId="258"/>
            <ac:spMk id="61" creationId="{7E0162AD-C6E5-4BF8-A453-76ADB36877D3}"/>
          </ac:spMkLst>
        </pc:spChg>
        <pc:spChg chg="add del">
          <ac:chgData name="Igic, Filip (Student)" userId="2411e097-68e7-4a94-9d05-21b53bc76d91" providerId="ADAL" clId="{7E3B1B11-987E-47BE-8B49-FD1FE29A5594}" dt="2021-05-19T11:34:38.949" v="1310" actId="26606"/>
          <ac:spMkLst>
            <pc:docMk/>
            <pc:sldMk cId="1379997210" sldId="258"/>
            <ac:spMk id="63" creationId="{81AEB8A9-B768-4E30-BA55-D919E6687343}"/>
          </ac:spMkLst>
        </pc:spChg>
        <pc:spChg chg="add del">
          <ac:chgData name="Igic, Filip (Student)" userId="2411e097-68e7-4a94-9d05-21b53bc76d91" providerId="ADAL" clId="{7E3B1B11-987E-47BE-8B49-FD1FE29A5594}" dt="2021-05-19T11:34:41.771" v="1312" actId="26606"/>
          <ac:spMkLst>
            <pc:docMk/>
            <pc:sldMk cId="1379997210" sldId="258"/>
            <ac:spMk id="65" creationId="{5E39A796-BE83-48B1-B33F-35C4A32AAB57}"/>
          </ac:spMkLst>
        </pc:spChg>
        <pc:spChg chg="add del">
          <ac:chgData name="Igic, Filip (Student)" userId="2411e097-68e7-4a94-9d05-21b53bc76d91" providerId="ADAL" clId="{7E3B1B11-987E-47BE-8B49-FD1FE29A5594}" dt="2021-05-19T11:34:41.771" v="1312" actId="26606"/>
          <ac:spMkLst>
            <pc:docMk/>
            <pc:sldMk cId="1379997210" sldId="258"/>
            <ac:spMk id="66" creationId="{72F84B47-E267-4194-8194-831DB7B5547F}"/>
          </ac:spMkLst>
        </pc:spChg>
        <pc:grpChg chg="add del">
          <ac:chgData name="Igic, Filip (Student)" userId="2411e097-68e7-4a94-9d05-21b53bc76d91" providerId="ADAL" clId="{7E3B1B11-987E-47BE-8B49-FD1FE29A5594}" dt="2021-05-19T11:34:22.164" v="1296" actId="26606"/>
          <ac:grpSpMkLst>
            <pc:docMk/>
            <pc:sldMk cId="1379997210" sldId="258"/>
            <ac:grpSpMk id="22" creationId="{828A5161-06F1-46CF-8AD7-844680A59E13}"/>
          </ac:grpSpMkLst>
        </pc:grpChg>
        <pc:grpChg chg="add del">
          <ac:chgData name="Igic, Filip (Student)" userId="2411e097-68e7-4a94-9d05-21b53bc76d91" providerId="ADAL" clId="{7E3B1B11-987E-47BE-8B49-FD1FE29A5594}" dt="2021-05-19T11:34:22.164" v="1296" actId="26606"/>
          <ac:grpSpMkLst>
            <pc:docMk/>
            <pc:sldMk cId="1379997210" sldId="258"/>
            <ac:grpSpMk id="24" creationId="{5995D10D-E9C9-47DB-AE7E-801FEF38F5C9}"/>
          </ac:grpSpMkLst>
        </pc:grpChg>
        <pc:grpChg chg="add del">
          <ac:chgData name="Igic, Filip (Student)" userId="2411e097-68e7-4a94-9d05-21b53bc76d91" providerId="ADAL" clId="{7E3B1B11-987E-47BE-8B49-FD1FE29A5594}" dt="2021-05-19T11:34:23.205" v="1298" actId="26606"/>
          <ac:grpSpMkLst>
            <pc:docMk/>
            <pc:sldMk cId="1379997210" sldId="258"/>
            <ac:grpSpMk id="36" creationId="{D8E9CF54-0466-4261-9E62-0249E60E1886}"/>
          </ac:grpSpMkLst>
        </pc:grpChg>
        <pc:picChg chg="add del">
          <ac:chgData name="Igic, Filip (Student)" userId="2411e097-68e7-4a94-9d05-21b53bc76d91" providerId="ADAL" clId="{7E3B1B11-987E-47BE-8B49-FD1FE29A5594}" dt="2021-05-19T11:33:45.767" v="1287" actId="22"/>
          <ac:picMkLst>
            <pc:docMk/>
            <pc:sldMk cId="1379997210" sldId="258"/>
            <ac:picMk id="5" creationId="{A9A2C4D8-96EA-4AD4-ADD5-C46D7F19B53D}"/>
          </ac:picMkLst>
        </pc:picChg>
        <pc:picChg chg="add del mod">
          <ac:chgData name="Igic, Filip (Student)" userId="2411e097-68e7-4a94-9d05-21b53bc76d91" providerId="ADAL" clId="{7E3B1B11-987E-47BE-8B49-FD1FE29A5594}" dt="2021-05-19T11:34:51.289" v="1318" actId="22"/>
          <ac:picMkLst>
            <pc:docMk/>
            <pc:sldMk cId="1379997210" sldId="258"/>
            <ac:picMk id="7" creationId="{C2CDF173-2695-4D30-AD1A-07FF46AAB2DF}"/>
          </ac:picMkLst>
        </pc:picChg>
      </pc:sldChg>
      <pc:sldChg chg="modSp new mod ord">
        <pc:chgData name="Igic, Filip (Student)" userId="2411e097-68e7-4a94-9d05-21b53bc76d91" providerId="ADAL" clId="{7E3B1B11-987E-47BE-8B49-FD1FE29A5594}" dt="2021-05-20T15:06:01.981" v="6154" actId="20577"/>
        <pc:sldMkLst>
          <pc:docMk/>
          <pc:sldMk cId="3249722957" sldId="259"/>
        </pc:sldMkLst>
        <pc:spChg chg="mod">
          <ac:chgData name="Igic, Filip (Student)" userId="2411e097-68e7-4a94-9d05-21b53bc76d91" providerId="ADAL" clId="{7E3B1B11-987E-47BE-8B49-FD1FE29A5594}" dt="2021-05-19T17:43:23.768" v="2174" actId="20577"/>
          <ac:spMkLst>
            <pc:docMk/>
            <pc:sldMk cId="3249722957" sldId="259"/>
            <ac:spMk id="2" creationId="{696CE9AD-306D-4115-8936-F5D5192B32E9}"/>
          </ac:spMkLst>
        </pc:spChg>
        <pc:spChg chg="mod">
          <ac:chgData name="Igic, Filip (Student)" userId="2411e097-68e7-4a94-9d05-21b53bc76d91" providerId="ADAL" clId="{7E3B1B11-987E-47BE-8B49-FD1FE29A5594}" dt="2021-05-20T15:06:01.981" v="6154" actId="20577"/>
          <ac:spMkLst>
            <pc:docMk/>
            <pc:sldMk cId="3249722957" sldId="259"/>
            <ac:spMk id="3" creationId="{0D01B16A-0A49-4D1C-9BA0-30B17213ED3E}"/>
          </ac:spMkLst>
        </pc:spChg>
      </pc:sldChg>
      <pc:sldChg chg="modSp new mod ord modNotesTx">
        <pc:chgData name="Igic, Filip (Student)" userId="2411e097-68e7-4a94-9d05-21b53bc76d91" providerId="ADAL" clId="{7E3B1B11-987E-47BE-8B49-FD1FE29A5594}" dt="2021-05-21T08:40:34.480" v="7436" actId="20577"/>
        <pc:sldMkLst>
          <pc:docMk/>
          <pc:sldMk cId="322671059" sldId="260"/>
        </pc:sldMkLst>
        <pc:spChg chg="mod">
          <ac:chgData name="Igic, Filip (Student)" userId="2411e097-68e7-4a94-9d05-21b53bc76d91" providerId="ADAL" clId="{7E3B1B11-987E-47BE-8B49-FD1FE29A5594}" dt="2021-05-19T16:19:32.284" v="1463" actId="20577"/>
          <ac:spMkLst>
            <pc:docMk/>
            <pc:sldMk cId="322671059" sldId="260"/>
            <ac:spMk id="2" creationId="{8D833110-68D2-40D9-B05F-E32B2C922CD3}"/>
          </ac:spMkLst>
        </pc:spChg>
        <pc:spChg chg="mod">
          <ac:chgData name="Igic, Filip (Student)" userId="2411e097-68e7-4a94-9d05-21b53bc76d91" providerId="ADAL" clId="{7E3B1B11-987E-47BE-8B49-FD1FE29A5594}" dt="2021-05-20T15:05:31.748" v="6153" actId="20577"/>
          <ac:spMkLst>
            <pc:docMk/>
            <pc:sldMk cId="322671059" sldId="260"/>
            <ac:spMk id="3" creationId="{FF7EAA2E-11E2-4140-96BC-EF8ACE3D7336}"/>
          </ac:spMkLst>
        </pc:spChg>
      </pc:sldChg>
      <pc:sldChg chg="modSp new mod ord modNotesTx">
        <pc:chgData name="Igic, Filip (Student)" userId="2411e097-68e7-4a94-9d05-21b53bc76d91" providerId="ADAL" clId="{7E3B1B11-987E-47BE-8B49-FD1FE29A5594}" dt="2021-05-21T08:48:38.381" v="7859" actId="20577"/>
        <pc:sldMkLst>
          <pc:docMk/>
          <pc:sldMk cId="352240405" sldId="261"/>
        </pc:sldMkLst>
        <pc:spChg chg="mod">
          <ac:chgData name="Igic, Filip (Student)" userId="2411e097-68e7-4a94-9d05-21b53bc76d91" providerId="ADAL" clId="{7E3B1B11-987E-47BE-8B49-FD1FE29A5594}" dt="2021-05-19T16:20:23.255" v="1467" actId="20577"/>
          <ac:spMkLst>
            <pc:docMk/>
            <pc:sldMk cId="352240405" sldId="261"/>
            <ac:spMk id="2" creationId="{A52A96AC-74EC-4445-AD80-1AB2A588087E}"/>
          </ac:spMkLst>
        </pc:spChg>
        <pc:spChg chg="mod">
          <ac:chgData name="Igic, Filip (Student)" userId="2411e097-68e7-4a94-9d05-21b53bc76d91" providerId="ADAL" clId="{7E3B1B11-987E-47BE-8B49-FD1FE29A5594}" dt="2021-05-20T15:01:08.220" v="5822" actId="20577"/>
          <ac:spMkLst>
            <pc:docMk/>
            <pc:sldMk cId="352240405" sldId="261"/>
            <ac:spMk id="3" creationId="{C624C38C-F75F-42F2-A333-75C48DC1263A}"/>
          </ac:spMkLst>
        </pc:spChg>
      </pc:sldChg>
      <pc:sldChg chg="addSp modSp new mod modNotesTx">
        <pc:chgData name="Igic, Filip (Student)" userId="2411e097-68e7-4a94-9d05-21b53bc76d91" providerId="ADAL" clId="{7E3B1B11-987E-47BE-8B49-FD1FE29A5594}" dt="2021-05-21T09:07:04.977" v="9331" actId="20577"/>
        <pc:sldMkLst>
          <pc:docMk/>
          <pc:sldMk cId="3339136653" sldId="262"/>
        </pc:sldMkLst>
        <pc:spChg chg="mod">
          <ac:chgData name="Igic, Filip (Student)" userId="2411e097-68e7-4a94-9d05-21b53bc76d91" providerId="ADAL" clId="{7E3B1B11-987E-47BE-8B49-FD1FE29A5594}" dt="2021-05-19T21:19:01.956" v="3407" actId="20577"/>
          <ac:spMkLst>
            <pc:docMk/>
            <pc:sldMk cId="3339136653" sldId="262"/>
            <ac:spMk id="2" creationId="{D0E63658-E8BC-4702-8233-CA9F96CAA530}"/>
          </ac:spMkLst>
        </pc:spChg>
        <pc:spChg chg="mod">
          <ac:chgData name="Igic, Filip (Student)" userId="2411e097-68e7-4a94-9d05-21b53bc76d91" providerId="ADAL" clId="{7E3B1B11-987E-47BE-8B49-FD1FE29A5594}" dt="2021-05-19T21:16:01.490" v="3316" actId="20577"/>
          <ac:spMkLst>
            <pc:docMk/>
            <pc:sldMk cId="3339136653" sldId="262"/>
            <ac:spMk id="3" creationId="{13F5DB61-5BE8-48C7-AC45-C9FF1B7D7A3E}"/>
          </ac:spMkLst>
        </pc:spChg>
        <pc:picChg chg="add mod">
          <ac:chgData name="Igic, Filip (Student)" userId="2411e097-68e7-4a94-9d05-21b53bc76d91" providerId="ADAL" clId="{7E3B1B11-987E-47BE-8B49-FD1FE29A5594}" dt="2021-05-19T21:15:42.475" v="3285" actId="1076"/>
          <ac:picMkLst>
            <pc:docMk/>
            <pc:sldMk cId="3339136653" sldId="262"/>
            <ac:picMk id="5" creationId="{2DD09087-F5D3-4B92-8C84-B07B21CE9684}"/>
          </ac:picMkLst>
        </pc:picChg>
      </pc:sldChg>
      <pc:sldChg chg="addSp delSp modSp new mod modClrScheme chgLayout modNotesTx">
        <pc:chgData name="Igic, Filip (Student)" userId="2411e097-68e7-4a94-9d05-21b53bc76d91" providerId="ADAL" clId="{7E3B1B11-987E-47BE-8B49-FD1FE29A5594}" dt="2021-05-21T09:37:55.100" v="12108" actId="20577"/>
        <pc:sldMkLst>
          <pc:docMk/>
          <pc:sldMk cId="3174724526" sldId="263"/>
        </pc:sldMkLst>
        <pc:spChg chg="mod ord">
          <ac:chgData name="Igic, Filip (Student)" userId="2411e097-68e7-4a94-9d05-21b53bc76d91" providerId="ADAL" clId="{7E3B1B11-987E-47BE-8B49-FD1FE29A5594}" dt="2021-05-21T07:49:33.273" v="6250" actId="20577"/>
          <ac:spMkLst>
            <pc:docMk/>
            <pc:sldMk cId="3174724526" sldId="263"/>
            <ac:spMk id="2" creationId="{14280255-2DB4-4135-82B4-1430F1EB6AFD}"/>
          </ac:spMkLst>
        </pc:spChg>
        <pc:spChg chg="del mod ord">
          <ac:chgData name="Igic, Filip (Student)" userId="2411e097-68e7-4a94-9d05-21b53bc76d91" providerId="ADAL" clId="{7E3B1B11-987E-47BE-8B49-FD1FE29A5594}" dt="2021-05-20T14:21:52.606" v="4781" actId="700"/>
          <ac:spMkLst>
            <pc:docMk/>
            <pc:sldMk cId="3174724526" sldId="263"/>
            <ac:spMk id="3" creationId="{4728EE1C-BA27-4D77-BCBC-0F17989635BA}"/>
          </ac:spMkLst>
        </pc:spChg>
        <pc:spChg chg="add mod ord">
          <ac:chgData name="Igic, Filip (Student)" userId="2411e097-68e7-4a94-9d05-21b53bc76d91" providerId="ADAL" clId="{7E3B1B11-987E-47BE-8B49-FD1FE29A5594}" dt="2021-05-20T14:26:33.460" v="4812" actId="14100"/>
          <ac:spMkLst>
            <pc:docMk/>
            <pc:sldMk cId="3174724526" sldId="263"/>
            <ac:spMk id="4" creationId="{B1D8F00A-1DB6-4086-A3E0-B6EDA6C178C9}"/>
          </ac:spMkLst>
        </pc:spChg>
        <pc:spChg chg="add mod ord">
          <ac:chgData name="Igic, Filip (Student)" userId="2411e097-68e7-4a94-9d05-21b53bc76d91" providerId="ADAL" clId="{7E3B1B11-987E-47BE-8B49-FD1FE29A5594}" dt="2021-05-20T16:09:25.415" v="6211" actId="20577"/>
          <ac:spMkLst>
            <pc:docMk/>
            <pc:sldMk cId="3174724526" sldId="263"/>
            <ac:spMk id="5" creationId="{1FA07324-1259-40B0-9848-61186EEDE86C}"/>
          </ac:spMkLst>
        </pc:spChg>
        <pc:spChg chg="add mod ord">
          <ac:chgData name="Igic, Filip (Student)" userId="2411e097-68e7-4a94-9d05-21b53bc76d91" providerId="ADAL" clId="{7E3B1B11-987E-47BE-8B49-FD1FE29A5594}" dt="2021-05-20T14:26:39.814" v="4814" actId="14100"/>
          <ac:spMkLst>
            <pc:docMk/>
            <pc:sldMk cId="3174724526" sldId="263"/>
            <ac:spMk id="6" creationId="{30470D45-863A-4230-81A9-00D914B24CFF}"/>
          </ac:spMkLst>
        </pc:spChg>
        <pc:spChg chg="add mod ord">
          <ac:chgData name="Igic, Filip (Student)" userId="2411e097-68e7-4a94-9d05-21b53bc76d91" providerId="ADAL" clId="{7E3B1B11-987E-47BE-8B49-FD1FE29A5594}" dt="2021-05-20T15:07:23.058" v="6184" actId="20577"/>
          <ac:spMkLst>
            <pc:docMk/>
            <pc:sldMk cId="3174724526" sldId="263"/>
            <ac:spMk id="7" creationId="{D0479E9C-D0D3-4ECE-BEE9-B4B5D9434AAC}"/>
          </ac:spMkLst>
        </pc:spChg>
      </pc:sldChg>
      <pc:sldChg chg="modSp new mod modNotesTx">
        <pc:chgData name="Igic, Filip (Student)" userId="2411e097-68e7-4a94-9d05-21b53bc76d91" providerId="ADAL" clId="{7E3B1B11-987E-47BE-8B49-FD1FE29A5594}" dt="2021-05-21T09:38:57.593" v="12323" actId="20577"/>
        <pc:sldMkLst>
          <pc:docMk/>
          <pc:sldMk cId="1783776577" sldId="264"/>
        </pc:sldMkLst>
        <pc:spChg chg="mod">
          <ac:chgData name="Igic, Filip (Student)" userId="2411e097-68e7-4a94-9d05-21b53bc76d91" providerId="ADAL" clId="{7E3B1B11-987E-47BE-8B49-FD1FE29A5594}" dt="2021-05-19T11:47:30.784" v="1405" actId="20577"/>
          <ac:spMkLst>
            <pc:docMk/>
            <pc:sldMk cId="1783776577" sldId="264"/>
            <ac:spMk id="2" creationId="{2A72069F-C7BE-46D1-A45B-660414570162}"/>
          </ac:spMkLst>
        </pc:spChg>
        <pc:spChg chg="mod">
          <ac:chgData name="Igic, Filip (Student)" userId="2411e097-68e7-4a94-9d05-21b53bc76d91" providerId="ADAL" clId="{7E3B1B11-987E-47BE-8B49-FD1FE29A5594}" dt="2021-05-20T16:09:33.159" v="6214" actId="20577"/>
          <ac:spMkLst>
            <pc:docMk/>
            <pc:sldMk cId="1783776577" sldId="264"/>
            <ac:spMk id="3" creationId="{07FE82F1-A6AD-4604-AD6D-CDA0C8F197FB}"/>
          </ac:spMkLst>
        </pc:spChg>
      </pc:sldChg>
      <pc:sldChg chg="modSp new mod modNotesTx">
        <pc:chgData name="Igic, Filip (Student)" userId="2411e097-68e7-4a94-9d05-21b53bc76d91" providerId="ADAL" clId="{7E3B1B11-987E-47BE-8B49-FD1FE29A5594}" dt="2021-05-21T09:42:14.517" v="12943" actId="20577"/>
        <pc:sldMkLst>
          <pc:docMk/>
          <pc:sldMk cId="2793287358" sldId="265"/>
        </pc:sldMkLst>
        <pc:spChg chg="mod">
          <ac:chgData name="Igic, Filip (Student)" userId="2411e097-68e7-4a94-9d05-21b53bc76d91" providerId="ADAL" clId="{7E3B1B11-987E-47BE-8B49-FD1FE29A5594}" dt="2021-05-21T07:49:28.047" v="6239" actId="20577"/>
          <ac:spMkLst>
            <pc:docMk/>
            <pc:sldMk cId="2793287358" sldId="265"/>
            <ac:spMk id="2" creationId="{6911CC6D-9622-47F4-90D2-268AFA03E09D}"/>
          </ac:spMkLst>
        </pc:spChg>
        <pc:spChg chg="mod">
          <ac:chgData name="Igic, Filip (Student)" userId="2411e097-68e7-4a94-9d05-21b53bc76d91" providerId="ADAL" clId="{7E3B1B11-987E-47BE-8B49-FD1FE29A5594}" dt="2021-05-21T09:42:14.517" v="12943" actId="20577"/>
          <ac:spMkLst>
            <pc:docMk/>
            <pc:sldMk cId="2793287358" sldId="265"/>
            <ac:spMk id="3" creationId="{CE3698D5-677F-4BB2-93F6-39E0F5F48BF4}"/>
          </ac:spMkLst>
        </pc:spChg>
      </pc:sldChg>
      <pc:sldChg chg="addSp delSp modSp add mod">
        <pc:chgData name="Igic, Filip (Student)" userId="2411e097-68e7-4a94-9d05-21b53bc76d91" providerId="ADAL" clId="{7E3B1B11-987E-47BE-8B49-FD1FE29A5594}" dt="2021-05-19T16:40:51.490" v="1720" actId="22"/>
        <pc:sldMkLst>
          <pc:docMk/>
          <pc:sldMk cId="4230823681" sldId="266"/>
        </pc:sldMkLst>
        <pc:spChg chg="mod">
          <ac:chgData name="Igic, Filip (Student)" userId="2411e097-68e7-4a94-9d05-21b53bc76d91" providerId="ADAL" clId="{7E3B1B11-987E-47BE-8B49-FD1FE29A5594}" dt="2021-05-19T16:40:20.416" v="1719" actId="20577"/>
          <ac:spMkLst>
            <pc:docMk/>
            <pc:sldMk cId="4230823681" sldId="266"/>
            <ac:spMk id="2" creationId="{8D833110-68D2-40D9-B05F-E32B2C922CD3}"/>
          </ac:spMkLst>
        </pc:spChg>
        <pc:spChg chg="del mod">
          <ac:chgData name="Igic, Filip (Student)" userId="2411e097-68e7-4a94-9d05-21b53bc76d91" providerId="ADAL" clId="{7E3B1B11-987E-47BE-8B49-FD1FE29A5594}" dt="2021-05-19T16:40:51.490" v="1720" actId="22"/>
          <ac:spMkLst>
            <pc:docMk/>
            <pc:sldMk cId="4230823681" sldId="266"/>
            <ac:spMk id="3" creationId="{FF7EAA2E-11E2-4140-96BC-EF8ACE3D7336}"/>
          </ac:spMkLst>
        </pc:spChg>
        <pc:picChg chg="add mod ord">
          <ac:chgData name="Igic, Filip (Student)" userId="2411e097-68e7-4a94-9d05-21b53bc76d91" providerId="ADAL" clId="{7E3B1B11-987E-47BE-8B49-FD1FE29A5594}" dt="2021-05-19T16:40:51.490" v="1720" actId="22"/>
          <ac:picMkLst>
            <pc:docMk/>
            <pc:sldMk cId="4230823681" sldId="266"/>
            <ac:picMk id="5" creationId="{9F1084E0-1B60-4C3A-A795-D30AB1B883DF}"/>
          </ac:picMkLst>
        </pc:picChg>
      </pc:sldChg>
      <pc:sldChg chg="addSp delSp modSp add mod modNotesTx">
        <pc:chgData name="Igic, Filip (Student)" userId="2411e097-68e7-4a94-9d05-21b53bc76d91" providerId="ADAL" clId="{7E3B1B11-987E-47BE-8B49-FD1FE29A5594}" dt="2021-05-21T08:51:57.500" v="8120" actId="20577"/>
        <pc:sldMkLst>
          <pc:docMk/>
          <pc:sldMk cId="3790330489" sldId="267"/>
        </pc:sldMkLst>
        <pc:spChg chg="mod">
          <ac:chgData name="Igic, Filip (Student)" userId="2411e097-68e7-4a94-9d05-21b53bc76d91" providerId="ADAL" clId="{7E3B1B11-987E-47BE-8B49-FD1FE29A5594}" dt="2021-05-19T17:39:59.627" v="2155" actId="20577"/>
          <ac:spMkLst>
            <pc:docMk/>
            <pc:sldMk cId="3790330489" sldId="267"/>
            <ac:spMk id="2" creationId="{A52A96AC-74EC-4445-AD80-1AB2A588087E}"/>
          </ac:spMkLst>
        </pc:spChg>
        <pc:spChg chg="del mod">
          <ac:chgData name="Igic, Filip (Student)" userId="2411e097-68e7-4a94-9d05-21b53bc76d91" providerId="ADAL" clId="{7E3B1B11-987E-47BE-8B49-FD1FE29A5594}" dt="2021-05-19T17:40:17.780" v="2158" actId="22"/>
          <ac:spMkLst>
            <pc:docMk/>
            <pc:sldMk cId="3790330489" sldId="267"/>
            <ac:spMk id="3" creationId="{C624C38C-F75F-42F2-A333-75C48DC1263A}"/>
          </ac:spMkLst>
        </pc:spChg>
        <pc:picChg chg="add mod ord">
          <ac:chgData name="Igic, Filip (Student)" userId="2411e097-68e7-4a94-9d05-21b53bc76d91" providerId="ADAL" clId="{7E3B1B11-987E-47BE-8B49-FD1FE29A5594}" dt="2021-05-19T17:40:17.780" v="2158" actId="22"/>
          <ac:picMkLst>
            <pc:docMk/>
            <pc:sldMk cId="3790330489" sldId="267"/>
            <ac:picMk id="5" creationId="{157A47F4-CB2D-47CF-A0C8-9A14F34BD8D1}"/>
          </ac:picMkLst>
        </pc:picChg>
      </pc:sldChg>
      <pc:sldChg chg="new del">
        <pc:chgData name="Igic, Filip (Student)" userId="2411e097-68e7-4a94-9d05-21b53bc76d91" providerId="ADAL" clId="{7E3B1B11-987E-47BE-8B49-FD1FE29A5594}" dt="2021-05-19T20:52:51.804" v="2838" actId="2696"/>
        <pc:sldMkLst>
          <pc:docMk/>
          <pc:sldMk cId="589670457" sldId="268"/>
        </pc:sldMkLst>
      </pc:sldChg>
      <pc:sldChg chg="addSp delSp modSp add mod modClrScheme chgLayout modNotesTx">
        <pc:chgData name="Igic, Filip (Student)" userId="2411e097-68e7-4a94-9d05-21b53bc76d91" providerId="ADAL" clId="{7E3B1B11-987E-47BE-8B49-FD1FE29A5594}" dt="2021-05-21T08:57:28.746" v="8188" actId="20577"/>
        <pc:sldMkLst>
          <pc:docMk/>
          <pc:sldMk cId="1118542541" sldId="268"/>
        </pc:sldMkLst>
        <pc:spChg chg="mod ord">
          <ac:chgData name="Igic, Filip (Student)" userId="2411e097-68e7-4a94-9d05-21b53bc76d91" providerId="ADAL" clId="{7E3B1B11-987E-47BE-8B49-FD1FE29A5594}" dt="2021-05-19T21:06:41.311" v="2902" actId="700"/>
          <ac:spMkLst>
            <pc:docMk/>
            <pc:sldMk cId="1118542541" sldId="268"/>
            <ac:spMk id="2" creationId="{696CE9AD-306D-4115-8936-F5D5192B32E9}"/>
          </ac:spMkLst>
        </pc:spChg>
        <pc:spChg chg="add del mod">
          <ac:chgData name="Igic, Filip (Student)" userId="2411e097-68e7-4a94-9d05-21b53bc76d91" providerId="ADAL" clId="{7E3B1B11-987E-47BE-8B49-FD1FE29A5594}" dt="2021-05-19T20:57:46.481" v="2858" actId="22"/>
          <ac:spMkLst>
            <pc:docMk/>
            <pc:sldMk cId="1118542541" sldId="268"/>
            <ac:spMk id="3" creationId="{0D01B16A-0A49-4D1C-9BA0-30B17213ED3E}"/>
          </ac:spMkLst>
        </pc:spChg>
        <pc:spChg chg="add mod">
          <ac:chgData name="Igic, Filip (Student)" userId="2411e097-68e7-4a94-9d05-21b53bc76d91" providerId="ADAL" clId="{7E3B1B11-987E-47BE-8B49-FD1FE29A5594}" dt="2021-05-19T21:07:04.076" v="2907" actId="1076"/>
          <ac:spMkLst>
            <pc:docMk/>
            <pc:sldMk cId="1118542541" sldId="268"/>
            <ac:spMk id="8" creationId="{CCCDD6F0-5F92-4373-8212-9F3502840A65}"/>
          </ac:spMkLst>
        </pc:spChg>
        <pc:spChg chg="add mod">
          <ac:chgData name="Igic, Filip (Student)" userId="2411e097-68e7-4a94-9d05-21b53bc76d91" providerId="ADAL" clId="{7E3B1B11-987E-47BE-8B49-FD1FE29A5594}" dt="2021-05-19T21:06:51.221" v="2904" actId="1076"/>
          <ac:spMkLst>
            <pc:docMk/>
            <pc:sldMk cId="1118542541" sldId="268"/>
            <ac:spMk id="9" creationId="{1DE1D306-DEFB-4E7B-910E-2C254DC4A1D1}"/>
          </ac:spMkLst>
        </pc:spChg>
        <pc:spChg chg="add mod ord">
          <ac:chgData name="Igic, Filip (Student)" userId="2411e097-68e7-4a94-9d05-21b53bc76d91" providerId="ADAL" clId="{7E3B1B11-987E-47BE-8B49-FD1FE29A5594}" dt="2021-05-20T15:01:00.836" v="5820" actId="20577"/>
          <ac:spMkLst>
            <pc:docMk/>
            <pc:sldMk cId="1118542541" sldId="268"/>
            <ac:spMk id="10" creationId="{85BE97CA-F40B-4374-8000-A46EE6A38DD6}"/>
          </ac:spMkLst>
        </pc:spChg>
        <pc:picChg chg="add del mod ord">
          <ac:chgData name="Igic, Filip (Student)" userId="2411e097-68e7-4a94-9d05-21b53bc76d91" providerId="ADAL" clId="{7E3B1B11-987E-47BE-8B49-FD1FE29A5594}" dt="2021-05-19T20:57:44.881" v="2857" actId="22"/>
          <ac:picMkLst>
            <pc:docMk/>
            <pc:sldMk cId="1118542541" sldId="268"/>
            <ac:picMk id="5" creationId="{7CB3BB79-1FEA-4F93-ABD1-5F64F04E30BF}"/>
          </ac:picMkLst>
        </pc:picChg>
        <pc:picChg chg="add mod ord">
          <ac:chgData name="Igic, Filip (Student)" userId="2411e097-68e7-4a94-9d05-21b53bc76d91" providerId="ADAL" clId="{7E3B1B11-987E-47BE-8B49-FD1FE29A5594}" dt="2021-05-19T21:06:55.411" v="2906" actId="1076"/>
          <ac:picMkLst>
            <pc:docMk/>
            <pc:sldMk cId="1118542541" sldId="268"/>
            <ac:picMk id="7" creationId="{FCA5EFFC-526C-4D2C-A529-241C2854A1CC}"/>
          </ac:picMkLst>
        </pc:picChg>
      </pc:sldChg>
      <pc:sldChg chg="addSp delSp modSp new mod modClrScheme chgLayout modNotesTx">
        <pc:chgData name="Igic, Filip (Student)" userId="2411e097-68e7-4a94-9d05-21b53bc76d91" providerId="ADAL" clId="{7E3B1B11-987E-47BE-8B49-FD1FE29A5594}" dt="2021-05-21T09:08:08.255" v="9499" actId="20577"/>
        <pc:sldMkLst>
          <pc:docMk/>
          <pc:sldMk cId="3324561493" sldId="269"/>
        </pc:sldMkLst>
        <pc:spChg chg="mod ord">
          <ac:chgData name="Igic, Filip (Student)" userId="2411e097-68e7-4a94-9d05-21b53bc76d91" providerId="ADAL" clId="{7E3B1B11-987E-47BE-8B49-FD1FE29A5594}" dt="2021-05-19T21:27:44.492" v="3716" actId="20577"/>
          <ac:spMkLst>
            <pc:docMk/>
            <pc:sldMk cId="3324561493" sldId="269"/>
            <ac:spMk id="2" creationId="{1E8FDBCA-D0C8-4715-AC59-0762A0752124}"/>
          </ac:spMkLst>
        </pc:spChg>
        <pc:spChg chg="add del mod ord">
          <ac:chgData name="Igic, Filip (Student)" userId="2411e097-68e7-4a94-9d05-21b53bc76d91" providerId="ADAL" clId="{7E3B1B11-987E-47BE-8B49-FD1FE29A5594}" dt="2021-05-19T21:19:50.167" v="3410" actId="700"/>
          <ac:spMkLst>
            <pc:docMk/>
            <pc:sldMk cId="3324561493" sldId="269"/>
            <ac:spMk id="3" creationId="{FE032270-252D-431E-A684-4E45CA8F66B6}"/>
          </ac:spMkLst>
        </pc:spChg>
        <pc:spChg chg="add del mod ord">
          <ac:chgData name="Igic, Filip (Student)" userId="2411e097-68e7-4a94-9d05-21b53bc76d91" providerId="ADAL" clId="{7E3B1B11-987E-47BE-8B49-FD1FE29A5594}" dt="2021-05-19T21:20:16.751" v="3411" actId="700"/>
          <ac:spMkLst>
            <pc:docMk/>
            <pc:sldMk cId="3324561493" sldId="269"/>
            <ac:spMk id="6" creationId="{CAEDA2F7-5DEC-400E-B41C-624EAF02CB3F}"/>
          </ac:spMkLst>
        </pc:spChg>
        <pc:spChg chg="add del mod ord">
          <ac:chgData name="Igic, Filip (Student)" userId="2411e097-68e7-4a94-9d05-21b53bc76d91" providerId="ADAL" clId="{7E3B1B11-987E-47BE-8B49-FD1FE29A5594}" dt="2021-05-19T21:20:16.751" v="3411" actId="700"/>
          <ac:spMkLst>
            <pc:docMk/>
            <pc:sldMk cId="3324561493" sldId="269"/>
            <ac:spMk id="7" creationId="{170CBA8F-C6BF-4FB9-AC78-5D8624AC4211}"/>
          </ac:spMkLst>
        </pc:spChg>
        <pc:spChg chg="add del mod ord">
          <ac:chgData name="Igic, Filip (Student)" userId="2411e097-68e7-4a94-9d05-21b53bc76d91" providerId="ADAL" clId="{7E3B1B11-987E-47BE-8B49-FD1FE29A5594}" dt="2021-05-19T21:20:16.751" v="3411" actId="700"/>
          <ac:spMkLst>
            <pc:docMk/>
            <pc:sldMk cId="3324561493" sldId="269"/>
            <ac:spMk id="8" creationId="{4F07A40F-865E-489F-8997-1895C255851E}"/>
          </ac:spMkLst>
        </pc:spChg>
        <pc:spChg chg="add del mod ord">
          <ac:chgData name="Igic, Filip (Student)" userId="2411e097-68e7-4a94-9d05-21b53bc76d91" providerId="ADAL" clId="{7E3B1B11-987E-47BE-8B49-FD1FE29A5594}" dt="2021-05-19T21:20:16.751" v="3411" actId="700"/>
          <ac:spMkLst>
            <pc:docMk/>
            <pc:sldMk cId="3324561493" sldId="269"/>
            <ac:spMk id="9" creationId="{D58BB7CA-316A-4DA5-B833-8A6F40217A97}"/>
          </ac:spMkLst>
        </pc:spChg>
        <pc:spChg chg="add del mod ord">
          <ac:chgData name="Igic, Filip (Student)" userId="2411e097-68e7-4a94-9d05-21b53bc76d91" providerId="ADAL" clId="{7E3B1B11-987E-47BE-8B49-FD1FE29A5594}" dt="2021-05-19T21:20:20.719" v="3412" actId="22"/>
          <ac:spMkLst>
            <pc:docMk/>
            <pc:sldMk cId="3324561493" sldId="269"/>
            <ac:spMk id="10" creationId="{5AA6B5A1-AE70-411A-8A43-1B007975E293}"/>
          </ac:spMkLst>
        </pc:spChg>
        <pc:spChg chg="add del mod ord">
          <ac:chgData name="Igic, Filip (Student)" userId="2411e097-68e7-4a94-9d05-21b53bc76d91" providerId="ADAL" clId="{7E3B1B11-987E-47BE-8B49-FD1FE29A5594}" dt="2021-05-19T21:26:26.253" v="3686" actId="22"/>
          <ac:spMkLst>
            <pc:docMk/>
            <pc:sldMk cId="3324561493" sldId="269"/>
            <ac:spMk id="11" creationId="{846EAC55-E49B-4556-81B3-1B2997023BFA}"/>
          </ac:spMkLst>
        </pc:spChg>
        <pc:spChg chg="add mod">
          <ac:chgData name="Igic, Filip (Student)" userId="2411e097-68e7-4a94-9d05-21b53bc76d91" providerId="ADAL" clId="{7E3B1B11-987E-47BE-8B49-FD1FE29A5594}" dt="2021-05-19T21:26:09.254" v="3684" actId="14100"/>
          <ac:spMkLst>
            <pc:docMk/>
            <pc:sldMk cId="3324561493" sldId="269"/>
            <ac:spMk id="17" creationId="{AE2CCF05-88B2-496F-8E44-D1685FEC72A0}"/>
          </ac:spMkLst>
        </pc:spChg>
        <pc:picChg chg="add del mod ord">
          <ac:chgData name="Igic, Filip (Student)" userId="2411e097-68e7-4a94-9d05-21b53bc76d91" providerId="ADAL" clId="{7E3B1B11-987E-47BE-8B49-FD1FE29A5594}" dt="2021-05-19T21:19:36.812" v="3409" actId="22"/>
          <ac:picMkLst>
            <pc:docMk/>
            <pc:sldMk cId="3324561493" sldId="269"/>
            <ac:picMk id="5" creationId="{110DDA44-F0C4-490A-BBAE-F06BA4BA71D2}"/>
          </ac:picMkLst>
        </pc:picChg>
        <pc:picChg chg="add del mod ord">
          <ac:chgData name="Igic, Filip (Student)" userId="2411e097-68e7-4a94-9d05-21b53bc76d91" providerId="ADAL" clId="{7E3B1B11-987E-47BE-8B49-FD1FE29A5594}" dt="2021-05-19T21:21:53.780" v="3419" actId="478"/>
          <ac:picMkLst>
            <pc:docMk/>
            <pc:sldMk cId="3324561493" sldId="269"/>
            <ac:picMk id="13" creationId="{5C918A37-FD58-4D8D-8F13-111587AF4845}"/>
          </ac:picMkLst>
        </pc:picChg>
        <pc:picChg chg="add del mod">
          <ac:chgData name="Igic, Filip (Student)" userId="2411e097-68e7-4a94-9d05-21b53bc76d91" providerId="ADAL" clId="{7E3B1B11-987E-47BE-8B49-FD1FE29A5594}" dt="2021-05-19T21:22:02.162" v="3421" actId="478"/>
          <ac:picMkLst>
            <pc:docMk/>
            <pc:sldMk cId="3324561493" sldId="269"/>
            <ac:picMk id="15" creationId="{26ED069D-F442-4CC5-A620-4587D80CE97B}"/>
          </ac:picMkLst>
        </pc:picChg>
        <pc:picChg chg="add mod ord">
          <ac:chgData name="Igic, Filip (Student)" userId="2411e097-68e7-4a94-9d05-21b53bc76d91" providerId="ADAL" clId="{7E3B1B11-987E-47BE-8B49-FD1FE29A5594}" dt="2021-05-19T21:26:51.138" v="3690" actId="1076"/>
          <ac:picMkLst>
            <pc:docMk/>
            <pc:sldMk cId="3324561493" sldId="269"/>
            <ac:picMk id="19" creationId="{5CF7F8AD-D3E9-49F8-BB0E-57F94AECFF27}"/>
          </ac:picMkLst>
        </pc:picChg>
        <pc:picChg chg="add mod">
          <ac:chgData name="Igic, Filip (Student)" userId="2411e097-68e7-4a94-9d05-21b53bc76d91" providerId="ADAL" clId="{7E3B1B11-987E-47BE-8B49-FD1FE29A5594}" dt="2021-05-19T21:26:56.858" v="3692" actId="14100"/>
          <ac:picMkLst>
            <pc:docMk/>
            <pc:sldMk cId="3324561493" sldId="269"/>
            <ac:picMk id="21" creationId="{946F0D52-B4F1-45A4-A5AE-6E4611D558D4}"/>
          </ac:picMkLst>
        </pc:picChg>
      </pc:sldChg>
      <pc:sldChg chg="addSp delSp modSp new mod modNotesTx">
        <pc:chgData name="Igic, Filip (Student)" userId="2411e097-68e7-4a94-9d05-21b53bc76d91" providerId="ADAL" clId="{7E3B1B11-987E-47BE-8B49-FD1FE29A5594}" dt="2021-05-21T09:27:32.596" v="10461" actId="20577"/>
        <pc:sldMkLst>
          <pc:docMk/>
          <pc:sldMk cId="2057546728" sldId="270"/>
        </pc:sldMkLst>
        <pc:spChg chg="mod">
          <ac:chgData name="Igic, Filip (Student)" userId="2411e097-68e7-4a94-9d05-21b53bc76d91" providerId="ADAL" clId="{7E3B1B11-987E-47BE-8B49-FD1FE29A5594}" dt="2021-05-19T21:28:12.783" v="3755" actId="20577"/>
          <ac:spMkLst>
            <pc:docMk/>
            <pc:sldMk cId="2057546728" sldId="270"/>
            <ac:spMk id="2" creationId="{FBAC9754-3BA9-4C25-98E4-37E7BCD8EC08}"/>
          </ac:spMkLst>
        </pc:spChg>
        <pc:spChg chg="mod">
          <ac:chgData name="Igic, Filip (Student)" userId="2411e097-68e7-4a94-9d05-21b53bc76d91" providerId="ADAL" clId="{7E3B1B11-987E-47BE-8B49-FD1FE29A5594}" dt="2021-05-20T15:06:31.888" v="6155" actId="20577"/>
          <ac:spMkLst>
            <pc:docMk/>
            <pc:sldMk cId="2057546728" sldId="270"/>
            <ac:spMk id="3" creationId="{B100F1C2-592E-435C-BD9F-C4657606855D}"/>
          </ac:spMkLst>
        </pc:spChg>
        <pc:spChg chg="del">
          <ac:chgData name="Igic, Filip (Student)" userId="2411e097-68e7-4a94-9d05-21b53bc76d91" providerId="ADAL" clId="{7E3B1B11-987E-47BE-8B49-FD1FE29A5594}" dt="2021-05-19T21:35:57.345" v="4165" actId="22"/>
          <ac:spMkLst>
            <pc:docMk/>
            <pc:sldMk cId="2057546728" sldId="270"/>
            <ac:spMk id="4" creationId="{742EF01D-06B7-4791-9299-FD730F769505}"/>
          </ac:spMkLst>
        </pc:spChg>
        <pc:picChg chg="add mod ord">
          <ac:chgData name="Igic, Filip (Student)" userId="2411e097-68e7-4a94-9d05-21b53bc76d91" providerId="ADAL" clId="{7E3B1B11-987E-47BE-8B49-FD1FE29A5594}" dt="2021-05-19T21:35:57.345" v="4165" actId="22"/>
          <ac:picMkLst>
            <pc:docMk/>
            <pc:sldMk cId="2057546728" sldId="270"/>
            <ac:picMk id="6" creationId="{6540914E-CD8C-4526-973B-D5A7A61C7223}"/>
          </ac:picMkLst>
        </pc:picChg>
      </pc:sldChg>
      <pc:sldChg chg="addSp delSp modSp new mod modNotesTx">
        <pc:chgData name="Igic, Filip (Student)" userId="2411e097-68e7-4a94-9d05-21b53bc76d91" providerId="ADAL" clId="{7E3B1B11-987E-47BE-8B49-FD1FE29A5594}" dt="2021-05-21T09:28:08.621" v="10577" actId="20577"/>
        <pc:sldMkLst>
          <pc:docMk/>
          <pc:sldMk cId="973341540" sldId="271"/>
        </pc:sldMkLst>
        <pc:spChg chg="mod">
          <ac:chgData name="Igic, Filip (Student)" userId="2411e097-68e7-4a94-9d05-21b53bc76d91" providerId="ADAL" clId="{7E3B1B11-987E-47BE-8B49-FD1FE29A5594}" dt="2021-05-20T14:08:50.195" v="4582" actId="20577"/>
          <ac:spMkLst>
            <pc:docMk/>
            <pc:sldMk cId="973341540" sldId="271"/>
            <ac:spMk id="2" creationId="{068112D7-1569-4991-A09B-E7B698F6C786}"/>
          </ac:spMkLst>
        </pc:spChg>
        <pc:spChg chg="mod">
          <ac:chgData name="Igic, Filip (Student)" userId="2411e097-68e7-4a94-9d05-21b53bc76d91" providerId="ADAL" clId="{7E3B1B11-987E-47BE-8B49-FD1FE29A5594}" dt="2021-05-20T15:00:48.324" v="5819" actId="20577"/>
          <ac:spMkLst>
            <pc:docMk/>
            <pc:sldMk cId="973341540" sldId="271"/>
            <ac:spMk id="3" creationId="{432142BE-E64A-4746-A351-5DE9D59827FD}"/>
          </ac:spMkLst>
        </pc:spChg>
        <pc:spChg chg="del">
          <ac:chgData name="Igic, Filip (Student)" userId="2411e097-68e7-4a94-9d05-21b53bc76d91" providerId="ADAL" clId="{7E3B1B11-987E-47BE-8B49-FD1FE29A5594}" dt="2021-05-20T14:11:55.369" v="4731" actId="22"/>
          <ac:spMkLst>
            <pc:docMk/>
            <pc:sldMk cId="973341540" sldId="271"/>
            <ac:spMk id="4" creationId="{8D4F34F8-CDF6-4D96-BDEA-4242F7347A8C}"/>
          </ac:spMkLst>
        </pc:spChg>
        <pc:picChg chg="add mod ord">
          <ac:chgData name="Igic, Filip (Student)" userId="2411e097-68e7-4a94-9d05-21b53bc76d91" providerId="ADAL" clId="{7E3B1B11-987E-47BE-8B49-FD1FE29A5594}" dt="2021-05-20T14:11:58.553" v="4732" actId="1076"/>
          <ac:picMkLst>
            <pc:docMk/>
            <pc:sldMk cId="973341540" sldId="271"/>
            <ac:picMk id="6" creationId="{076B8FFA-19B6-4BD0-BCCE-8DC086E7C8DD}"/>
          </ac:picMkLst>
        </pc:picChg>
        <pc:picChg chg="add mod">
          <ac:chgData name="Igic, Filip (Student)" userId="2411e097-68e7-4a94-9d05-21b53bc76d91" providerId="ADAL" clId="{7E3B1B11-987E-47BE-8B49-FD1FE29A5594}" dt="2021-05-20T14:12:30.740" v="4738" actId="1076"/>
          <ac:picMkLst>
            <pc:docMk/>
            <pc:sldMk cId="973341540" sldId="271"/>
            <ac:picMk id="8" creationId="{5842A4AB-C9CF-4890-B058-05E0BAC04068}"/>
          </ac:picMkLst>
        </pc:picChg>
      </pc:sldChg>
      <pc:sldChg chg="addSp delSp modSp new mod modClrScheme chgLayout">
        <pc:chgData name="Igic, Filip (Student)" userId="2411e097-68e7-4a94-9d05-21b53bc76d91" providerId="ADAL" clId="{7E3B1B11-987E-47BE-8B49-FD1FE29A5594}" dt="2021-05-20T15:05:15.976" v="6152" actId="20577"/>
        <pc:sldMkLst>
          <pc:docMk/>
          <pc:sldMk cId="4066624364" sldId="272"/>
        </pc:sldMkLst>
        <pc:spChg chg="del mod ord">
          <ac:chgData name="Igic, Filip (Student)" userId="2411e097-68e7-4a94-9d05-21b53bc76d91" providerId="ADAL" clId="{7E3B1B11-987E-47BE-8B49-FD1FE29A5594}" dt="2021-05-20T15:03:57.544" v="6117" actId="700"/>
          <ac:spMkLst>
            <pc:docMk/>
            <pc:sldMk cId="4066624364" sldId="272"/>
            <ac:spMk id="2" creationId="{6D6BF49E-9D00-41B1-8E7F-290CF8D78282}"/>
          </ac:spMkLst>
        </pc:spChg>
        <pc:spChg chg="del">
          <ac:chgData name="Igic, Filip (Student)" userId="2411e097-68e7-4a94-9d05-21b53bc76d91" providerId="ADAL" clId="{7E3B1B11-987E-47BE-8B49-FD1FE29A5594}" dt="2021-05-20T15:03:57.544" v="6117" actId="700"/>
          <ac:spMkLst>
            <pc:docMk/>
            <pc:sldMk cId="4066624364" sldId="272"/>
            <ac:spMk id="3" creationId="{53659F2A-2725-49E6-99E1-927797B039E5}"/>
          </ac:spMkLst>
        </pc:spChg>
        <pc:spChg chg="add mod ord">
          <ac:chgData name="Igic, Filip (Student)" userId="2411e097-68e7-4a94-9d05-21b53bc76d91" providerId="ADAL" clId="{7E3B1B11-987E-47BE-8B49-FD1FE29A5594}" dt="2021-05-20T15:05:15.976" v="6152" actId="20577"/>
          <ac:spMkLst>
            <pc:docMk/>
            <pc:sldMk cId="4066624364" sldId="272"/>
            <ac:spMk id="4" creationId="{1E0BD5A0-6446-46E3-ADDC-C543F91CE03B}"/>
          </ac:spMkLst>
        </pc:spChg>
      </pc:sldChg>
      <pc:sldChg chg="new del">
        <pc:chgData name="Igic, Filip (Student)" userId="2411e097-68e7-4a94-9d05-21b53bc76d91" providerId="ADAL" clId="{7E3B1B11-987E-47BE-8B49-FD1FE29A5594}" dt="2021-05-21T07:44:39.978" v="6216" actId="2696"/>
        <pc:sldMkLst>
          <pc:docMk/>
          <pc:sldMk cId="1984478771" sldId="273"/>
        </pc:sldMkLst>
      </pc:sldChg>
      <pc:sldChg chg="addSp delSp modSp add mod ord modNotesTx">
        <pc:chgData name="Igic, Filip (Student)" userId="2411e097-68e7-4a94-9d05-21b53bc76d91" providerId="ADAL" clId="{7E3B1B11-987E-47BE-8B49-FD1FE29A5594}" dt="2021-05-21T09:30:09.390" v="10873" actId="20577"/>
        <pc:sldMkLst>
          <pc:docMk/>
          <pc:sldMk cId="2916130442" sldId="273"/>
        </pc:sldMkLst>
        <pc:spChg chg="mod">
          <ac:chgData name="Igic, Filip (Student)" userId="2411e097-68e7-4a94-9d05-21b53bc76d91" providerId="ADAL" clId="{7E3B1B11-987E-47BE-8B49-FD1FE29A5594}" dt="2021-05-21T07:44:50.775" v="6227" actId="20577"/>
          <ac:spMkLst>
            <pc:docMk/>
            <pc:sldMk cId="2916130442" sldId="273"/>
            <ac:spMk id="2" creationId="{14280255-2DB4-4135-82B4-1430F1EB6AFD}"/>
          </ac:spMkLst>
        </pc:spChg>
        <pc:spChg chg="del mod">
          <ac:chgData name="Igic, Filip (Student)" userId="2411e097-68e7-4a94-9d05-21b53bc76d91" providerId="ADAL" clId="{7E3B1B11-987E-47BE-8B49-FD1FE29A5594}" dt="2021-05-21T07:47:49.542" v="6230" actId="22"/>
          <ac:spMkLst>
            <pc:docMk/>
            <pc:sldMk cId="2916130442" sldId="273"/>
            <ac:spMk id="5" creationId="{1FA07324-1259-40B0-9848-61186EEDE86C}"/>
          </ac:spMkLst>
        </pc:spChg>
        <pc:spChg chg="del mod">
          <ac:chgData name="Igic, Filip (Student)" userId="2411e097-68e7-4a94-9d05-21b53bc76d91" providerId="ADAL" clId="{7E3B1B11-987E-47BE-8B49-FD1FE29A5594}" dt="2021-05-21T07:48:06.841" v="6231" actId="22"/>
          <ac:spMkLst>
            <pc:docMk/>
            <pc:sldMk cId="2916130442" sldId="273"/>
            <ac:spMk id="7" creationId="{D0479E9C-D0D3-4ECE-BEE9-B4B5D9434AAC}"/>
          </ac:spMkLst>
        </pc:spChg>
        <pc:picChg chg="add mod ord">
          <ac:chgData name="Igic, Filip (Student)" userId="2411e097-68e7-4a94-9d05-21b53bc76d91" providerId="ADAL" clId="{7E3B1B11-987E-47BE-8B49-FD1FE29A5594}" dt="2021-05-21T07:47:49.542" v="6230" actId="22"/>
          <ac:picMkLst>
            <pc:docMk/>
            <pc:sldMk cId="2916130442" sldId="273"/>
            <ac:picMk id="8" creationId="{F297006B-62B3-4934-9A9E-68CC870690BB}"/>
          </ac:picMkLst>
        </pc:picChg>
        <pc:picChg chg="add mod ord">
          <ac:chgData name="Igic, Filip (Student)" userId="2411e097-68e7-4a94-9d05-21b53bc76d91" providerId="ADAL" clId="{7E3B1B11-987E-47BE-8B49-FD1FE29A5594}" dt="2021-05-21T07:48:06.841" v="6231" actId="22"/>
          <ac:picMkLst>
            <pc:docMk/>
            <pc:sldMk cId="2916130442" sldId="273"/>
            <ac:picMk id="10" creationId="{CA82ACEE-449D-49E4-80F7-319411D4C40A}"/>
          </ac:picMkLst>
        </pc:picChg>
      </pc:sldChg>
      <pc:sldChg chg="addSp delSp modSp add mod modNotesTx">
        <pc:chgData name="Igic, Filip (Student)" userId="2411e097-68e7-4a94-9d05-21b53bc76d91" providerId="ADAL" clId="{7E3B1B11-987E-47BE-8B49-FD1FE29A5594}" dt="2021-05-21T09:31:54.490" v="11195" actId="20577"/>
        <pc:sldMkLst>
          <pc:docMk/>
          <pc:sldMk cId="4284102146" sldId="274"/>
        </pc:sldMkLst>
        <pc:spChg chg="mod">
          <ac:chgData name="Igic, Filip (Student)" userId="2411e097-68e7-4a94-9d05-21b53bc76d91" providerId="ADAL" clId="{7E3B1B11-987E-47BE-8B49-FD1FE29A5594}" dt="2021-05-21T07:50:36.985" v="6261" actId="20577"/>
          <ac:spMkLst>
            <pc:docMk/>
            <pc:sldMk cId="4284102146" sldId="274"/>
            <ac:spMk id="2" creationId="{14280255-2DB4-4135-82B4-1430F1EB6AFD}"/>
          </ac:spMkLst>
        </pc:spChg>
        <pc:spChg chg="add del mod">
          <ac:chgData name="Igic, Filip (Student)" userId="2411e097-68e7-4a94-9d05-21b53bc76d91" providerId="ADAL" clId="{7E3B1B11-987E-47BE-8B49-FD1FE29A5594}" dt="2021-05-21T07:50:53.952" v="6264" actId="22"/>
          <ac:spMkLst>
            <pc:docMk/>
            <pc:sldMk cId="4284102146" sldId="274"/>
            <ac:spMk id="5" creationId="{5FFA3FB7-764F-44C3-9C1B-4C9EA468FB7A}"/>
          </ac:spMkLst>
        </pc:spChg>
        <pc:spChg chg="add del mod">
          <ac:chgData name="Igic, Filip (Student)" userId="2411e097-68e7-4a94-9d05-21b53bc76d91" providerId="ADAL" clId="{7E3B1B11-987E-47BE-8B49-FD1FE29A5594}" dt="2021-05-21T07:51:08.601" v="6265" actId="22"/>
          <ac:spMkLst>
            <pc:docMk/>
            <pc:sldMk cId="4284102146" sldId="274"/>
            <ac:spMk id="9" creationId="{DDEE772A-56FE-4E3B-AC41-83BD0A5C7176}"/>
          </ac:spMkLst>
        </pc:spChg>
        <pc:picChg chg="del">
          <ac:chgData name="Igic, Filip (Student)" userId="2411e097-68e7-4a94-9d05-21b53bc76d91" providerId="ADAL" clId="{7E3B1B11-987E-47BE-8B49-FD1FE29A5594}" dt="2021-05-21T07:50:43.136" v="6262" actId="478"/>
          <ac:picMkLst>
            <pc:docMk/>
            <pc:sldMk cId="4284102146" sldId="274"/>
            <ac:picMk id="8" creationId="{F297006B-62B3-4934-9A9E-68CC870690BB}"/>
          </ac:picMkLst>
        </pc:picChg>
        <pc:picChg chg="del">
          <ac:chgData name="Igic, Filip (Student)" userId="2411e097-68e7-4a94-9d05-21b53bc76d91" providerId="ADAL" clId="{7E3B1B11-987E-47BE-8B49-FD1FE29A5594}" dt="2021-05-21T07:50:43.654" v="6263" actId="478"/>
          <ac:picMkLst>
            <pc:docMk/>
            <pc:sldMk cId="4284102146" sldId="274"/>
            <ac:picMk id="10" creationId="{CA82ACEE-449D-49E4-80F7-319411D4C40A}"/>
          </ac:picMkLst>
        </pc:picChg>
        <pc:picChg chg="add mod ord">
          <ac:chgData name="Igic, Filip (Student)" userId="2411e097-68e7-4a94-9d05-21b53bc76d91" providerId="ADAL" clId="{7E3B1B11-987E-47BE-8B49-FD1FE29A5594}" dt="2021-05-21T07:59:04.732" v="6275" actId="14100"/>
          <ac:picMkLst>
            <pc:docMk/>
            <pc:sldMk cId="4284102146" sldId="274"/>
            <ac:picMk id="12" creationId="{BA43333D-47C6-4DE3-BA2E-38801242F608}"/>
          </ac:picMkLst>
        </pc:picChg>
        <pc:picChg chg="add mod ord">
          <ac:chgData name="Igic, Filip (Student)" userId="2411e097-68e7-4a94-9d05-21b53bc76d91" providerId="ADAL" clId="{7E3B1B11-987E-47BE-8B49-FD1FE29A5594}" dt="2021-05-21T07:59:11.873" v="6277" actId="14100"/>
          <ac:picMkLst>
            <pc:docMk/>
            <pc:sldMk cId="4284102146" sldId="274"/>
            <ac:picMk id="14" creationId="{CA70BD4F-F30E-4AD5-A2D7-6CE28048B3A2}"/>
          </ac:picMkLst>
        </pc:picChg>
        <pc:picChg chg="add mod">
          <ac:chgData name="Igic, Filip (Student)" userId="2411e097-68e7-4a94-9d05-21b53bc76d91" providerId="ADAL" clId="{7E3B1B11-987E-47BE-8B49-FD1FE29A5594}" dt="2021-05-21T07:59:08.290" v="6276" actId="14100"/>
          <ac:picMkLst>
            <pc:docMk/>
            <pc:sldMk cId="4284102146" sldId="274"/>
            <ac:picMk id="16" creationId="{37097C04-258C-44F5-9313-0CCBD0E6F7C2}"/>
          </ac:picMkLst>
        </pc:picChg>
      </pc:sldChg>
      <pc:sldChg chg="addSp delSp modSp add mod ord modNotesTx">
        <pc:chgData name="Igic, Filip (Student)" userId="2411e097-68e7-4a94-9d05-21b53bc76d91" providerId="ADAL" clId="{7E3B1B11-987E-47BE-8B49-FD1FE29A5594}" dt="2021-05-21T09:36:27.710" v="11927" actId="20577"/>
        <pc:sldMkLst>
          <pc:docMk/>
          <pc:sldMk cId="1760425504" sldId="275"/>
        </pc:sldMkLst>
        <pc:spChg chg="mod">
          <ac:chgData name="Igic, Filip (Student)" userId="2411e097-68e7-4a94-9d05-21b53bc76d91" providerId="ADAL" clId="{7E3B1B11-987E-47BE-8B49-FD1FE29A5594}" dt="2021-05-21T08:08:13.981" v="6282" actId="20577"/>
          <ac:spMkLst>
            <pc:docMk/>
            <pc:sldMk cId="1760425504" sldId="275"/>
            <ac:spMk id="2" creationId="{14280255-2DB4-4135-82B4-1430F1EB6AFD}"/>
          </ac:spMkLst>
        </pc:spChg>
        <pc:spChg chg="add del mod">
          <ac:chgData name="Igic, Filip (Student)" userId="2411e097-68e7-4a94-9d05-21b53bc76d91" providerId="ADAL" clId="{7E3B1B11-987E-47BE-8B49-FD1FE29A5594}" dt="2021-05-21T08:09:16.525" v="6285" actId="22"/>
          <ac:spMkLst>
            <pc:docMk/>
            <pc:sldMk cId="1760425504" sldId="275"/>
            <ac:spMk id="5" creationId="{632A17BF-A968-4F1C-857C-08CA5AC56027}"/>
          </ac:spMkLst>
        </pc:spChg>
        <pc:spChg chg="add del mod">
          <ac:chgData name="Igic, Filip (Student)" userId="2411e097-68e7-4a94-9d05-21b53bc76d91" providerId="ADAL" clId="{7E3B1B11-987E-47BE-8B49-FD1FE29A5594}" dt="2021-05-21T08:10:11.762" v="6291" actId="22"/>
          <ac:spMkLst>
            <pc:docMk/>
            <pc:sldMk cId="1760425504" sldId="275"/>
            <ac:spMk id="9" creationId="{21774CA8-50C4-45AA-845C-484887863F25}"/>
          </ac:spMkLst>
        </pc:spChg>
        <pc:picChg chg="del">
          <ac:chgData name="Igic, Filip (Student)" userId="2411e097-68e7-4a94-9d05-21b53bc76d91" providerId="ADAL" clId="{7E3B1B11-987E-47BE-8B49-FD1FE29A5594}" dt="2021-05-21T08:08:16.654" v="6283" actId="478"/>
          <ac:picMkLst>
            <pc:docMk/>
            <pc:sldMk cId="1760425504" sldId="275"/>
            <ac:picMk id="8" creationId="{F297006B-62B3-4934-9A9E-68CC870690BB}"/>
          </ac:picMkLst>
        </pc:picChg>
        <pc:picChg chg="del">
          <ac:chgData name="Igic, Filip (Student)" userId="2411e097-68e7-4a94-9d05-21b53bc76d91" providerId="ADAL" clId="{7E3B1B11-987E-47BE-8B49-FD1FE29A5594}" dt="2021-05-21T08:08:17.137" v="6284" actId="478"/>
          <ac:picMkLst>
            <pc:docMk/>
            <pc:sldMk cId="1760425504" sldId="275"/>
            <ac:picMk id="10" creationId="{CA82ACEE-449D-49E4-80F7-319411D4C40A}"/>
          </ac:picMkLst>
        </pc:picChg>
        <pc:picChg chg="add mod ord">
          <ac:chgData name="Igic, Filip (Student)" userId="2411e097-68e7-4a94-9d05-21b53bc76d91" providerId="ADAL" clId="{7E3B1B11-987E-47BE-8B49-FD1FE29A5594}" dt="2021-05-21T08:09:21.309" v="6286" actId="1076"/>
          <ac:picMkLst>
            <pc:docMk/>
            <pc:sldMk cId="1760425504" sldId="275"/>
            <ac:picMk id="12" creationId="{AAC51577-F198-4042-9E97-635D3C6A23A7}"/>
          </ac:picMkLst>
        </pc:picChg>
        <pc:picChg chg="add mod">
          <ac:chgData name="Igic, Filip (Student)" userId="2411e097-68e7-4a94-9d05-21b53bc76d91" providerId="ADAL" clId="{7E3B1B11-987E-47BE-8B49-FD1FE29A5594}" dt="2021-05-21T08:09:51.772" v="6290" actId="14100"/>
          <ac:picMkLst>
            <pc:docMk/>
            <pc:sldMk cId="1760425504" sldId="275"/>
            <ac:picMk id="14" creationId="{987FAA7D-94B5-49E5-B565-F5248B68CBEF}"/>
          </ac:picMkLst>
        </pc:picChg>
        <pc:picChg chg="add mod ord">
          <ac:chgData name="Igic, Filip (Student)" userId="2411e097-68e7-4a94-9d05-21b53bc76d91" providerId="ADAL" clId="{7E3B1B11-987E-47BE-8B49-FD1FE29A5594}" dt="2021-05-21T08:11:03.710" v="6299" actId="1076"/>
          <ac:picMkLst>
            <pc:docMk/>
            <pc:sldMk cId="1760425504" sldId="275"/>
            <ac:picMk id="16" creationId="{47DDBE44-9FB7-43DC-878D-9651C0C68894}"/>
          </ac:picMkLst>
        </pc:picChg>
        <pc:picChg chg="add mod">
          <ac:chgData name="Igic, Filip (Student)" userId="2411e097-68e7-4a94-9d05-21b53bc76d91" providerId="ADAL" clId="{7E3B1B11-987E-47BE-8B49-FD1FE29A5594}" dt="2021-05-21T08:10:56.067" v="6298" actId="1076"/>
          <ac:picMkLst>
            <pc:docMk/>
            <pc:sldMk cId="1760425504" sldId="275"/>
            <ac:picMk id="18" creationId="{67FBF4CB-7841-4673-93B2-00C416B1B5E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719298-7CD1-433E-92CC-FB7FCDB0DF82}" type="datetimeFigureOut">
              <a:rPr lang="en-GB" smtClean="0"/>
              <a:t>21/05/2021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80DD7D-F98A-493B-8EB3-8FB1E4432977}" type="slidenum">
              <a:rPr lang="en-GB" smtClean="0"/>
              <a:t>‹#›</a:t>
            </a:fld>
            <a:endParaRPr lang="en-GB"/>
          </a:p>
        </p:txBody>
      </p:sp>
    </p:spTree>
    <p:extLst>
      <p:ext uri="{BB962C8B-B14F-4D97-AF65-F5344CB8AC3E}">
        <p14:creationId xmlns:p14="http://schemas.microsoft.com/office/powerpoint/2010/main" val="1344506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why quantum computing?</a:t>
            </a:r>
          </a:p>
          <a:p>
            <a:r>
              <a:rPr lang="en-GB" dirty="0"/>
              <a:t>Quantum computing is becoming increasingly popular, and is making regular advancements both practically and theoretically.</a:t>
            </a:r>
          </a:p>
          <a:p>
            <a:r>
              <a:rPr lang="en-GB" dirty="0"/>
              <a:t>One of the topics that is particularly popular is QIR with proposals such as Novel Enhanced Quantum Representation and Flexible Representation of Quantum Images which I will expand on in the next slides.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Currently, Quantum Computers are very limited in resources in the amount of qubits and quantum volume, as well as being prone to errors such as quantum decoherence.</a:t>
            </a:r>
          </a:p>
          <a:p>
            <a:r>
              <a:rPr lang="en-GB" dirty="0"/>
              <a:t>In the next slides, I would like to give you some background information before I move onto the objective.</a:t>
            </a:r>
          </a:p>
        </p:txBody>
      </p:sp>
      <p:sp>
        <p:nvSpPr>
          <p:cNvPr id="4" name="Slide Number Placeholder 3"/>
          <p:cNvSpPr>
            <a:spLocks noGrp="1"/>
          </p:cNvSpPr>
          <p:nvPr>
            <p:ph type="sldNum" sz="quarter" idx="5"/>
          </p:nvPr>
        </p:nvSpPr>
        <p:spPr/>
        <p:txBody>
          <a:bodyPr/>
          <a:lstStyle/>
          <a:p>
            <a:fld id="{9880DD7D-F98A-493B-8EB3-8FB1E4432977}" type="slidenum">
              <a:rPr lang="en-GB" smtClean="0"/>
              <a:t>2</a:t>
            </a:fld>
            <a:endParaRPr lang="en-GB"/>
          </a:p>
        </p:txBody>
      </p:sp>
    </p:spTree>
    <p:extLst>
      <p:ext uri="{BB962C8B-B14F-4D97-AF65-F5344CB8AC3E}">
        <p14:creationId xmlns:p14="http://schemas.microsoft.com/office/powerpoint/2010/main" val="617477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NEQR model works in the same fashion but has a different state preparation circuit as seen in the slide.</a:t>
            </a:r>
          </a:p>
        </p:txBody>
      </p:sp>
      <p:sp>
        <p:nvSpPr>
          <p:cNvPr id="4" name="Slide Number Placeholder 3"/>
          <p:cNvSpPr>
            <a:spLocks noGrp="1"/>
          </p:cNvSpPr>
          <p:nvPr>
            <p:ph type="sldNum" sz="quarter" idx="5"/>
          </p:nvPr>
        </p:nvSpPr>
        <p:spPr/>
        <p:txBody>
          <a:bodyPr/>
          <a:lstStyle/>
          <a:p>
            <a:fld id="{9880DD7D-F98A-493B-8EB3-8FB1E4432977}" type="slidenum">
              <a:rPr lang="en-GB" smtClean="0"/>
              <a:t>13</a:t>
            </a:fld>
            <a:endParaRPr lang="en-GB"/>
          </a:p>
        </p:txBody>
      </p:sp>
    </p:spTree>
    <p:extLst>
      <p:ext uri="{BB962C8B-B14F-4D97-AF65-F5344CB8AC3E}">
        <p14:creationId xmlns:p14="http://schemas.microsoft.com/office/powerpoint/2010/main" val="3798213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for the results, in case 1 I trained and tested and image with a single pixel turned on in the top left corner.</a:t>
            </a:r>
          </a:p>
          <a:p>
            <a:r>
              <a:rPr lang="en-GB" dirty="0"/>
              <a:t>As you can see the results were fairly similar both achieving around 70% retention of information.</a:t>
            </a:r>
          </a:p>
        </p:txBody>
      </p:sp>
      <p:sp>
        <p:nvSpPr>
          <p:cNvPr id="4" name="Slide Number Placeholder 3"/>
          <p:cNvSpPr>
            <a:spLocks noGrp="1"/>
          </p:cNvSpPr>
          <p:nvPr>
            <p:ph type="sldNum" sz="quarter" idx="5"/>
          </p:nvPr>
        </p:nvSpPr>
        <p:spPr/>
        <p:txBody>
          <a:bodyPr/>
          <a:lstStyle/>
          <a:p>
            <a:fld id="{9880DD7D-F98A-493B-8EB3-8FB1E4432977}" type="slidenum">
              <a:rPr lang="en-GB" smtClean="0"/>
              <a:t>14</a:t>
            </a:fld>
            <a:endParaRPr lang="en-GB"/>
          </a:p>
        </p:txBody>
      </p:sp>
    </p:spTree>
    <p:extLst>
      <p:ext uri="{BB962C8B-B14F-4D97-AF65-F5344CB8AC3E}">
        <p14:creationId xmlns:p14="http://schemas.microsoft.com/office/powerpoint/2010/main" val="4206246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Although the FRQI results seemed good, the way that the image is retrieved from the measurements makes the result almost trivial especially compared to the NEQR results.</a:t>
            </a:r>
          </a:p>
          <a:p>
            <a:r>
              <a:rPr lang="en-GB" dirty="0"/>
              <a:t>However adding an additional single-qubit rotational gate improves the image drastically although still shows signs of error.</a:t>
            </a:r>
          </a:p>
        </p:txBody>
      </p:sp>
      <p:sp>
        <p:nvSpPr>
          <p:cNvPr id="4" name="Slide Number Placeholder 3"/>
          <p:cNvSpPr>
            <a:spLocks noGrp="1"/>
          </p:cNvSpPr>
          <p:nvPr>
            <p:ph type="sldNum" sz="quarter" idx="5"/>
          </p:nvPr>
        </p:nvSpPr>
        <p:spPr/>
        <p:txBody>
          <a:bodyPr/>
          <a:lstStyle/>
          <a:p>
            <a:fld id="{9880DD7D-F98A-493B-8EB3-8FB1E4432977}" type="slidenum">
              <a:rPr lang="en-GB" smtClean="0"/>
              <a:t>15</a:t>
            </a:fld>
            <a:endParaRPr lang="en-GB"/>
          </a:p>
        </p:txBody>
      </p:sp>
    </p:spTree>
    <p:extLst>
      <p:ext uri="{BB962C8B-B14F-4D97-AF65-F5344CB8AC3E}">
        <p14:creationId xmlns:p14="http://schemas.microsoft.com/office/powerpoint/2010/main" val="1342184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case 2 I attempted to introduce a larger pixel intensity range from only being 0 and 1 to being in a range of 0-3.</a:t>
            </a:r>
          </a:p>
          <a:p>
            <a:r>
              <a:rPr lang="en-GB" dirty="0"/>
              <a:t>After attempting to train and test, the results were very poor. I couldn’t get an image back from the FRQI model and the NEQR model gave me a 24% retention rate.</a:t>
            </a:r>
          </a:p>
          <a:p>
            <a:r>
              <a:rPr lang="en-GB" dirty="0"/>
              <a:t>Clearly the sensitivity and preciseness required from the FRQI state was too much for encoding and decoding whereas the NEQR despite needing an additional qubit to process information gives more promising results which should be looked into more.</a:t>
            </a:r>
          </a:p>
        </p:txBody>
      </p:sp>
      <p:sp>
        <p:nvSpPr>
          <p:cNvPr id="4" name="Slide Number Placeholder 3"/>
          <p:cNvSpPr>
            <a:spLocks noGrp="1"/>
          </p:cNvSpPr>
          <p:nvPr>
            <p:ph type="sldNum" sz="quarter" idx="5"/>
          </p:nvPr>
        </p:nvSpPr>
        <p:spPr/>
        <p:txBody>
          <a:bodyPr/>
          <a:lstStyle/>
          <a:p>
            <a:fld id="{9880DD7D-F98A-493B-8EB3-8FB1E4432977}" type="slidenum">
              <a:rPr lang="en-GB" smtClean="0"/>
              <a:t>16</a:t>
            </a:fld>
            <a:endParaRPr lang="en-GB"/>
          </a:p>
        </p:txBody>
      </p:sp>
    </p:spTree>
    <p:extLst>
      <p:ext uri="{BB962C8B-B14F-4D97-AF65-F5344CB8AC3E}">
        <p14:creationId xmlns:p14="http://schemas.microsoft.com/office/powerpoint/2010/main" val="1135358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FRQI model showed promising results with some images, but due to the way images are retrieved after measurement, made these results trivial.</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However one pro was the ability to expand the pixel intensity range with one qubit rather than introducing more as was needed with the NEQR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Performed much better, showing good results without the need of adding onto the autoencoder circuit</a:t>
            </a:r>
          </a:p>
          <a:p>
            <a:r>
              <a:rPr lang="en-GB" dirty="0"/>
              <a:t>Image retrieval method allows room for loss error</a:t>
            </a:r>
          </a:p>
        </p:txBody>
      </p:sp>
      <p:sp>
        <p:nvSpPr>
          <p:cNvPr id="4" name="Slide Number Placeholder 3"/>
          <p:cNvSpPr>
            <a:spLocks noGrp="1"/>
          </p:cNvSpPr>
          <p:nvPr>
            <p:ph type="sldNum" sz="quarter" idx="5"/>
          </p:nvPr>
        </p:nvSpPr>
        <p:spPr/>
        <p:txBody>
          <a:bodyPr/>
          <a:lstStyle/>
          <a:p>
            <a:fld id="{9880DD7D-F98A-493B-8EB3-8FB1E4432977}" type="slidenum">
              <a:rPr lang="en-GB" smtClean="0"/>
              <a:t>17</a:t>
            </a:fld>
            <a:endParaRPr lang="en-GB"/>
          </a:p>
        </p:txBody>
      </p:sp>
    </p:spTree>
    <p:extLst>
      <p:ext uri="{BB962C8B-B14F-4D97-AF65-F5344CB8AC3E}">
        <p14:creationId xmlns:p14="http://schemas.microsoft.com/office/powerpoint/2010/main" val="13028713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As my contribution I Demonstrated how Quantum Autoencoders can be used to compress images using Qiskit.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work can be expanded onto larger images and has the potential to denoise images, compress images and amplify certain characteristics </a:t>
            </a:r>
            <a:r>
              <a:rPr lang="en-GB" dirty="0" err="1"/>
              <a:t>depeneding</a:t>
            </a:r>
            <a:r>
              <a:rPr lang="en-GB" dirty="0"/>
              <a:t> on how you train the autoencoder.</a:t>
            </a:r>
          </a:p>
        </p:txBody>
      </p:sp>
      <p:sp>
        <p:nvSpPr>
          <p:cNvPr id="4" name="Slide Number Placeholder 3"/>
          <p:cNvSpPr>
            <a:spLocks noGrp="1"/>
          </p:cNvSpPr>
          <p:nvPr>
            <p:ph type="sldNum" sz="quarter" idx="5"/>
          </p:nvPr>
        </p:nvSpPr>
        <p:spPr/>
        <p:txBody>
          <a:bodyPr/>
          <a:lstStyle/>
          <a:p>
            <a:fld id="{9880DD7D-F98A-493B-8EB3-8FB1E4432977}" type="slidenum">
              <a:rPr lang="en-GB" smtClean="0"/>
              <a:t>18</a:t>
            </a:fld>
            <a:endParaRPr lang="en-GB"/>
          </a:p>
        </p:txBody>
      </p:sp>
    </p:spTree>
    <p:extLst>
      <p:ext uri="{BB962C8B-B14F-4D97-AF65-F5344CB8AC3E}">
        <p14:creationId xmlns:p14="http://schemas.microsoft.com/office/powerpoint/2010/main" val="11182158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 have demonstrated that the general quantum autoencoder can be used on quantum image representations, but could we get a lot more out of the quantum images if we were to optimise the autoencoder specifically for images rather than general use?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I’ve shown the pros and cons of both models and concluded that NEQR has more potential with and without autoencoders.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For future work I would like to expand on larger images as well as look into other image representations that aren’t just confined to square images.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 would also like to see if autoencoder could amplify FRQI states to make them just as good to use as NEQR images.</a:t>
            </a:r>
          </a:p>
          <a:p>
            <a:endParaRPr lang="en-GB" dirty="0"/>
          </a:p>
        </p:txBody>
      </p:sp>
      <p:sp>
        <p:nvSpPr>
          <p:cNvPr id="4" name="Slide Number Placeholder 3"/>
          <p:cNvSpPr>
            <a:spLocks noGrp="1"/>
          </p:cNvSpPr>
          <p:nvPr>
            <p:ph type="sldNum" sz="quarter" idx="5"/>
          </p:nvPr>
        </p:nvSpPr>
        <p:spPr/>
        <p:txBody>
          <a:bodyPr/>
          <a:lstStyle/>
          <a:p>
            <a:fld id="{9880DD7D-F98A-493B-8EB3-8FB1E4432977}" type="slidenum">
              <a:rPr lang="en-GB" smtClean="0"/>
              <a:t>19</a:t>
            </a:fld>
            <a:endParaRPr lang="en-GB"/>
          </a:p>
        </p:txBody>
      </p:sp>
    </p:spTree>
    <p:extLst>
      <p:ext uri="{BB962C8B-B14F-4D97-AF65-F5344CB8AC3E}">
        <p14:creationId xmlns:p14="http://schemas.microsoft.com/office/powerpoint/2010/main" val="341300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Read definition.</a:t>
            </a:r>
          </a:p>
          <a:p>
            <a:r>
              <a:rPr lang="en-GB" dirty="0"/>
              <a:t>To create the state you would sum up all the pixels with the encoded pixel information by using the angle theta to encode the colours onto the pixel position |</a:t>
            </a:r>
            <a:r>
              <a:rPr lang="en-GB" dirty="0" err="1"/>
              <a:t>i</a:t>
            </a:r>
            <a:r>
              <a:rPr lang="en-GB" dirty="0"/>
              <a:t>&gt; and then put them in superposition.</a:t>
            </a:r>
          </a:p>
        </p:txBody>
      </p:sp>
      <p:sp>
        <p:nvSpPr>
          <p:cNvPr id="4" name="Slide Number Placeholder 3"/>
          <p:cNvSpPr>
            <a:spLocks noGrp="1"/>
          </p:cNvSpPr>
          <p:nvPr>
            <p:ph type="sldNum" sz="quarter" idx="5"/>
          </p:nvPr>
        </p:nvSpPr>
        <p:spPr/>
        <p:txBody>
          <a:bodyPr/>
          <a:lstStyle/>
          <a:p>
            <a:fld id="{9880DD7D-F98A-493B-8EB3-8FB1E4432977}" type="slidenum">
              <a:rPr lang="en-GB" smtClean="0"/>
              <a:t>3</a:t>
            </a:fld>
            <a:endParaRPr lang="en-GB"/>
          </a:p>
        </p:txBody>
      </p:sp>
    </p:spTree>
    <p:extLst>
      <p:ext uri="{BB962C8B-B14F-4D97-AF65-F5344CB8AC3E}">
        <p14:creationId xmlns:p14="http://schemas.microsoft.com/office/powerpoint/2010/main" val="1394860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Read definition + and has been proposed to be an improvement on FRQI.</a:t>
            </a:r>
          </a:p>
          <a:p>
            <a:r>
              <a:rPr lang="en-GB" dirty="0"/>
              <a:t>To create this state you would run through all possible pixel positions and entangle them with the function of Y and X which will return a binary representation of the grey-scale value but it could also be any colour depending on how you choose to </a:t>
            </a:r>
            <a:r>
              <a:rPr lang="en-GB" dirty="0" err="1"/>
              <a:t>interprate</a:t>
            </a:r>
            <a:r>
              <a:rPr lang="en-GB" dirty="0"/>
              <a:t> the data.</a:t>
            </a:r>
          </a:p>
        </p:txBody>
      </p:sp>
      <p:sp>
        <p:nvSpPr>
          <p:cNvPr id="4" name="Slide Number Placeholder 3"/>
          <p:cNvSpPr>
            <a:spLocks noGrp="1"/>
          </p:cNvSpPr>
          <p:nvPr>
            <p:ph type="sldNum" sz="quarter" idx="5"/>
          </p:nvPr>
        </p:nvSpPr>
        <p:spPr/>
        <p:txBody>
          <a:bodyPr/>
          <a:lstStyle/>
          <a:p>
            <a:fld id="{9880DD7D-F98A-493B-8EB3-8FB1E4432977}" type="slidenum">
              <a:rPr lang="en-GB" smtClean="0"/>
              <a:t>5</a:t>
            </a:fld>
            <a:endParaRPr lang="en-GB"/>
          </a:p>
        </p:txBody>
      </p:sp>
    </p:spTree>
    <p:extLst>
      <p:ext uri="{BB962C8B-B14F-4D97-AF65-F5344CB8AC3E}">
        <p14:creationId xmlns:p14="http://schemas.microsoft.com/office/powerpoint/2010/main" val="4146521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is an example of that with pixel values ranging up to 255 which based on the expression on the last slide would take 10 qubits, 8 being for the pixel intensity and 2 being for the pixel position.</a:t>
            </a:r>
          </a:p>
        </p:txBody>
      </p:sp>
      <p:sp>
        <p:nvSpPr>
          <p:cNvPr id="4" name="Slide Number Placeholder 3"/>
          <p:cNvSpPr>
            <a:spLocks noGrp="1"/>
          </p:cNvSpPr>
          <p:nvPr>
            <p:ph type="sldNum" sz="quarter" idx="5"/>
          </p:nvPr>
        </p:nvSpPr>
        <p:spPr/>
        <p:txBody>
          <a:bodyPr/>
          <a:lstStyle/>
          <a:p>
            <a:fld id="{9880DD7D-F98A-493B-8EB3-8FB1E4432977}" type="slidenum">
              <a:rPr lang="en-GB" smtClean="0"/>
              <a:t>6</a:t>
            </a:fld>
            <a:endParaRPr lang="en-GB"/>
          </a:p>
        </p:txBody>
      </p:sp>
    </p:spTree>
    <p:extLst>
      <p:ext uri="{BB962C8B-B14F-4D97-AF65-F5344CB8AC3E}">
        <p14:creationId xmlns:p14="http://schemas.microsoft.com/office/powerpoint/2010/main" val="3388005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Classical training methods such as basin hopping.</a:t>
            </a:r>
          </a:p>
        </p:txBody>
      </p:sp>
      <p:sp>
        <p:nvSpPr>
          <p:cNvPr id="4" name="Slide Number Placeholder 3"/>
          <p:cNvSpPr>
            <a:spLocks noGrp="1"/>
          </p:cNvSpPr>
          <p:nvPr>
            <p:ph type="sldNum" sz="quarter" idx="5"/>
          </p:nvPr>
        </p:nvSpPr>
        <p:spPr/>
        <p:txBody>
          <a:bodyPr/>
          <a:lstStyle/>
          <a:p>
            <a:fld id="{9880DD7D-F98A-493B-8EB3-8FB1E4432977}" type="slidenum">
              <a:rPr lang="en-GB" smtClean="0"/>
              <a:t>8</a:t>
            </a:fld>
            <a:endParaRPr lang="en-GB"/>
          </a:p>
        </p:txBody>
      </p:sp>
    </p:spTree>
    <p:extLst>
      <p:ext uri="{BB962C8B-B14F-4D97-AF65-F5344CB8AC3E}">
        <p14:creationId xmlns:p14="http://schemas.microsoft.com/office/powerpoint/2010/main" val="2232933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NEQR and FRQI both propose depth compression techniques such as minimising the Boolean expressions</a:t>
            </a:r>
          </a:p>
          <a:p>
            <a:r>
              <a:rPr lang="en-GB" dirty="0"/>
              <a:t>However, they do not propose compressing the circuit width beyond their proposal of storing the image in a superposition of qubits</a:t>
            </a:r>
          </a:p>
          <a:p>
            <a:r>
              <a:rPr lang="en-GB" dirty="0"/>
              <a:t>So, the objective was to reduce the width of a quantum circuit containing image information using a Quantum Autoencoder</a:t>
            </a:r>
          </a:p>
        </p:txBody>
      </p:sp>
      <p:sp>
        <p:nvSpPr>
          <p:cNvPr id="4" name="Slide Number Placeholder 3"/>
          <p:cNvSpPr>
            <a:spLocks noGrp="1"/>
          </p:cNvSpPr>
          <p:nvPr>
            <p:ph type="sldNum" sz="quarter" idx="5"/>
          </p:nvPr>
        </p:nvSpPr>
        <p:spPr/>
        <p:txBody>
          <a:bodyPr/>
          <a:lstStyle/>
          <a:p>
            <a:fld id="{9880DD7D-F98A-493B-8EB3-8FB1E4432977}" type="slidenum">
              <a:rPr lang="en-GB" smtClean="0"/>
              <a:t>9</a:t>
            </a:fld>
            <a:endParaRPr lang="en-GB"/>
          </a:p>
        </p:txBody>
      </p:sp>
    </p:spTree>
    <p:extLst>
      <p:ext uri="{BB962C8B-B14F-4D97-AF65-F5344CB8AC3E}">
        <p14:creationId xmlns:p14="http://schemas.microsoft.com/office/powerpoint/2010/main" val="1896710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Python: Used as the programming language for this project</a:t>
            </a:r>
          </a:p>
          <a:p>
            <a:r>
              <a:rPr lang="en-GB" dirty="0"/>
              <a:t>Qiskit: IBM’s Python framework for Quantum Simulation</a:t>
            </a:r>
          </a:p>
          <a:p>
            <a:r>
              <a:rPr lang="en-GB" dirty="0"/>
              <a:t>SciPy: Used internally in Qiskit as well as for classical training methods which I will discuss more later on.</a:t>
            </a:r>
          </a:p>
          <a:p>
            <a:r>
              <a:rPr lang="en-GB" dirty="0"/>
              <a:t>JupyterLab: was the IDE used for testing and analysing.</a:t>
            </a:r>
          </a:p>
          <a:p>
            <a:r>
              <a:rPr lang="en-GB" dirty="0"/>
              <a:t>Due to the computational complexity of large quantum images I had to keep the dataset small for testing within my given time frame.</a:t>
            </a:r>
          </a:p>
          <a:p>
            <a:r>
              <a:rPr lang="en-GB" dirty="0"/>
              <a:t>There are no simple solutions above a Toffoli gate so if I were to expand to e.g. a 3x3 image the circuit complexity would be significantly larger.</a:t>
            </a:r>
          </a:p>
          <a:p>
            <a:r>
              <a:rPr lang="en-GB" dirty="0"/>
              <a:t>From a programmers perspective, I have found that Qiskit offers some solutions in their </a:t>
            </a:r>
            <a:r>
              <a:rPr lang="en-GB" dirty="0" err="1"/>
              <a:t>api</a:t>
            </a:r>
            <a:r>
              <a:rPr lang="en-GB" dirty="0"/>
              <a:t> by introducing multi-control </a:t>
            </a:r>
            <a:r>
              <a:rPr lang="en-GB" dirty="0" err="1"/>
              <a:t>toffoli</a:t>
            </a:r>
            <a:r>
              <a:rPr lang="en-GB" dirty="0"/>
              <a:t> operation but again from a simulation aspect it would take too long to simulate.</a:t>
            </a:r>
          </a:p>
          <a:p>
            <a:endParaRPr lang="en-GB" dirty="0"/>
          </a:p>
        </p:txBody>
      </p:sp>
      <p:sp>
        <p:nvSpPr>
          <p:cNvPr id="4" name="Slide Number Placeholder 3"/>
          <p:cNvSpPr>
            <a:spLocks noGrp="1"/>
          </p:cNvSpPr>
          <p:nvPr>
            <p:ph type="sldNum" sz="quarter" idx="5"/>
          </p:nvPr>
        </p:nvSpPr>
        <p:spPr/>
        <p:txBody>
          <a:bodyPr/>
          <a:lstStyle/>
          <a:p>
            <a:fld id="{9880DD7D-F98A-493B-8EB3-8FB1E4432977}" type="slidenum">
              <a:rPr lang="en-GB" smtClean="0"/>
              <a:t>10</a:t>
            </a:fld>
            <a:endParaRPr lang="en-GB"/>
          </a:p>
        </p:txBody>
      </p:sp>
    </p:spTree>
    <p:extLst>
      <p:ext uri="{BB962C8B-B14F-4D97-AF65-F5344CB8AC3E}">
        <p14:creationId xmlns:p14="http://schemas.microsoft.com/office/powerpoint/2010/main" val="1666351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creating the FRQI Model I started by creating the state preparation circuits before moving onto the autoencoder.</a:t>
            </a:r>
          </a:p>
          <a:p>
            <a:r>
              <a:rPr lang="en-GB" dirty="0"/>
              <a:t>Read bullet points.</a:t>
            </a:r>
          </a:p>
        </p:txBody>
      </p:sp>
      <p:sp>
        <p:nvSpPr>
          <p:cNvPr id="4" name="Slide Number Placeholder 3"/>
          <p:cNvSpPr>
            <a:spLocks noGrp="1"/>
          </p:cNvSpPr>
          <p:nvPr>
            <p:ph type="sldNum" sz="quarter" idx="5"/>
          </p:nvPr>
        </p:nvSpPr>
        <p:spPr/>
        <p:txBody>
          <a:bodyPr/>
          <a:lstStyle/>
          <a:p>
            <a:fld id="{9880DD7D-F98A-493B-8EB3-8FB1E4432977}" type="slidenum">
              <a:rPr lang="en-GB" smtClean="0"/>
              <a:t>11</a:t>
            </a:fld>
            <a:endParaRPr lang="en-GB"/>
          </a:p>
        </p:txBody>
      </p:sp>
    </p:spTree>
    <p:extLst>
      <p:ext uri="{BB962C8B-B14F-4D97-AF65-F5344CB8AC3E}">
        <p14:creationId xmlns:p14="http://schemas.microsoft.com/office/powerpoint/2010/main" val="355770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the dataset consisted of 2x2 images, 3 qubits were all that was needed so in that case I built a 3-1-3 autoencoder to attempt to compress the image into a 1 qubit latent space.</a:t>
            </a:r>
          </a:p>
          <a:p>
            <a:r>
              <a:rPr lang="en-GB" dirty="0"/>
              <a:t>There are many ways to construct the encoder but to keep it simple it consisted of two single-qubit rotational gates and two control-nots.</a:t>
            </a:r>
          </a:p>
          <a:p>
            <a:r>
              <a:rPr lang="en-GB" dirty="0"/>
              <a:t>I then reset two qubits and inversed the encoder to create the decoder.</a:t>
            </a:r>
          </a:p>
          <a:p>
            <a:r>
              <a:rPr lang="en-GB" dirty="0"/>
              <a:t>As I added the inverse of the FRQI state prep circuit at the end, the obvious measurement result would be “000” as the inverse would cancel out the state after the decoder because the image should theoretically be the same as in the input.</a:t>
            </a:r>
          </a:p>
          <a:p>
            <a:r>
              <a:rPr lang="en-GB" dirty="0"/>
              <a:t>After I obtain the measurements I simply negate the probability of getting “000” and optimise the parameters using the </a:t>
            </a:r>
            <a:r>
              <a:rPr lang="en-GB" b="0" i="0" dirty="0">
                <a:solidFill>
                  <a:srgbClr val="4D5156"/>
                </a:solidFill>
                <a:effectLst/>
                <a:latin typeface="arial" panose="020B0604020202020204" pitchFamily="34" charset="0"/>
              </a:rPr>
              <a:t>Constrained Optimization by Linear Approximation algorithm.</a:t>
            </a:r>
            <a:endParaRPr lang="en-GB" dirty="0"/>
          </a:p>
        </p:txBody>
      </p:sp>
      <p:sp>
        <p:nvSpPr>
          <p:cNvPr id="4" name="Slide Number Placeholder 3"/>
          <p:cNvSpPr>
            <a:spLocks noGrp="1"/>
          </p:cNvSpPr>
          <p:nvPr>
            <p:ph type="sldNum" sz="quarter" idx="5"/>
          </p:nvPr>
        </p:nvSpPr>
        <p:spPr/>
        <p:txBody>
          <a:bodyPr/>
          <a:lstStyle/>
          <a:p>
            <a:fld id="{9880DD7D-F98A-493B-8EB3-8FB1E4432977}" type="slidenum">
              <a:rPr lang="en-GB" smtClean="0"/>
              <a:t>12</a:t>
            </a:fld>
            <a:endParaRPr lang="en-GB"/>
          </a:p>
        </p:txBody>
      </p:sp>
    </p:spTree>
    <p:extLst>
      <p:ext uri="{BB962C8B-B14F-4D97-AF65-F5344CB8AC3E}">
        <p14:creationId xmlns:p14="http://schemas.microsoft.com/office/powerpoint/2010/main" val="2367684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41B13-A076-4850-A9C2-B9FB63B699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96B1745-A2C7-4693-AFF1-0B4F5382DC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E11F8CB-6FA3-461C-B151-77320BEB6852}"/>
              </a:ext>
            </a:extLst>
          </p:cNvPr>
          <p:cNvSpPr>
            <a:spLocks noGrp="1"/>
          </p:cNvSpPr>
          <p:nvPr>
            <p:ph type="dt" sz="half" idx="10"/>
          </p:nvPr>
        </p:nvSpPr>
        <p:spPr/>
        <p:txBody>
          <a:bodyPr/>
          <a:lstStyle/>
          <a:p>
            <a:fld id="{0A19A931-CAEB-4543-907F-71C1CACD989F}" type="datetimeFigureOut">
              <a:rPr lang="en-GB" smtClean="0"/>
              <a:t>21/05/2021</a:t>
            </a:fld>
            <a:endParaRPr lang="en-GB"/>
          </a:p>
        </p:txBody>
      </p:sp>
      <p:sp>
        <p:nvSpPr>
          <p:cNvPr id="5" name="Footer Placeholder 4">
            <a:extLst>
              <a:ext uri="{FF2B5EF4-FFF2-40B4-BE49-F238E27FC236}">
                <a16:creationId xmlns:a16="http://schemas.microsoft.com/office/drawing/2014/main" id="{92E98C78-D2DC-4508-A8A3-6F8A75AC6F1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202406-08FB-4256-8464-E05E6C2B921E}"/>
              </a:ext>
            </a:extLst>
          </p:cNvPr>
          <p:cNvSpPr>
            <a:spLocks noGrp="1"/>
          </p:cNvSpPr>
          <p:nvPr>
            <p:ph type="sldNum" sz="quarter" idx="12"/>
          </p:nvPr>
        </p:nvSpPr>
        <p:spPr/>
        <p:txBody>
          <a:bodyPr/>
          <a:lstStyle/>
          <a:p>
            <a:fld id="{68E19BFE-7E7E-4BEA-A744-CD66A5D60F8D}" type="slidenum">
              <a:rPr lang="en-GB" smtClean="0"/>
              <a:t>‹#›</a:t>
            </a:fld>
            <a:endParaRPr lang="en-GB"/>
          </a:p>
        </p:txBody>
      </p:sp>
    </p:spTree>
    <p:extLst>
      <p:ext uri="{BB962C8B-B14F-4D97-AF65-F5344CB8AC3E}">
        <p14:creationId xmlns:p14="http://schemas.microsoft.com/office/powerpoint/2010/main" val="1964745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015AF-0071-45C4-B179-565C6F67B9D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DDBD3E3-6FD7-48B6-B161-7FB57818AE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89FCD8A-F3A1-457F-848E-682C9A238781}"/>
              </a:ext>
            </a:extLst>
          </p:cNvPr>
          <p:cNvSpPr>
            <a:spLocks noGrp="1"/>
          </p:cNvSpPr>
          <p:nvPr>
            <p:ph type="dt" sz="half" idx="10"/>
          </p:nvPr>
        </p:nvSpPr>
        <p:spPr/>
        <p:txBody>
          <a:bodyPr/>
          <a:lstStyle/>
          <a:p>
            <a:fld id="{0A19A931-CAEB-4543-907F-71C1CACD989F}" type="datetimeFigureOut">
              <a:rPr lang="en-GB" smtClean="0"/>
              <a:t>21/05/2021</a:t>
            </a:fld>
            <a:endParaRPr lang="en-GB"/>
          </a:p>
        </p:txBody>
      </p:sp>
      <p:sp>
        <p:nvSpPr>
          <p:cNvPr id="5" name="Footer Placeholder 4">
            <a:extLst>
              <a:ext uri="{FF2B5EF4-FFF2-40B4-BE49-F238E27FC236}">
                <a16:creationId xmlns:a16="http://schemas.microsoft.com/office/drawing/2014/main" id="{49C8EC8E-D85F-4799-A3DC-4D64268924C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CD19D78-B2AA-4B2D-B72D-1541873865CE}"/>
              </a:ext>
            </a:extLst>
          </p:cNvPr>
          <p:cNvSpPr>
            <a:spLocks noGrp="1"/>
          </p:cNvSpPr>
          <p:nvPr>
            <p:ph type="sldNum" sz="quarter" idx="12"/>
          </p:nvPr>
        </p:nvSpPr>
        <p:spPr/>
        <p:txBody>
          <a:bodyPr/>
          <a:lstStyle/>
          <a:p>
            <a:fld id="{68E19BFE-7E7E-4BEA-A744-CD66A5D60F8D}" type="slidenum">
              <a:rPr lang="en-GB" smtClean="0"/>
              <a:t>‹#›</a:t>
            </a:fld>
            <a:endParaRPr lang="en-GB"/>
          </a:p>
        </p:txBody>
      </p:sp>
    </p:spTree>
    <p:extLst>
      <p:ext uri="{BB962C8B-B14F-4D97-AF65-F5344CB8AC3E}">
        <p14:creationId xmlns:p14="http://schemas.microsoft.com/office/powerpoint/2010/main" val="597680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1FAD37-EC0F-4726-B9B5-72718CD3616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B2B1319-6105-4069-9570-9895A18053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4DE52BA-4F42-471F-A72F-9F6A54159E95}"/>
              </a:ext>
            </a:extLst>
          </p:cNvPr>
          <p:cNvSpPr>
            <a:spLocks noGrp="1"/>
          </p:cNvSpPr>
          <p:nvPr>
            <p:ph type="dt" sz="half" idx="10"/>
          </p:nvPr>
        </p:nvSpPr>
        <p:spPr/>
        <p:txBody>
          <a:bodyPr/>
          <a:lstStyle/>
          <a:p>
            <a:fld id="{0A19A931-CAEB-4543-907F-71C1CACD989F}" type="datetimeFigureOut">
              <a:rPr lang="en-GB" smtClean="0"/>
              <a:t>21/05/2021</a:t>
            </a:fld>
            <a:endParaRPr lang="en-GB"/>
          </a:p>
        </p:txBody>
      </p:sp>
      <p:sp>
        <p:nvSpPr>
          <p:cNvPr id="5" name="Footer Placeholder 4">
            <a:extLst>
              <a:ext uri="{FF2B5EF4-FFF2-40B4-BE49-F238E27FC236}">
                <a16:creationId xmlns:a16="http://schemas.microsoft.com/office/drawing/2014/main" id="{B489CD45-A1B6-459B-B34A-7A1FA04C851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4F6BD12-19EE-4970-8882-C8E6A587F04E}"/>
              </a:ext>
            </a:extLst>
          </p:cNvPr>
          <p:cNvSpPr>
            <a:spLocks noGrp="1"/>
          </p:cNvSpPr>
          <p:nvPr>
            <p:ph type="sldNum" sz="quarter" idx="12"/>
          </p:nvPr>
        </p:nvSpPr>
        <p:spPr/>
        <p:txBody>
          <a:bodyPr/>
          <a:lstStyle/>
          <a:p>
            <a:fld id="{68E19BFE-7E7E-4BEA-A744-CD66A5D60F8D}" type="slidenum">
              <a:rPr lang="en-GB" smtClean="0"/>
              <a:t>‹#›</a:t>
            </a:fld>
            <a:endParaRPr lang="en-GB"/>
          </a:p>
        </p:txBody>
      </p:sp>
    </p:spTree>
    <p:extLst>
      <p:ext uri="{BB962C8B-B14F-4D97-AF65-F5344CB8AC3E}">
        <p14:creationId xmlns:p14="http://schemas.microsoft.com/office/powerpoint/2010/main" val="3138151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7C0FD-7A81-4A1F-85D2-41BF8697FB8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83131EE-5EFF-483B-95F1-6C319F396E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EFA1A29-86C7-499C-BE7B-ED23BB5DC863}"/>
              </a:ext>
            </a:extLst>
          </p:cNvPr>
          <p:cNvSpPr>
            <a:spLocks noGrp="1"/>
          </p:cNvSpPr>
          <p:nvPr>
            <p:ph type="dt" sz="half" idx="10"/>
          </p:nvPr>
        </p:nvSpPr>
        <p:spPr/>
        <p:txBody>
          <a:bodyPr/>
          <a:lstStyle/>
          <a:p>
            <a:fld id="{0A19A931-CAEB-4543-907F-71C1CACD989F}" type="datetimeFigureOut">
              <a:rPr lang="en-GB" smtClean="0"/>
              <a:t>21/05/2021</a:t>
            </a:fld>
            <a:endParaRPr lang="en-GB"/>
          </a:p>
        </p:txBody>
      </p:sp>
      <p:sp>
        <p:nvSpPr>
          <p:cNvPr id="5" name="Footer Placeholder 4">
            <a:extLst>
              <a:ext uri="{FF2B5EF4-FFF2-40B4-BE49-F238E27FC236}">
                <a16:creationId xmlns:a16="http://schemas.microsoft.com/office/drawing/2014/main" id="{3DE7AFD2-1855-4914-9D48-87D9C313C78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87B4627-6285-454A-B1E1-7A3676449D4B}"/>
              </a:ext>
            </a:extLst>
          </p:cNvPr>
          <p:cNvSpPr>
            <a:spLocks noGrp="1"/>
          </p:cNvSpPr>
          <p:nvPr>
            <p:ph type="sldNum" sz="quarter" idx="12"/>
          </p:nvPr>
        </p:nvSpPr>
        <p:spPr/>
        <p:txBody>
          <a:bodyPr/>
          <a:lstStyle/>
          <a:p>
            <a:fld id="{68E19BFE-7E7E-4BEA-A744-CD66A5D60F8D}" type="slidenum">
              <a:rPr lang="en-GB" smtClean="0"/>
              <a:t>‹#›</a:t>
            </a:fld>
            <a:endParaRPr lang="en-GB"/>
          </a:p>
        </p:txBody>
      </p:sp>
    </p:spTree>
    <p:extLst>
      <p:ext uri="{BB962C8B-B14F-4D97-AF65-F5344CB8AC3E}">
        <p14:creationId xmlns:p14="http://schemas.microsoft.com/office/powerpoint/2010/main" val="3055253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41B71-71EB-4538-A6FC-74A84F1857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50F45AB-E001-44FE-92E1-0F387F20FB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E1F2A0-7CAE-4835-9A40-5D60B7799590}"/>
              </a:ext>
            </a:extLst>
          </p:cNvPr>
          <p:cNvSpPr>
            <a:spLocks noGrp="1"/>
          </p:cNvSpPr>
          <p:nvPr>
            <p:ph type="dt" sz="half" idx="10"/>
          </p:nvPr>
        </p:nvSpPr>
        <p:spPr/>
        <p:txBody>
          <a:bodyPr/>
          <a:lstStyle/>
          <a:p>
            <a:fld id="{0A19A931-CAEB-4543-907F-71C1CACD989F}" type="datetimeFigureOut">
              <a:rPr lang="en-GB" smtClean="0"/>
              <a:t>21/05/2021</a:t>
            </a:fld>
            <a:endParaRPr lang="en-GB"/>
          </a:p>
        </p:txBody>
      </p:sp>
      <p:sp>
        <p:nvSpPr>
          <p:cNvPr id="5" name="Footer Placeholder 4">
            <a:extLst>
              <a:ext uri="{FF2B5EF4-FFF2-40B4-BE49-F238E27FC236}">
                <a16:creationId xmlns:a16="http://schemas.microsoft.com/office/drawing/2014/main" id="{352C5DE0-3002-4227-8DBD-C6BE7430193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B8A8133-D7BD-4762-BB74-DAAB0ACBA0A9}"/>
              </a:ext>
            </a:extLst>
          </p:cNvPr>
          <p:cNvSpPr>
            <a:spLocks noGrp="1"/>
          </p:cNvSpPr>
          <p:nvPr>
            <p:ph type="sldNum" sz="quarter" idx="12"/>
          </p:nvPr>
        </p:nvSpPr>
        <p:spPr/>
        <p:txBody>
          <a:bodyPr/>
          <a:lstStyle/>
          <a:p>
            <a:fld id="{68E19BFE-7E7E-4BEA-A744-CD66A5D60F8D}" type="slidenum">
              <a:rPr lang="en-GB" smtClean="0"/>
              <a:t>‹#›</a:t>
            </a:fld>
            <a:endParaRPr lang="en-GB"/>
          </a:p>
        </p:txBody>
      </p:sp>
    </p:spTree>
    <p:extLst>
      <p:ext uri="{BB962C8B-B14F-4D97-AF65-F5344CB8AC3E}">
        <p14:creationId xmlns:p14="http://schemas.microsoft.com/office/powerpoint/2010/main" val="726127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9BEAD-F035-45E5-8377-8647B83C9EE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1CBA772-EBEB-44FC-B680-3AD0B9FC5C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F0B6978-FE68-4E0C-A09D-4C75B64F35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41A0402-2821-4BBB-B9B6-C9356B33DF6E}"/>
              </a:ext>
            </a:extLst>
          </p:cNvPr>
          <p:cNvSpPr>
            <a:spLocks noGrp="1"/>
          </p:cNvSpPr>
          <p:nvPr>
            <p:ph type="dt" sz="half" idx="10"/>
          </p:nvPr>
        </p:nvSpPr>
        <p:spPr/>
        <p:txBody>
          <a:bodyPr/>
          <a:lstStyle/>
          <a:p>
            <a:fld id="{0A19A931-CAEB-4543-907F-71C1CACD989F}" type="datetimeFigureOut">
              <a:rPr lang="en-GB" smtClean="0"/>
              <a:t>21/05/2021</a:t>
            </a:fld>
            <a:endParaRPr lang="en-GB"/>
          </a:p>
        </p:txBody>
      </p:sp>
      <p:sp>
        <p:nvSpPr>
          <p:cNvPr id="6" name="Footer Placeholder 5">
            <a:extLst>
              <a:ext uri="{FF2B5EF4-FFF2-40B4-BE49-F238E27FC236}">
                <a16:creationId xmlns:a16="http://schemas.microsoft.com/office/drawing/2014/main" id="{5867BC11-2212-42C6-87FD-52EC58A6FF6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795E30A-2458-456A-ACA8-55D65D7E9178}"/>
              </a:ext>
            </a:extLst>
          </p:cNvPr>
          <p:cNvSpPr>
            <a:spLocks noGrp="1"/>
          </p:cNvSpPr>
          <p:nvPr>
            <p:ph type="sldNum" sz="quarter" idx="12"/>
          </p:nvPr>
        </p:nvSpPr>
        <p:spPr/>
        <p:txBody>
          <a:bodyPr/>
          <a:lstStyle/>
          <a:p>
            <a:fld id="{68E19BFE-7E7E-4BEA-A744-CD66A5D60F8D}" type="slidenum">
              <a:rPr lang="en-GB" smtClean="0"/>
              <a:t>‹#›</a:t>
            </a:fld>
            <a:endParaRPr lang="en-GB"/>
          </a:p>
        </p:txBody>
      </p:sp>
    </p:spTree>
    <p:extLst>
      <p:ext uri="{BB962C8B-B14F-4D97-AF65-F5344CB8AC3E}">
        <p14:creationId xmlns:p14="http://schemas.microsoft.com/office/powerpoint/2010/main" val="379691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824D0-58C7-4447-9B54-6222914DFEF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66540A3-C4CF-4D22-8B98-780680ED03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B50746-67DE-4429-8BB0-44BD5ED68E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2BBE48E-9306-496B-B844-4DD8C557CD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FBEFA9-6E6E-4A9D-8FA6-82CB8B8FAD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A4EEF7B-F996-494F-B36E-6B91E6D8A7A2}"/>
              </a:ext>
            </a:extLst>
          </p:cNvPr>
          <p:cNvSpPr>
            <a:spLocks noGrp="1"/>
          </p:cNvSpPr>
          <p:nvPr>
            <p:ph type="dt" sz="half" idx="10"/>
          </p:nvPr>
        </p:nvSpPr>
        <p:spPr/>
        <p:txBody>
          <a:bodyPr/>
          <a:lstStyle/>
          <a:p>
            <a:fld id="{0A19A931-CAEB-4543-907F-71C1CACD989F}" type="datetimeFigureOut">
              <a:rPr lang="en-GB" smtClean="0"/>
              <a:t>21/05/2021</a:t>
            </a:fld>
            <a:endParaRPr lang="en-GB"/>
          </a:p>
        </p:txBody>
      </p:sp>
      <p:sp>
        <p:nvSpPr>
          <p:cNvPr id="8" name="Footer Placeholder 7">
            <a:extLst>
              <a:ext uri="{FF2B5EF4-FFF2-40B4-BE49-F238E27FC236}">
                <a16:creationId xmlns:a16="http://schemas.microsoft.com/office/drawing/2014/main" id="{3B760A32-1A1D-4ACB-9E61-3061058F16D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5094E20-C64F-4443-BA03-79DB467BD5B7}"/>
              </a:ext>
            </a:extLst>
          </p:cNvPr>
          <p:cNvSpPr>
            <a:spLocks noGrp="1"/>
          </p:cNvSpPr>
          <p:nvPr>
            <p:ph type="sldNum" sz="quarter" idx="12"/>
          </p:nvPr>
        </p:nvSpPr>
        <p:spPr/>
        <p:txBody>
          <a:bodyPr/>
          <a:lstStyle/>
          <a:p>
            <a:fld id="{68E19BFE-7E7E-4BEA-A744-CD66A5D60F8D}" type="slidenum">
              <a:rPr lang="en-GB" smtClean="0"/>
              <a:t>‹#›</a:t>
            </a:fld>
            <a:endParaRPr lang="en-GB"/>
          </a:p>
        </p:txBody>
      </p:sp>
    </p:spTree>
    <p:extLst>
      <p:ext uri="{BB962C8B-B14F-4D97-AF65-F5344CB8AC3E}">
        <p14:creationId xmlns:p14="http://schemas.microsoft.com/office/powerpoint/2010/main" val="727331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514EA-8600-42D9-9CA4-8DED750C340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AF06D71-FF47-4780-BD21-D023D8ADE5BD}"/>
              </a:ext>
            </a:extLst>
          </p:cNvPr>
          <p:cNvSpPr>
            <a:spLocks noGrp="1"/>
          </p:cNvSpPr>
          <p:nvPr>
            <p:ph type="dt" sz="half" idx="10"/>
          </p:nvPr>
        </p:nvSpPr>
        <p:spPr/>
        <p:txBody>
          <a:bodyPr/>
          <a:lstStyle/>
          <a:p>
            <a:fld id="{0A19A931-CAEB-4543-907F-71C1CACD989F}" type="datetimeFigureOut">
              <a:rPr lang="en-GB" smtClean="0"/>
              <a:t>21/05/2021</a:t>
            </a:fld>
            <a:endParaRPr lang="en-GB"/>
          </a:p>
        </p:txBody>
      </p:sp>
      <p:sp>
        <p:nvSpPr>
          <p:cNvPr id="4" name="Footer Placeholder 3">
            <a:extLst>
              <a:ext uri="{FF2B5EF4-FFF2-40B4-BE49-F238E27FC236}">
                <a16:creationId xmlns:a16="http://schemas.microsoft.com/office/drawing/2014/main" id="{9F912D63-BC55-41E0-B7C3-764AA715D33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6CF84F2-D10C-4821-9231-E1FBD31C07B9}"/>
              </a:ext>
            </a:extLst>
          </p:cNvPr>
          <p:cNvSpPr>
            <a:spLocks noGrp="1"/>
          </p:cNvSpPr>
          <p:nvPr>
            <p:ph type="sldNum" sz="quarter" idx="12"/>
          </p:nvPr>
        </p:nvSpPr>
        <p:spPr/>
        <p:txBody>
          <a:bodyPr/>
          <a:lstStyle/>
          <a:p>
            <a:fld id="{68E19BFE-7E7E-4BEA-A744-CD66A5D60F8D}" type="slidenum">
              <a:rPr lang="en-GB" smtClean="0"/>
              <a:t>‹#›</a:t>
            </a:fld>
            <a:endParaRPr lang="en-GB"/>
          </a:p>
        </p:txBody>
      </p:sp>
    </p:spTree>
    <p:extLst>
      <p:ext uri="{BB962C8B-B14F-4D97-AF65-F5344CB8AC3E}">
        <p14:creationId xmlns:p14="http://schemas.microsoft.com/office/powerpoint/2010/main" val="1794420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F04B50-D4AC-4601-B694-D0B3C540C46F}"/>
              </a:ext>
            </a:extLst>
          </p:cNvPr>
          <p:cNvSpPr>
            <a:spLocks noGrp="1"/>
          </p:cNvSpPr>
          <p:nvPr>
            <p:ph type="dt" sz="half" idx="10"/>
          </p:nvPr>
        </p:nvSpPr>
        <p:spPr/>
        <p:txBody>
          <a:bodyPr/>
          <a:lstStyle/>
          <a:p>
            <a:fld id="{0A19A931-CAEB-4543-907F-71C1CACD989F}" type="datetimeFigureOut">
              <a:rPr lang="en-GB" smtClean="0"/>
              <a:t>21/05/2021</a:t>
            </a:fld>
            <a:endParaRPr lang="en-GB"/>
          </a:p>
        </p:txBody>
      </p:sp>
      <p:sp>
        <p:nvSpPr>
          <p:cNvPr id="3" name="Footer Placeholder 2">
            <a:extLst>
              <a:ext uri="{FF2B5EF4-FFF2-40B4-BE49-F238E27FC236}">
                <a16:creationId xmlns:a16="http://schemas.microsoft.com/office/drawing/2014/main" id="{706A6772-A26D-4374-B9D9-94AD7198E9E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9770359-9AD7-4CAC-BB92-E8E707C978CB}"/>
              </a:ext>
            </a:extLst>
          </p:cNvPr>
          <p:cNvSpPr>
            <a:spLocks noGrp="1"/>
          </p:cNvSpPr>
          <p:nvPr>
            <p:ph type="sldNum" sz="quarter" idx="12"/>
          </p:nvPr>
        </p:nvSpPr>
        <p:spPr/>
        <p:txBody>
          <a:bodyPr/>
          <a:lstStyle/>
          <a:p>
            <a:fld id="{68E19BFE-7E7E-4BEA-A744-CD66A5D60F8D}" type="slidenum">
              <a:rPr lang="en-GB" smtClean="0"/>
              <a:t>‹#›</a:t>
            </a:fld>
            <a:endParaRPr lang="en-GB"/>
          </a:p>
        </p:txBody>
      </p:sp>
    </p:spTree>
    <p:extLst>
      <p:ext uri="{BB962C8B-B14F-4D97-AF65-F5344CB8AC3E}">
        <p14:creationId xmlns:p14="http://schemas.microsoft.com/office/powerpoint/2010/main" val="96263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FD1E3-9C70-46F3-BDF8-240765AE3F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11EB42F-B9CE-4132-9DFD-D9D9B679BF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4EEA42B-8352-4F0A-A6B9-BB9170D2C7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2A211B-74F7-41D2-83B7-F21ED13DD3E5}"/>
              </a:ext>
            </a:extLst>
          </p:cNvPr>
          <p:cNvSpPr>
            <a:spLocks noGrp="1"/>
          </p:cNvSpPr>
          <p:nvPr>
            <p:ph type="dt" sz="half" idx="10"/>
          </p:nvPr>
        </p:nvSpPr>
        <p:spPr/>
        <p:txBody>
          <a:bodyPr/>
          <a:lstStyle/>
          <a:p>
            <a:fld id="{0A19A931-CAEB-4543-907F-71C1CACD989F}" type="datetimeFigureOut">
              <a:rPr lang="en-GB" smtClean="0"/>
              <a:t>21/05/2021</a:t>
            </a:fld>
            <a:endParaRPr lang="en-GB"/>
          </a:p>
        </p:txBody>
      </p:sp>
      <p:sp>
        <p:nvSpPr>
          <p:cNvPr id="6" name="Footer Placeholder 5">
            <a:extLst>
              <a:ext uri="{FF2B5EF4-FFF2-40B4-BE49-F238E27FC236}">
                <a16:creationId xmlns:a16="http://schemas.microsoft.com/office/drawing/2014/main" id="{E287E13E-7F66-4534-A543-792F26271A1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BC329AE-2BDE-4A0A-B018-FD70496C0D07}"/>
              </a:ext>
            </a:extLst>
          </p:cNvPr>
          <p:cNvSpPr>
            <a:spLocks noGrp="1"/>
          </p:cNvSpPr>
          <p:nvPr>
            <p:ph type="sldNum" sz="quarter" idx="12"/>
          </p:nvPr>
        </p:nvSpPr>
        <p:spPr/>
        <p:txBody>
          <a:bodyPr/>
          <a:lstStyle/>
          <a:p>
            <a:fld id="{68E19BFE-7E7E-4BEA-A744-CD66A5D60F8D}" type="slidenum">
              <a:rPr lang="en-GB" smtClean="0"/>
              <a:t>‹#›</a:t>
            </a:fld>
            <a:endParaRPr lang="en-GB"/>
          </a:p>
        </p:txBody>
      </p:sp>
    </p:spTree>
    <p:extLst>
      <p:ext uri="{BB962C8B-B14F-4D97-AF65-F5344CB8AC3E}">
        <p14:creationId xmlns:p14="http://schemas.microsoft.com/office/powerpoint/2010/main" val="3041202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24A77-FE70-4405-B39A-94C4D9F482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AF21A0F-9AA7-411A-997F-F36788312F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990FC90-6A01-46C0-80D1-27AC4AB415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5983E1-185A-41E1-BA42-84EFEEE3A90F}"/>
              </a:ext>
            </a:extLst>
          </p:cNvPr>
          <p:cNvSpPr>
            <a:spLocks noGrp="1"/>
          </p:cNvSpPr>
          <p:nvPr>
            <p:ph type="dt" sz="half" idx="10"/>
          </p:nvPr>
        </p:nvSpPr>
        <p:spPr/>
        <p:txBody>
          <a:bodyPr/>
          <a:lstStyle/>
          <a:p>
            <a:fld id="{0A19A931-CAEB-4543-907F-71C1CACD989F}" type="datetimeFigureOut">
              <a:rPr lang="en-GB" smtClean="0"/>
              <a:t>21/05/2021</a:t>
            </a:fld>
            <a:endParaRPr lang="en-GB"/>
          </a:p>
        </p:txBody>
      </p:sp>
      <p:sp>
        <p:nvSpPr>
          <p:cNvPr id="6" name="Footer Placeholder 5">
            <a:extLst>
              <a:ext uri="{FF2B5EF4-FFF2-40B4-BE49-F238E27FC236}">
                <a16:creationId xmlns:a16="http://schemas.microsoft.com/office/drawing/2014/main" id="{C859C2F0-E4C8-4FBE-89F2-07711E7720E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D49B017-FE63-4456-A0F4-3372F10B311B}"/>
              </a:ext>
            </a:extLst>
          </p:cNvPr>
          <p:cNvSpPr>
            <a:spLocks noGrp="1"/>
          </p:cNvSpPr>
          <p:nvPr>
            <p:ph type="sldNum" sz="quarter" idx="12"/>
          </p:nvPr>
        </p:nvSpPr>
        <p:spPr/>
        <p:txBody>
          <a:bodyPr/>
          <a:lstStyle/>
          <a:p>
            <a:fld id="{68E19BFE-7E7E-4BEA-A744-CD66A5D60F8D}" type="slidenum">
              <a:rPr lang="en-GB" smtClean="0"/>
              <a:t>‹#›</a:t>
            </a:fld>
            <a:endParaRPr lang="en-GB"/>
          </a:p>
        </p:txBody>
      </p:sp>
    </p:spTree>
    <p:extLst>
      <p:ext uri="{BB962C8B-B14F-4D97-AF65-F5344CB8AC3E}">
        <p14:creationId xmlns:p14="http://schemas.microsoft.com/office/powerpoint/2010/main" val="270519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2519C4-D3BF-474C-8EC2-E562D1888A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5A930CE-8285-4E25-9F4B-F011D50E3C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692D041-F832-42A4-A225-B674E502C7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19A931-CAEB-4543-907F-71C1CACD989F}" type="datetimeFigureOut">
              <a:rPr lang="en-GB" smtClean="0"/>
              <a:t>21/05/2021</a:t>
            </a:fld>
            <a:endParaRPr lang="en-GB"/>
          </a:p>
        </p:txBody>
      </p:sp>
      <p:sp>
        <p:nvSpPr>
          <p:cNvPr id="5" name="Footer Placeholder 4">
            <a:extLst>
              <a:ext uri="{FF2B5EF4-FFF2-40B4-BE49-F238E27FC236}">
                <a16:creationId xmlns:a16="http://schemas.microsoft.com/office/drawing/2014/main" id="{AA37EA48-8BE2-4CEE-9840-C662447F51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289C790-2DB5-44F0-9551-2F9CBF78D3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E19BFE-7E7E-4BEA-A744-CD66A5D60F8D}" type="slidenum">
              <a:rPr lang="en-GB" smtClean="0"/>
              <a:t>‹#›</a:t>
            </a:fld>
            <a:endParaRPr lang="en-GB"/>
          </a:p>
        </p:txBody>
      </p:sp>
    </p:spTree>
    <p:extLst>
      <p:ext uri="{BB962C8B-B14F-4D97-AF65-F5344CB8AC3E}">
        <p14:creationId xmlns:p14="http://schemas.microsoft.com/office/powerpoint/2010/main" val="1004933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97F78-4972-4421-BE6F-495E1642DE81}"/>
              </a:ext>
            </a:extLst>
          </p:cNvPr>
          <p:cNvSpPr>
            <a:spLocks noGrp="1"/>
          </p:cNvSpPr>
          <p:nvPr>
            <p:ph type="ctrTitle"/>
          </p:nvPr>
        </p:nvSpPr>
        <p:spPr/>
        <p:txBody>
          <a:bodyPr/>
          <a:lstStyle/>
          <a:p>
            <a:r>
              <a:rPr lang="en-GB" dirty="0"/>
              <a:t>Quantum Autoencoders for Efficient Image Compression</a:t>
            </a:r>
          </a:p>
        </p:txBody>
      </p:sp>
      <p:sp>
        <p:nvSpPr>
          <p:cNvPr id="3" name="Subtitle 2">
            <a:extLst>
              <a:ext uri="{FF2B5EF4-FFF2-40B4-BE49-F238E27FC236}">
                <a16:creationId xmlns:a16="http://schemas.microsoft.com/office/drawing/2014/main" id="{5A93CF35-7C1E-4120-929E-3E97E6CFA3FF}"/>
              </a:ext>
            </a:extLst>
          </p:cNvPr>
          <p:cNvSpPr>
            <a:spLocks noGrp="1"/>
          </p:cNvSpPr>
          <p:nvPr>
            <p:ph type="subTitle" idx="1"/>
          </p:nvPr>
        </p:nvSpPr>
        <p:spPr/>
        <p:txBody>
          <a:bodyPr/>
          <a:lstStyle/>
          <a:p>
            <a:r>
              <a:rPr lang="en-GB" dirty="0"/>
              <a:t>Presented by Filip Igic</a:t>
            </a:r>
          </a:p>
          <a:p>
            <a:r>
              <a:rPr lang="en-GB" dirty="0"/>
              <a:t>Supervised by Dr Richard Jiang</a:t>
            </a:r>
          </a:p>
        </p:txBody>
      </p:sp>
    </p:spTree>
    <p:extLst>
      <p:ext uri="{BB962C8B-B14F-4D97-AF65-F5344CB8AC3E}">
        <p14:creationId xmlns:p14="http://schemas.microsoft.com/office/powerpoint/2010/main" val="1254388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63658-E8BC-4702-8233-CA9F96CAA530}"/>
              </a:ext>
            </a:extLst>
          </p:cNvPr>
          <p:cNvSpPr>
            <a:spLocks noGrp="1"/>
          </p:cNvSpPr>
          <p:nvPr>
            <p:ph type="title"/>
          </p:nvPr>
        </p:nvSpPr>
        <p:spPr/>
        <p:txBody>
          <a:bodyPr/>
          <a:lstStyle/>
          <a:p>
            <a:r>
              <a:rPr lang="en-GB" dirty="0"/>
              <a:t>Implementation – Tools &amp; Dataset</a:t>
            </a:r>
          </a:p>
        </p:txBody>
      </p:sp>
      <p:sp>
        <p:nvSpPr>
          <p:cNvPr id="3" name="Content Placeholder 2">
            <a:extLst>
              <a:ext uri="{FF2B5EF4-FFF2-40B4-BE49-F238E27FC236}">
                <a16:creationId xmlns:a16="http://schemas.microsoft.com/office/drawing/2014/main" id="{13F5DB61-5BE8-48C7-AC45-C9FF1B7D7A3E}"/>
              </a:ext>
            </a:extLst>
          </p:cNvPr>
          <p:cNvSpPr>
            <a:spLocks noGrp="1"/>
          </p:cNvSpPr>
          <p:nvPr>
            <p:ph idx="1"/>
          </p:nvPr>
        </p:nvSpPr>
        <p:spPr/>
        <p:txBody>
          <a:bodyPr/>
          <a:lstStyle/>
          <a:p>
            <a:r>
              <a:rPr lang="en-GB" dirty="0"/>
              <a:t>Tools:</a:t>
            </a:r>
          </a:p>
          <a:p>
            <a:pPr lvl="1"/>
            <a:r>
              <a:rPr lang="en-GB" dirty="0"/>
              <a:t>Python</a:t>
            </a:r>
          </a:p>
          <a:p>
            <a:pPr lvl="1"/>
            <a:r>
              <a:rPr lang="en-GB" dirty="0"/>
              <a:t>Qiskit</a:t>
            </a:r>
          </a:p>
          <a:p>
            <a:pPr lvl="1"/>
            <a:r>
              <a:rPr lang="en-GB" dirty="0"/>
              <a:t>SciPy</a:t>
            </a:r>
          </a:p>
          <a:p>
            <a:pPr lvl="1"/>
            <a:r>
              <a:rPr lang="en-GB" dirty="0"/>
              <a:t>JupyterLab</a:t>
            </a:r>
          </a:p>
          <a:p>
            <a:r>
              <a:rPr lang="en-GB" dirty="0"/>
              <a:t>Dataset:</a:t>
            </a:r>
          </a:p>
          <a:p>
            <a:pPr lvl="1"/>
            <a:r>
              <a:rPr lang="en-GB" dirty="0"/>
              <a:t>2x2 images</a:t>
            </a:r>
          </a:p>
        </p:txBody>
      </p:sp>
      <p:pic>
        <p:nvPicPr>
          <p:cNvPr id="5" name="Picture 4">
            <a:extLst>
              <a:ext uri="{FF2B5EF4-FFF2-40B4-BE49-F238E27FC236}">
                <a16:creationId xmlns:a16="http://schemas.microsoft.com/office/drawing/2014/main" id="{2DD09087-F5D3-4B92-8C84-B07B21CE9684}"/>
              </a:ext>
            </a:extLst>
          </p:cNvPr>
          <p:cNvPicPr>
            <a:picLocks noChangeAspect="1"/>
          </p:cNvPicPr>
          <p:nvPr/>
        </p:nvPicPr>
        <p:blipFill>
          <a:blip r:embed="rId3"/>
          <a:stretch>
            <a:fillRect/>
          </a:stretch>
        </p:blipFill>
        <p:spPr>
          <a:xfrm>
            <a:off x="3557587" y="4872038"/>
            <a:ext cx="5076825" cy="1304925"/>
          </a:xfrm>
          <a:prstGeom prst="rect">
            <a:avLst/>
          </a:prstGeom>
        </p:spPr>
      </p:pic>
    </p:spTree>
    <p:extLst>
      <p:ext uri="{BB962C8B-B14F-4D97-AF65-F5344CB8AC3E}">
        <p14:creationId xmlns:p14="http://schemas.microsoft.com/office/powerpoint/2010/main" val="3339136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FDBCA-D0C8-4715-AC59-0762A0752124}"/>
              </a:ext>
            </a:extLst>
          </p:cNvPr>
          <p:cNvSpPr>
            <a:spLocks noGrp="1"/>
          </p:cNvSpPr>
          <p:nvPr>
            <p:ph type="title"/>
          </p:nvPr>
        </p:nvSpPr>
        <p:spPr/>
        <p:txBody>
          <a:bodyPr/>
          <a:lstStyle/>
          <a:p>
            <a:r>
              <a:rPr lang="en-GB" dirty="0"/>
              <a:t>Implementation – FRQI Model</a:t>
            </a:r>
          </a:p>
        </p:txBody>
      </p:sp>
      <p:pic>
        <p:nvPicPr>
          <p:cNvPr id="19" name="Content Placeholder 18">
            <a:extLst>
              <a:ext uri="{FF2B5EF4-FFF2-40B4-BE49-F238E27FC236}">
                <a16:creationId xmlns:a16="http://schemas.microsoft.com/office/drawing/2014/main" id="{5CF7F8AD-D3E9-49F8-BB0E-57F94AECFF27}"/>
              </a:ext>
            </a:extLst>
          </p:cNvPr>
          <p:cNvPicPr>
            <a:picLocks noGrp="1" noChangeAspect="1"/>
          </p:cNvPicPr>
          <p:nvPr>
            <p:ph sz="half" idx="2"/>
          </p:nvPr>
        </p:nvPicPr>
        <p:blipFill>
          <a:blip r:embed="rId3"/>
          <a:stretch>
            <a:fillRect/>
          </a:stretch>
        </p:blipFill>
        <p:spPr>
          <a:xfrm>
            <a:off x="4989513" y="1444377"/>
            <a:ext cx="6364287" cy="2378571"/>
          </a:xfrm>
        </p:spPr>
      </p:pic>
      <p:sp>
        <p:nvSpPr>
          <p:cNvPr id="17" name="Content Placeholder 16">
            <a:extLst>
              <a:ext uri="{FF2B5EF4-FFF2-40B4-BE49-F238E27FC236}">
                <a16:creationId xmlns:a16="http://schemas.microsoft.com/office/drawing/2014/main" id="{AE2CCF05-88B2-496F-8E44-D1685FEC72A0}"/>
              </a:ext>
            </a:extLst>
          </p:cNvPr>
          <p:cNvSpPr>
            <a:spLocks noGrp="1"/>
          </p:cNvSpPr>
          <p:nvPr>
            <p:ph sz="half" idx="1"/>
          </p:nvPr>
        </p:nvSpPr>
        <p:spPr>
          <a:xfrm>
            <a:off x="838200" y="1825625"/>
            <a:ext cx="4017885" cy="4351338"/>
          </a:xfrm>
        </p:spPr>
        <p:txBody>
          <a:bodyPr/>
          <a:lstStyle/>
          <a:p>
            <a:r>
              <a:rPr lang="en-GB" dirty="0"/>
              <a:t>Create a circuit that prepares the FRQI state</a:t>
            </a:r>
          </a:p>
          <a:p>
            <a:r>
              <a:rPr lang="en-GB" dirty="0"/>
              <a:t>Compress the depth of the circuit with the Boolean minimisation method</a:t>
            </a:r>
          </a:p>
          <a:p>
            <a:r>
              <a:rPr lang="en-GB" dirty="0"/>
              <a:t>Create the inverse of the circuit for training</a:t>
            </a:r>
          </a:p>
        </p:txBody>
      </p:sp>
      <p:pic>
        <p:nvPicPr>
          <p:cNvPr id="21" name="Picture 20">
            <a:extLst>
              <a:ext uri="{FF2B5EF4-FFF2-40B4-BE49-F238E27FC236}">
                <a16:creationId xmlns:a16="http://schemas.microsoft.com/office/drawing/2014/main" id="{946F0D52-B4F1-45A4-A5AE-6E4611D558D4}"/>
              </a:ext>
            </a:extLst>
          </p:cNvPr>
          <p:cNvPicPr>
            <a:picLocks noChangeAspect="1"/>
          </p:cNvPicPr>
          <p:nvPr/>
        </p:nvPicPr>
        <p:blipFill>
          <a:blip r:embed="rId4"/>
          <a:stretch>
            <a:fillRect/>
          </a:stretch>
        </p:blipFill>
        <p:spPr>
          <a:xfrm>
            <a:off x="4989513" y="4001294"/>
            <a:ext cx="6364287" cy="1885950"/>
          </a:xfrm>
          <a:prstGeom prst="rect">
            <a:avLst/>
          </a:prstGeom>
        </p:spPr>
      </p:pic>
    </p:spTree>
    <p:extLst>
      <p:ext uri="{BB962C8B-B14F-4D97-AF65-F5344CB8AC3E}">
        <p14:creationId xmlns:p14="http://schemas.microsoft.com/office/powerpoint/2010/main" val="3324561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C9754-3BA9-4C25-98E4-37E7BCD8EC08}"/>
              </a:ext>
            </a:extLst>
          </p:cNvPr>
          <p:cNvSpPr>
            <a:spLocks noGrp="1"/>
          </p:cNvSpPr>
          <p:nvPr>
            <p:ph type="title"/>
          </p:nvPr>
        </p:nvSpPr>
        <p:spPr/>
        <p:txBody>
          <a:bodyPr/>
          <a:lstStyle/>
          <a:p>
            <a:r>
              <a:rPr lang="en-GB" dirty="0"/>
              <a:t>Implementation – FRQI Model (Cont.)</a:t>
            </a:r>
          </a:p>
        </p:txBody>
      </p:sp>
      <p:sp>
        <p:nvSpPr>
          <p:cNvPr id="3" name="Content Placeholder 2">
            <a:extLst>
              <a:ext uri="{FF2B5EF4-FFF2-40B4-BE49-F238E27FC236}">
                <a16:creationId xmlns:a16="http://schemas.microsoft.com/office/drawing/2014/main" id="{B100F1C2-592E-435C-BD9F-C4657606855D}"/>
              </a:ext>
            </a:extLst>
          </p:cNvPr>
          <p:cNvSpPr>
            <a:spLocks noGrp="1"/>
          </p:cNvSpPr>
          <p:nvPr>
            <p:ph sz="half" idx="1"/>
          </p:nvPr>
        </p:nvSpPr>
        <p:spPr/>
        <p:txBody>
          <a:bodyPr>
            <a:normAutofit lnSpcReduction="10000"/>
          </a:bodyPr>
          <a:lstStyle/>
          <a:p>
            <a:r>
              <a:rPr lang="en-GB" dirty="0"/>
              <a:t>3-1-3 Autoencoder</a:t>
            </a:r>
          </a:p>
          <a:p>
            <a:r>
              <a:rPr lang="en-GB" dirty="0"/>
              <a:t>Encoder:</a:t>
            </a:r>
          </a:p>
          <a:p>
            <a:pPr lvl="1"/>
            <a:r>
              <a:rPr lang="en-GB" dirty="0"/>
              <a:t>Two single-qubit rotational gates</a:t>
            </a:r>
          </a:p>
          <a:p>
            <a:pPr lvl="1"/>
            <a:r>
              <a:rPr lang="en-GB" dirty="0"/>
              <a:t>Two control-nots</a:t>
            </a:r>
          </a:p>
          <a:p>
            <a:r>
              <a:rPr lang="en-GB" dirty="0"/>
              <a:t>Decoder is the inverse</a:t>
            </a:r>
          </a:p>
          <a:p>
            <a:r>
              <a:rPr lang="en-GB" dirty="0"/>
              <a:t>Expected result is “000”</a:t>
            </a:r>
          </a:p>
          <a:p>
            <a:r>
              <a:rPr lang="en-GB" dirty="0"/>
              <a:t>Negate the probability of measuring “000” and cast it as a minimisation problem and optimise with COBYLA. Sim et al.</a:t>
            </a:r>
          </a:p>
        </p:txBody>
      </p:sp>
      <p:pic>
        <p:nvPicPr>
          <p:cNvPr id="6" name="Content Placeholder 5">
            <a:extLst>
              <a:ext uri="{FF2B5EF4-FFF2-40B4-BE49-F238E27FC236}">
                <a16:creationId xmlns:a16="http://schemas.microsoft.com/office/drawing/2014/main" id="{6540914E-CD8C-4526-973B-D5A7A61C7223}"/>
              </a:ext>
            </a:extLst>
          </p:cNvPr>
          <p:cNvPicPr>
            <a:picLocks noGrp="1" noChangeAspect="1"/>
          </p:cNvPicPr>
          <p:nvPr>
            <p:ph sz="half" idx="2"/>
          </p:nvPr>
        </p:nvPicPr>
        <p:blipFill>
          <a:blip r:embed="rId3"/>
          <a:stretch>
            <a:fillRect/>
          </a:stretch>
        </p:blipFill>
        <p:spPr>
          <a:xfrm>
            <a:off x="6172200" y="3500331"/>
            <a:ext cx="5181600" cy="1001925"/>
          </a:xfrm>
        </p:spPr>
      </p:pic>
    </p:spTree>
    <p:extLst>
      <p:ext uri="{BB962C8B-B14F-4D97-AF65-F5344CB8AC3E}">
        <p14:creationId xmlns:p14="http://schemas.microsoft.com/office/powerpoint/2010/main" val="2057546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112D7-1569-4991-A09B-E7B698F6C786}"/>
              </a:ext>
            </a:extLst>
          </p:cNvPr>
          <p:cNvSpPr>
            <a:spLocks noGrp="1"/>
          </p:cNvSpPr>
          <p:nvPr>
            <p:ph type="title"/>
          </p:nvPr>
        </p:nvSpPr>
        <p:spPr/>
        <p:txBody>
          <a:bodyPr/>
          <a:lstStyle/>
          <a:p>
            <a:r>
              <a:rPr lang="en-GB" dirty="0"/>
              <a:t>Implementation – NEQR Model</a:t>
            </a:r>
          </a:p>
        </p:txBody>
      </p:sp>
      <p:sp>
        <p:nvSpPr>
          <p:cNvPr id="3" name="Content Placeholder 2">
            <a:extLst>
              <a:ext uri="{FF2B5EF4-FFF2-40B4-BE49-F238E27FC236}">
                <a16:creationId xmlns:a16="http://schemas.microsoft.com/office/drawing/2014/main" id="{432142BE-E64A-4746-A351-5DE9D59827FD}"/>
              </a:ext>
            </a:extLst>
          </p:cNvPr>
          <p:cNvSpPr>
            <a:spLocks noGrp="1"/>
          </p:cNvSpPr>
          <p:nvPr>
            <p:ph sz="half" idx="1"/>
          </p:nvPr>
        </p:nvSpPr>
        <p:spPr/>
        <p:txBody>
          <a:bodyPr/>
          <a:lstStyle/>
          <a:p>
            <a:r>
              <a:rPr lang="en-GB" dirty="0"/>
              <a:t>Consists of:</a:t>
            </a:r>
          </a:p>
          <a:p>
            <a:pPr lvl="1"/>
            <a:r>
              <a:rPr lang="en-GB" dirty="0"/>
              <a:t>NEQR State Prep Circuit</a:t>
            </a:r>
          </a:p>
          <a:p>
            <a:pPr lvl="1"/>
            <a:r>
              <a:rPr lang="en-GB" dirty="0"/>
              <a:t>Encoder</a:t>
            </a:r>
          </a:p>
          <a:p>
            <a:pPr lvl="1"/>
            <a:r>
              <a:rPr lang="en-GB" dirty="0"/>
              <a:t>Decoder</a:t>
            </a:r>
          </a:p>
          <a:p>
            <a:pPr lvl="1"/>
            <a:r>
              <a:rPr lang="en-GB" dirty="0"/>
              <a:t>Inverse NEQR State Prep Circuit</a:t>
            </a:r>
          </a:p>
          <a:p>
            <a:r>
              <a:rPr lang="en-GB" dirty="0"/>
              <a:t>Same training optimisation method</a:t>
            </a:r>
          </a:p>
        </p:txBody>
      </p:sp>
      <p:pic>
        <p:nvPicPr>
          <p:cNvPr id="6" name="Content Placeholder 5">
            <a:extLst>
              <a:ext uri="{FF2B5EF4-FFF2-40B4-BE49-F238E27FC236}">
                <a16:creationId xmlns:a16="http://schemas.microsoft.com/office/drawing/2014/main" id="{076B8FFA-19B6-4BD0-BCCE-8DC086E7C8DD}"/>
              </a:ext>
            </a:extLst>
          </p:cNvPr>
          <p:cNvPicPr>
            <a:picLocks noGrp="1" noChangeAspect="1"/>
          </p:cNvPicPr>
          <p:nvPr>
            <p:ph sz="half" idx="2"/>
          </p:nvPr>
        </p:nvPicPr>
        <p:blipFill>
          <a:blip r:embed="rId3"/>
          <a:stretch>
            <a:fillRect/>
          </a:stretch>
        </p:blipFill>
        <p:spPr>
          <a:xfrm>
            <a:off x="6172200" y="1825625"/>
            <a:ext cx="5181600" cy="1448273"/>
          </a:xfrm>
        </p:spPr>
      </p:pic>
      <p:pic>
        <p:nvPicPr>
          <p:cNvPr id="8" name="Picture 7">
            <a:extLst>
              <a:ext uri="{FF2B5EF4-FFF2-40B4-BE49-F238E27FC236}">
                <a16:creationId xmlns:a16="http://schemas.microsoft.com/office/drawing/2014/main" id="{5842A4AB-C9CF-4890-B058-05E0BAC04068}"/>
              </a:ext>
            </a:extLst>
          </p:cNvPr>
          <p:cNvPicPr>
            <a:picLocks noChangeAspect="1"/>
          </p:cNvPicPr>
          <p:nvPr/>
        </p:nvPicPr>
        <p:blipFill>
          <a:blip r:embed="rId4"/>
          <a:stretch>
            <a:fillRect/>
          </a:stretch>
        </p:blipFill>
        <p:spPr>
          <a:xfrm>
            <a:off x="6096000" y="4115480"/>
            <a:ext cx="5417323" cy="1448273"/>
          </a:xfrm>
          <a:prstGeom prst="rect">
            <a:avLst/>
          </a:prstGeom>
        </p:spPr>
      </p:pic>
    </p:spTree>
    <p:extLst>
      <p:ext uri="{BB962C8B-B14F-4D97-AF65-F5344CB8AC3E}">
        <p14:creationId xmlns:p14="http://schemas.microsoft.com/office/powerpoint/2010/main" val="973341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80255-2DB4-4135-82B4-1430F1EB6AFD}"/>
              </a:ext>
            </a:extLst>
          </p:cNvPr>
          <p:cNvSpPr>
            <a:spLocks noGrp="1"/>
          </p:cNvSpPr>
          <p:nvPr>
            <p:ph type="title"/>
          </p:nvPr>
        </p:nvSpPr>
        <p:spPr/>
        <p:txBody>
          <a:bodyPr/>
          <a:lstStyle/>
          <a:p>
            <a:r>
              <a:rPr lang="en-GB" dirty="0"/>
              <a:t>Results – Case 1</a:t>
            </a:r>
          </a:p>
        </p:txBody>
      </p:sp>
      <p:sp>
        <p:nvSpPr>
          <p:cNvPr id="4" name="Text Placeholder 3">
            <a:extLst>
              <a:ext uri="{FF2B5EF4-FFF2-40B4-BE49-F238E27FC236}">
                <a16:creationId xmlns:a16="http://schemas.microsoft.com/office/drawing/2014/main" id="{B1D8F00A-1DB6-4086-A3E0-B6EDA6C178C9}"/>
              </a:ext>
            </a:extLst>
          </p:cNvPr>
          <p:cNvSpPr>
            <a:spLocks noGrp="1"/>
          </p:cNvSpPr>
          <p:nvPr>
            <p:ph type="body" idx="1"/>
          </p:nvPr>
        </p:nvSpPr>
        <p:spPr>
          <a:xfrm>
            <a:off x="839788" y="1681163"/>
            <a:ext cx="5157787" cy="431722"/>
          </a:xfrm>
        </p:spPr>
        <p:txBody>
          <a:bodyPr/>
          <a:lstStyle/>
          <a:p>
            <a:r>
              <a:rPr lang="en-GB" dirty="0"/>
              <a:t>FRQI Model</a:t>
            </a:r>
          </a:p>
        </p:txBody>
      </p:sp>
      <p:pic>
        <p:nvPicPr>
          <p:cNvPr id="8" name="Content Placeholder 7">
            <a:extLst>
              <a:ext uri="{FF2B5EF4-FFF2-40B4-BE49-F238E27FC236}">
                <a16:creationId xmlns:a16="http://schemas.microsoft.com/office/drawing/2014/main" id="{F297006B-62B3-4934-9A9E-68CC870690BB}"/>
              </a:ext>
            </a:extLst>
          </p:cNvPr>
          <p:cNvPicPr>
            <a:picLocks noGrp="1" noChangeAspect="1"/>
          </p:cNvPicPr>
          <p:nvPr>
            <p:ph sz="half" idx="2"/>
          </p:nvPr>
        </p:nvPicPr>
        <p:blipFill>
          <a:blip r:embed="rId3"/>
          <a:stretch>
            <a:fillRect/>
          </a:stretch>
        </p:blipFill>
        <p:spPr>
          <a:xfrm>
            <a:off x="1094581" y="2708275"/>
            <a:ext cx="4648200" cy="2886075"/>
          </a:xfrm>
        </p:spPr>
      </p:pic>
      <p:sp>
        <p:nvSpPr>
          <p:cNvPr id="6" name="Text Placeholder 5">
            <a:extLst>
              <a:ext uri="{FF2B5EF4-FFF2-40B4-BE49-F238E27FC236}">
                <a16:creationId xmlns:a16="http://schemas.microsoft.com/office/drawing/2014/main" id="{30470D45-863A-4230-81A9-00D914B24CFF}"/>
              </a:ext>
            </a:extLst>
          </p:cNvPr>
          <p:cNvSpPr>
            <a:spLocks noGrp="1"/>
          </p:cNvSpPr>
          <p:nvPr>
            <p:ph type="body" sz="quarter" idx="3"/>
          </p:nvPr>
        </p:nvSpPr>
        <p:spPr>
          <a:xfrm>
            <a:off x="6172200" y="1681163"/>
            <a:ext cx="5183188" cy="431722"/>
          </a:xfrm>
        </p:spPr>
        <p:txBody>
          <a:bodyPr/>
          <a:lstStyle/>
          <a:p>
            <a:r>
              <a:rPr lang="en-GB" dirty="0"/>
              <a:t>NEQR Model</a:t>
            </a:r>
          </a:p>
        </p:txBody>
      </p:sp>
      <p:pic>
        <p:nvPicPr>
          <p:cNvPr id="10" name="Content Placeholder 9">
            <a:extLst>
              <a:ext uri="{FF2B5EF4-FFF2-40B4-BE49-F238E27FC236}">
                <a16:creationId xmlns:a16="http://schemas.microsoft.com/office/drawing/2014/main" id="{CA82ACEE-449D-49E4-80F7-319411D4C40A}"/>
              </a:ext>
            </a:extLst>
          </p:cNvPr>
          <p:cNvPicPr>
            <a:picLocks noGrp="1" noChangeAspect="1"/>
          </p:cNvPicPr>
          <p:nvPr>
            <p:ph sz="quarter" idx="4"/>
          </p:nvPr>
        </p:nvPicPr>
        <p:blipFill>
          <a:blip r:embed="rId4"/>
          <a:stretch>
            <a:fillRect/>
          </a:stretch>
        </p:blipFill>
        <p:spPr>
          <a:xfrm>
            <a:off x="6587331" y="2736850"/>
            <a:ext cx="4352925" cy="2828925"/>
          </a:xfrm>
        </p:spPr>
      </p:pic>
    </p:spTree>
    <p:extLst>
      <p:ext uri="{BB962C8B-B14F-4D97-AF65-F5344CB8AC3E}">
        <p14:creationId xmlns:p14="http://schemas.microsoft.com/office/powerpoint/2010/main" val="2916130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80255-2DB4-4135-82B4-1430F1EB6AFD}"/>
              </a:ext>
            </a:extLst>
          </p:cNvPr>
          <p:cNvSpPr>
            <a:spLocks noGrp="1"/>
          </p:cNvSpPr>
          <p:nvPr>
            <p:ph type="title"/>
          </p:nvPr>
        </p:nvSpPr>
        <p:spPr/>
        <p:txBody>
          <a:bodyPr/>
          <a:lstStyle/>
          <a:p>
            <a:r>
              <a:rPr lang="en-GB" dirty="0"/>
              <a:t>Results – Case 1 (Cont.)</a:t>
            </a:r>
          </a:p>
        </p:txBody>
      </p:sp>
      <p:sp>
        <p:nvSpPr>
          <p:cNvPr id="4" name="Text Placeholder 3">
            <a:extLst>
              <a:ext uri="{FF2B5EF4-FFF2-40B4-BE49-F238E27FC236}">
                <a16:creationId xmlns:a16="http://schemas.microsoft.com/office/drawing/2014/main" id="{B1D8F00A-1DB6-4086-A3E0-B6EDA6C178C9}"/>
              </a:ext>
            </a:extLst>
          </p:cNvPr>
          <p:cNvSpPr>
            <a:spLocks noGrp="1"/>
          </p:cNvSpPr>
          <p:nvPr>
            <p:ph type="body" idx="1"/>
          </p:nvPr>
        </p:nvSpPr>
        <p:spPr>
          <a:xfrm>
            <a:off x="839788" y="1681163"/>
            <a:ext cx="5157787" cy="431722"/>
          </a:xfrm>
        </p:spPr>
        <p:txBody>
          <a:bodyPr/>
          <a:lstStyle/>
          <a:p>
            <a:r>
              <a:rPr lang="en-GB" dirty="0"/>
              <a:t>FRQI Model</a:t>
            </a:r>
          </a:p>
        </p:txBody>
      </p:sp>
      <p:sp>
        <p:nvSpPr>
          <p:cNvPr id="6" name="Text Placeholder 5">
            <a:extLst>
              <a:ext uri="{FF2B5EF4-FFF2-40B4-BE49-F238E27FC236}">
                <a16:creationId xmlns:a16="http://schemas.microsoft.com/office/drawing/2014/main" id="{30470D45-863A-4230-81A9-00D914B24CFF}"/>
              </a:ext>
            </a:extLst>
          </p:cNvPr>
          <p:cNvSpPr>
            <a:spLocks noGrp="1"/>
          </p:cNvSpPr>
          <p:nvPr>
            <p:ph type="body" sz="quarter" idx="3"/>
          </p:nvPr>
        </p:nvSpPr>
        <p:spPr>
          <a:xfrm>
            <a:off x="6172200" y="1681163"/>
            <a:ext cx="5183188" cy="431722"/>
          </a:xfrm>
        </p:spPr>
        <p:txBody>
          <a:bodyPr/>
          <a:lstStyle/>
          <a:p>
            <a:r>
              <a:rPr lang="en-GB" dirty="0"/>
              <a:t>NEQR Model</a:t>
            </a:r>
          </a:p>
        </p:txBody>
      </p:sp>
      <p:pic>
        <p:nvPicPr>
          <p:cNvPr id="12" name="Content Placeholder 11">
            <a:extLst>
              <a:ext uri="{FF2B5EF4-FFF2-40B4-BE49-F238E27FC236}">
                <a16:creationId xmlns:a16="http://schemas.microsoft.com/office/drawing/2014/main" id="{BA43333D-47C6-4DE3-BA2E-38801242F608}"/>
              </a:ext>
            </a:extLst>
          </p:cNvPr>
          <p:cNvPicPr>
            <a:picLocks noGrp="1" noChangeAspect="1"/>
          </p:cNvPicPr>
          <p:nvPr>
            <p:ph sz="half" idx="2"/>
          </p:nvPr>
        </p:nvPicPr>
        <p:blipFill>
          <a:blip r:embed="rId3"/>
          <a:stretch>
            <a:fillRect/>
          </a:stretch>
        </p:blipFill>
        <p:spPr>
          <a:xfrm>
            <a:off x="1532731" y="2300898"/>
            <a:ext cx="2062725" cy="1817906"/>
          </a:xfrm>
        </p:spPr>
      </p:pic>
      <p:pic>
        <p:nvPicPr>
          <p:cNvPr id="14" name="Content Placeholder 13">
            <a:extLst>
              <a:ext uri="{FF2B5EF4-FFF2-40B4-BE49-F238E27FC236}">
                <a16:creationId xmlns:a16="http://schemas.microsoft.com/office/drawing/2014/main" id="{CA70BD4F-F30E-4AD5-A2D7-6CE28048B3A2}"/>
              </a:ext>
            </a:extLst>
          </p:cNvPr>
          <p:cNvPicPr>
            <a:picLocks noGrp="1" noChangeAspect="1"/>
          </p:cNvPicPr>
          <p:nvPr>
            <p:ph sz="quarter" idx="4"/>
          </p:nvPr>
        </p:nvPicPr>
        <p:blipFill>
          <a:blip r:embed="rId4"/>
          <a:stretch>
            <a:fillRect/>
          </a:stretch>
        </p:blipFill>
        <p:spPr>
          <a:xfrm>
            <a:off x="6955339" y="2281744"/>
            <a:ext cx="2062725" cy="1848772"/>
          </a:xfrm>
        </p:spPr>
      </p:pic>
      <p:pic>
        <p:nvPicPr>
          <p:cNvPr id="16" name="Picture 15">
            <a:extLst>
              <a:ext uri="{FF2B5EF4-FFF2-40B4-BE49-F238E27FC236}">
                <a16:creationId xmlns:a16="http://schemas.microsoft.com/office/drawing/2014/main" id="{37097C04-258C-44F5-9313-0CCBD0E6F7C2}"/>
              </a:ext>
            </a:extLst>
          </p:cNvPr>
          <p:cNvPicPr>
            <a:picLocks noChangeAspect="1"/>
          </p:cNvPicPr>
          <p:nvPr/>
        </p:nvPicPr>
        <p:blipFill>
          <a:blip r:embed="rId5"/>
          <a:stretch>
            <a:fillRect/>
          </a:stretch>
        </p:blipFill>
        <p:spPr>
          <a:xfrm>
            <a:off x="1532731" y="4447897"/>
            <a:ext cx="2062725" cy="1781966"/>
          </a:xfrm>
          <a:prstGeom prst="rect">
            <a:avLst/>
          </a:prstGeom>
        </p:spPr>
      </p:pic>
    </p:spTree>
    <p:extLst>
      <p:ext uri="{BB962C8B-B14F-4D97-AF65-F5344CB8AC3E}">
        <p14:creationId xmlns:p14="http://schemas.microsoft.com/office/powerpoint/2010/main" val="4284102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80255-2DB4-4135-82B4-1430F1EB6AFD}"/>
              </a:ext>
            </a:extLst>
          </p:cNvPr>
          <p:cNvSpPr>
            <a:spLocks noGrp="1"/>
          </p:cNvSpPr>
          <p:nvPr>
            <p:ph type="title"/>
          </p:nvPr>
        </p:nvSpPr>
        <p:spPr/>
        <p:txBody>
          <a:bodyPr/>
          <a:lstStyle/>
          <a:p>
            <a:r>
              <a:rPr lang="en-GB" dirty="0"/>
              <a:t>Results – Case 2</a:t>
            </a:r>
          </a:p>
        </p:txBody>
      </p:sp>
      <p:sp>
        <p:nvSpPr>
          <p:cNvPr id="4" name="Text Placeholder 3">
            <a:extLst>
              <a:ext uri="{FF2B5EF4-FFF2-40B4-BE49-F238E27FC236}">
                <a16:creationId xmlns:a16="http://schemas.microsoft.com/office/drawing/2014/main" id="{B1D8F00A-1DB6-4086-A3E0-B6EDA6C178C9}"/>
              </a:ext>
            </a:extLst>
          </p:cNvPr>
          <p:cNvSpPr>
            <a:spLocks noGrp="1"/>
          </p:cNvSpPr>
          <p:nvPr>
            <p:ph type="body" idx="1"/>
          </p:nvPr>
        </p:nvSpPr>
        <p:spPr>
          <a:xfrm>
            <a:off x="839788" y="1681163"/>
            <a:ext cx="5157787" cy="431722"/>
          </a:xfrm>
        </p:spPr>
        <p:txBody>
          <a:bodyPr/>
          <a:lstStyle/>
          <a:p>
            <a:r>
              <a:rPr lang="en-GB" dirty="0"/>
              <a:t>FRQI Model</a:t>
            </a:r>
          </a:p>
        </p:txBody>
      </p:sp>
      <p:sp>
        <p:nvSpPr>
          <p:cNvPr id="6" name="Text Placeholder 5">
            <a:extLst>
              <a:ext uri="{FF2B5EF4-FFF2-40B4-BE49-F238E27FC236}">
                <a16:creationId xmlns:a16="http://schemas.microsoft.com/office/drawing/2014/main" id="{30470D45-863A-4230-81A9-00D914B24CFF}"/>
              </a:ext>
            </a:extLst>
          </p:cNvPr>
          <p:cNvSpPr>
            <a:spLocks noGrp="1"/>
          </p:cNvSpPr>
          <p:nvPr>
            <p:ph type="body" sz="quarter" idx="3"/>
          </p:nvPr>
        </p:nvSpPr>
        <p:spPr>
          <a:xfrm>
            <a:off x="6172200" y="1681163"/>
            <a:ext cx="5183188" cy="431722"/>
          </a:xfrm>
        </p:spPr>
        <p:txBody>
          <a:bodyPr/>
          <a:lstStyle/>
          <a:p>
            <a:r>
              <a:rPr lang="en-GB" dirty="0"/>
              <a:t>NEQR Model</a:t>
            </a:r>
          </a:p>
        </p:txBody>
      </p:sp>
      <p:pic>
        <p:nvPicPr>
          <p:cNvPr id="12" name="Content Placeholder 11">
            <a:extLst>
              <a:ext uri="{FF2B5EF4-FFF2-40B4-BE49-F238E27FC236}">
                <a16:creationId xmlns:a16="http://schemas.microsoft.com/office/drawing/2014/main" id="{AAC51577-F198-4042-9E97-635D3C6A23A7}"/>
              </a:ext>
            </a:extLst>
          </p:cNvPr>
          <p:cNvPicPr>
            <a:picLocks noGrp="1" noChangeAspect="1"/>
          </p:cNvPicPr>
          <p:nvPr>
            <p:ph sz="half" idx="2"/>
          </p:nvPr>
        </p:nvPicPr>
        <p:blipFill>
          <a:blip r:embed="rId3"/>
          <a:stretch>
            <a:fillRect/>
          </a:stretch>
        </p:blipFill>
        <p:spPr>
          <a:xfrm>
            <a:off x="836612" y="2505075"/>
            <a:ext cx="5157787" cy="885181"/>
          </a:xfrm>
        </p:spPr>
      </p:pic>
      <p:pic>
        <p:nvPicPr>
          <p:cNvPr id="16" name="Content Placeholder 15">
            <a:extLst>
              <a:ext uri="{FF2B5EF4-FFF2-40B4-BE49-F238E27FC236}">
                <a16:creationId xmlns:a16="http://schemas.microsoft.com/office/drawing/2014/main" id="{47DDBE44-9FB7-43DC-878D-9651C0C68894}"/>
              </a:ext>
            </a:extLst>
          </p:cNvPr>
          <p:cNvPicPr>
            <a:picLocks noGrp="1" noChangeAspect="1"/>
          </p:cNvPicPr>
          <p:nvPr>
            <p:ph sz="quarter" idx="4"/>
          </p:nvPr>
        </p:nvPicPr>
        <p:blipFill>
          <a:blip r:embed="rId4"/>
          <a:stretch>
            <a:fillRect/>
          </a:stretch>
        </p:blipFill>
        <p:spPr>
          <a:xfrm>
            <a:off x="6315166" y="2505075"/>
            <a:ext cx="4054876" cy="1529847"/>
          </a:xfrm>
        </p:spPr>
      </p:pic>
      <p:pic>
        <p:nvPicPr>
          <p:cNvPr id="14" name="Picture 13">
            <a:extLst>
              <a:ext uri="{FF2B5EF4-FFF2-40B4-BE49-F238E27FC236}">
                <a16:creationId xmlns:a16="http://schemas.microsoft.com/office/drawing/2014/main" id="{987FAA7D-94B5-49E5-B565-F5248B68CBEF}"/>
              </a:ext>
            </a:extLst>
          </p:cNvPr>
          <p:cNvPicPr>
            <a:picLocks noChangeAspect="1"/>
          </p:cNvPicPr>
          <p:nvPr/>
        </p:nvPicPr>
        <p:blipFill>
          <a:blip r:embed="rId5"/>
          <a:stretch>
            <a:fillRect/>
          </a:stretch>
        </p:blipFill>
        <p:spPr>
          <a:xfrm>
            <a:off x="836612" y="4204643"/>
            <a:ext cx="5157787" cy="1775885"/>
          </a:xfrm>
          <a:prstGeom prst="rect">
            <a:avLst/>
          </a:prstGeom>
        </p:spPr>
      </p:pic>
      <p:pic>
        <p:nvPicPr>
          <p:cNvPr id="18" name="Picture 17">
            <a:extLst>
              <a:ext uri="{FF2B5EF4-FFF2-40B4-BE49-F238E27FC236}">
                <a16:creationId xmlns:a16="http://schemas.microsoft.com/office/drawing/2014/main" id="{67FBF4CB-7841-4673-93B2-00C416B1B5E8}"/>
              </a:ext>
            </a:extLst>
          </p:cNvPr>
          <p:cNvPicPr>
            <a:picLocks noChangeAspect="1"/>
          </p:cNvPicPr>
          <p:nvPr/>
        </p:nvPicPr>
        <p:blipFill>
          <a:blip r:embed="rId6"/>
          <a:stretch>
            <a:fillRect/>
          </a:stretch>
        </p:blipFill>
        <p:spPr>
          <a:xfrm>
            <a:off x="6315166" y="4296004"/>
            <a:ext cx="4641849" cy="1761666"/>
          </a:xfrm>
          <a:prstGeom prst="rect">
            <a:avLst/>
          </a:prstGeom>
        </p:spPr>
      </p:pic>
    </p:spTree>
    <p:extLst>
      <p:ext uri="{BB962C8B-B14F-4D97-AF65-F5344CB8AC3E}">
        <p14:creationId xmlns:p14="http://schemas.microsoft.com/office/powerpoint/2010/main" val="1760425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80255-2DB4-4135-82B4-1430F1EB6AFD}"/>
              </a:ext>
            </a:extLst>
          </p:cNvPr>
          <p:cNvSpPr>
            <a:spLocks noGrp="1"/>
          </p:cNvSpPr>
          <p:nvPr>
            <p:ph type="title"/>
          </p:nvPr>
        </p:nvSpPr>
        <p:spPr/>
        <p:txBody>
          <a:bodyPr/>
          <a:lstStyle/>
          <a:p>
            <a:r>
              <a:rPr lang="en-GB" dirty="0"/>
              <a:t>Results Conclusion</a:t>
            </a:r>
          </a:p>
        </p:txBody>
      </p:sp>
      <p:sp>
        <p:nvSpPr>
          <p:cNvPr id="4" name="Text Placeholder 3">
            <a:extLst>
              <a:ext uri="{FF2B5EF4-FFF2-40B4-BE49-F238E27FC236}">
                <a16:creationId xmlns:a16="http://schemas.microsoft.com/office/drawing/2014/main" id="{B1D8F00A-1DB6-4086-A3E0-B6EDA6C178C9}"/>
              </a:ext>
            </a:extLst>
          </p:cNvPr>
          <p:cNvSpPr>
            <a:spLocks noGrp="1"/>
          </p:cNvSpPr>
          <p:nvPr>
            <p:ph type="body" idx="1"/>
          </p:nvPr>
        </p:nvSpPr>
        <p:spPr>
          <a:xfrm>
            <a:off x="839788" y="1681163"/>
            <a:ext cx="5157787" cy="431722"/>
          </a:xfrm>
        </p:spPr>
        <p:txBody>
          <a:bodyPr/>
          <a:lstStyle/>
          <a:p>
            <a:r>
              <a:rPr lang="en-GB" dirty="0"/>
              <a:t>FRQI Model</a:t>
            </a:r>
          </a:p>
        </p:txBody>
      </p:sp>
      <p:sp>
        <p:nvSpPr>
          <p:cNvPr id="5" name="Content Placeholder 4">
            <a:extLst>
              <a:ext uri="{FF2B5EF4-FFF2-40B4-BE49-F238E27FC236}">
                <a16:creationId xmlns:a16="http://schemas.microsoft.com/office/drawing/2014/main" id="{1FA07324-1259-40B0-9848-61186EEDE86C}"/>
              </a:ext>
            </a:extLst>
          </p:cNvPr>
          <p:cNvSpPr>
            <a:spLocks noGrp="1"/>
          </p:cNvSpPr>
          <p:nvPr>
            <p:ph sz="half" idx="2"/>
          </p:nvPr>
        </p:nvSpPr>
        <p:spPr>
          <a:xfrm>
            <a:off x="839788" y="2112885"/>
            <a:ext cx="5157787" cy="4076778"/>
          </a:xfrm>
        </p:spPr>
        <p:txBody>
          <a:bodyPr/>
          <a:lstStyle/>
          <a:p>
            <a:r>
              <a:rPr lang="en-GB" dirty="0"/>
              <a:t>Showed promising results with some images, but due to the way images are retrieved after measurement, made these results trivial</a:t>
            </a:r>
          </a:p>
          <a:p>
            <a:r>
              <a:rPr lang="en-GB" dirty="0"/>
              <a:t>Smaller circuit width to produce the same image as NEQR</a:t>
            </a:r>
          </a:p>
        </p:txBody>
      </p:sp>
      <p:sp>
        <p:nvSpPr>
          <p:cNvPr id="6" name="Text Placeholder 5">
            <a:extLst>
              <a:ext uri="{FF2B5EF4-FFF2-40B4-BE49-F238E27FC236}">
                <a16:creationId xmlns:a16="http://schemas.microsoft.com/office/drawing/2014/main" id="{30470D45-863A-4230-81A9-00D914B24CFF}"/>
              </a:ext>
            </a:extLst>
          </p:cNvPr>
          <p:cNvSpPr>
            <a:spLocks noGrp="1"/>
          </p:cNvSpPr>
          <p:nvPr>
            <p:ph type="body" sz="quarter" idx="3"/>
          </p:nvPr>
        </p:nvSpPr>
        <p:spPr>
          <a:xfrm>
            <a:off x="6172200" y="1681163"/>
            <a:ext cx="5183188" cy="431722"/>
          </a:xfrm>
        </p:spPr>
        <p:txBody>
          <a:bodyPr/>
          <a:lstStyle/>
          <a:p>
            <a:r>
              <a:rPr lang="en-GB" dirty="0"/>
              <a:t>NEQR Model</a:t>
            </a:r>
          </a:p>
        </p:txBody>
      </p:sp>
      <p:sp>
        <p:nvSpPr>
          <p:cNvPr id="7" name="Content Placeholder 6">
            <a:extLst>
              <a:ext uri="{FF2B5EF4-FFF2-40B4-BE49-F238E27FC236}">
                <a16:creationId xmlns:a16="http://schemas.microsoft.com/office/drawing/2014/main" id="{D0479E9C-D0D3-4ECE-BEE9-B4B5D9434AAC}"/>
              </a:ext>
            </a:extLst>
          </p:cNvPr>
          <p:cNvSpPr>
            <a:spLocks noGrp="1"/>
          </p:cNvSpPr>
          <p:nvPr>
            <p:ph sz="quarter" idx="4"/>
          </p:nvPr>
        </p:nvSpPr>
        <p:spPr>
          <a:xfrm>
            <a:off x="6172200" y="2112885"/>
            <a:ext cx="5183188" cy="4076778"/>
          </a:xfrm>
        </p:spPr>
        <p:txBody>
          <a:bodyPr/>
          <a:lstStyle/>
          <a:p>
            <a:r>
              <a:rPr lang="en-GB" dirty="0"/>
              <a:t>Performed much better, showing good results without the need of adding onto the autoencoder circuit</a:t>
            </a:r>
          </a:p>
          <a:p>
            <a:r>
              <a:rPr lang="en-GB" dirty="0"/>
              <a:t>Image retrieval method allows room for loss error</a:t>
            </a:r>
          </a:p>
        </p:txBody>
      </p:sp>
    </p:spTree>
    <p:extLst>
      <p:ext uri="{BB962C8B-B14F-4D97-AF65-F5344CB8AC3E}">
        <p14:creationId xmlns:p14="http://schemas.microsoft.com/office/powerpoint/2010/main" val="3174724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069F-C7BE-46D1-A45B-660414570162}"/>
              </a:ext>
            </a:extLst>
          </p:cNvPr>
          <p:cNvSpPr>
            <a:spLocks noGrp="1"/>
          </p:cNvSpPr>
          <p:nvPr>
            <p:ph type="title"/>
          </p:nvPr>
        </p:nvSpPr>
        <p:spPr/>
        <p:txBody>
          <a:bodyPr/>
          <a:lstStyle/>
          <a:p>
            <a:r>
              <a:rPr lang="en-GB" dirty="0"/>
              <a:t>Contribution</a:t>
            </a:r>
          </a:p>
        </p:txBody>
      </p:sp>
      <p:sp>
        <p:nvSpPr>
          <p:cNvPr id="3" name="Content Placeholder 2">
            <a:extLst>
              <a:ext uri="{FF2B5EF4-FFF2-40B4-BE49-F238E27FC236}">
                <a16:creationId xmlns:a16="http://schemas.microsoft.com/office/drawing/2014/main" id="{07FE82F1-A6AD-4604-AD6D-CDA0C8F197FB}"/>
              </a:ext>
            </a:extLst>
          </p:cNvPr>
          <p:cNvSpPr>
            <a:spLocks noGrp="1"/>
          </p:cNvSpPr>
          <p:nvPr>
            <p:ph idx="1"/>
          </p:nvPr>
        </p:nvSpPr>
        <p:spPr/>
        <p:txBody>
          <a:bodyPr/>
          <a:lstStyle/>
          <a:p>
            <a:r>
              <a:rPr lang="en-GB" dirty="0"/>
              <a:t>Demonstrated how Quantum Autoencoders can be used to compress images using Qiskit</a:t>
            </a:r>
          </a:p>
          <a:p>
            <a:r>
              <a:rPr lang="en-GB" dirty="0"/>
              <a:t>Can be expanded to larger images</a:t>
            </a:r>
          </a:p>
          <a:p>
            <a:r>
              <a:rPr lang="en-GB" dirty="0"/>
              <a:t>Could be used to: </a:t>
            </a:r>
          </a:p>
          <a:p>
            <a:pPr lvl="1"/>
            <a:r>
              <a:rPr lang="en-GB" dirty="0"/>
              <a:t>Denoise images</a:t>
            </a:r>
          </a:p>
          <a:p>
            <a:pPr lvl="1"/>
            <a:r>
              <a:rPr lang="en-GB" dirty="0"/>
              <a:t>Compress images for transporting qubits</a:t>
            </a:r>
          </a:p>
          <a:p>
            <a:pPr lvl="1"/>
            <a:r>
              <a:rPr lang="en-GB" dirty="0"/>
              <a:t>Amplify certain characteristics of images</a:t>
            </a:r>
          </a:p>
        </p:txBody>
      </p:sp>
    </p:spTree>
    <p:extLst>
      <p:ext uri="{BB962C8B-B14F-4D97-AF65-F5344CB8AC3E}">
        <p14:creationId xmlns:p14="http://schemas.microsoft.com/office/powerpoint/2010/main" val="1783776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1CC6D-9622-47F4-90D2-268AFA03E09D}"/>
              </a:ext>
            </a:extLst>
          </p:cNvPr>
          <p:cNvSpPr>
            <a:spLocks noGrp="1"/>
          </p:cNvSpPr>
          <p:nvPr>
            <p:ph type="title"/>
          </p:nvPr>
        </p:nvSpPr>
        <p:spPr/>
        <p:txBody>
          <a:bodyPr/>
          <a:lstStyle/>
          <a:p>
            <a:r>
              <a:rPr lang="en-GB" dirty="0"/>
              <a:t>Overall Conclusion</a:t>
            </a:r>
          </a:p>
        </p:txBody>
      </p:sp>
      <p:sp>
        <p:nvSpPr>
          <p:cNvPr id="3" name="Content Placeholder 2">
            <a:extLst>
              <a:ext uri="{FF2B5EF4-FFF2-40B4-BE49-F238E27FC236}">
                <a16:creationId xmlns:a16="http://schemas.microsoft.com/office/drawing/2014/main" id="{CE3698D5-677F-4BB2-93F6-39E0F5F48BF4}"/>
              </a:ext>
            </a:extLst>
          </p:cNvPr>
          <p:cNvSpPr>
            <a:spLocks noGrp="1"/>
          </p:cNvSpPr>
          <p:nvPr>
            <p:ph idx="1"/>
          </p:nvPr>
        </p:nvSpPr>
        <p:spPr/>
        <p:txBody>
          <a:bodyPr/>
          <a:lstStyle/>
          <a:p>
            <a:r>
              <a:rPr lang="en-GB" dirty="0"/>
              <a:t>Demonstrated that the general quantum autoencoder can be used on quantum image representations</a:t>
            </a:r>
          </a:p>
          <a:p>
            <a:r>
              <a:rPr lang="en-GB" dirty="0"/>
              <a:t>Compared the results and came to the conclusion that NEQR is the better option</a:t>
            </a:r>
          </a:p>
          <a:p>
            <a:r>
              <a:rPr lang="en-GB" dirty="0"/>
              <a:t>Expand onto larger images</a:t>
            </a:r>
          </a:p>
          <a:p>
            <a:r>
              <a:rPr lang="en-GB" dirty="0"/>
              <a:t>Use quantum autoencoders to amplify FRQI probability amplitudes for </a:t>
            </a:r>
            <a:r>
              <a:rPr lang="en-GB"/>
              <a:t>better results</a:t>
            </a:r>
            <a:endParaRPr lang="en-GB" dirty="0"/>
          </a:p>
        </p:txBody>
      </p:sp>
    </p:spTree>
    <p:extLst>
      <p:ext uri="{BB962C8B-B14F-4D97-AF65-F5344CB8AC3E}">
        <p14:creationId xmlns:p14="http://schemas.microsoft.com/office/powerpoint/2010/main" val="2793287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371FE-7BDF-4130-B4D5-EB6992A7DD40}"/>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9AD83954-4353-454D-865C-49579681ECF1}"/>
              </a:ext>
            </a:extLst>
          </p:cNvPr>
          <p:cNvSpPr>
            <a:spLocks noGrp="1"/>
          </p:cNvSpPr>
          <p:nvPr>
            <p:ph idx="1"/>
          </p:nvPr>
        </p:nvSpPr>
        <p:spPr/>
        <p:txBody>
          <a:bodyPr/>
          <a:lstStyle/>
          <a:p>
            <a:r>
              <a:rPr lang="en-GB" dirty="0"/>
              <a:t>Quantum Computing has a bright future</a:t>
            </a:r>
          </a:p>
          <a:p>
            <a:r>
              <a:rPr lang="en-GB" dirty="0"/>
              <a:t>Quantum Image Representation is a popular topic:</a:t>
            </a:r>
          </a:p>
          <a:p>
            <a:pPr lvl="1"/>
            <a:r>
              <a:rPr lang="en-GB" dirty="0"/>
              <a:t>NEQR</a:t>
            </a:r>
          </a:p>
          <a:p>
            <a:pPr lvl="1"/>
            <a:r>
              <a:rPr lang="en-GB" dirty="0"/>
              <a:t>FRQI</a:t>
            </a:r>
          </a:p>
          <a:p>
            <a:r>
              <a:rPr lang="en-GB" dirty="0"/>
              <a:t>Currently, Quantum Computers are very limited in resources and are prone to errors</a:t>
            </a:r>
          </a:p>
          <a:p>
            <a:r>
              <a:rPr lang="en-GB" dirty="0"/>
              <a:t>It would be beneficial to represent high-quality images within those limitations</a:t>
            </a:r>
          </a:p>
        </p:txBody>
      </p:sp>
    </p:spTree>
    <p:extLst>
      <p:ext uri="{BB962C8B-B14F-4D97-AF65-F5344CB8AC3E}">
        <p14:creationId xmlns:p14="http://schemas.microsoft.com/office/powerpoint/2010/main" val="895361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0BD5A0-6446-46E3-ADDC-C543F91CE03B}"/>
              </a:ext>
            </a:extLst>
          </p:cNvPr>
          <p:cNvSpPr>
            <a:spLocks noGrp="1"/>
          </p:cNvSpPr>
          <p:nvPr>
            <p:ph type="title"/>
          </p:nvPr>
        </p:nvSpPr>
        <p:spPr>
          <a:xfrm>
            <a:off x="838200" y="2766218"/>
            <a:ext cx="10515600" cy="1325563"/>
          </a:xfrm>
        </p:spPr>
        <p:txBody>
          <a:bodyPr/>
          <a:lstStyle/>
          <a:p>
            <a:pPr algn="ctr"/>
            <a:r>
              <a:rPr lang="en-GB" dirty="0"/>
              <a:t>Thank you for your time</a:t>
            </a:r>
          </a:p>
        </p:txBody>
      </p:sp>
    </p:spTree>
    <p:extLst>
      <p:ext uri="{BB962C8B-B14F-4D97-AF65-F5344CB8AC3E}">
        <p14:creationId xmlns:p14="http://schemas.microsoft.com/office/powerpoint/2010/main" val="4066624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33110-68D2-40D9-B05F-E32B2C922CD3}"/>
              </a:ext>
            </a:extLst>
          </p:cNvPr>
          <p:cNvSpPr>
            <a:spLocks noGrp="1"/>
          </p:cNvSpPr>
          <p:nvPr>
            <p:ph type="title"/>
          </p:nvPr>
        </p:nvSpPr>
        <p:spPr/>
        <p:txBody>
          <a:bodyPr/>
          <a:lstStyle/>
          <a:p>
            <a:r>
              <a:rPr lang="en-GB" dirty="0"/>
              <a:t>FRQI (Le, P.Q., Dong, F. &amp; </a:t>
            </a:r>
            <a:r>
              <a:rPr lang="en-GB" dirty="0" err="1"/>
              <a:t>Hirota</a:t>
            </a:r>
            <a:r>
              <a:rPr lang="en-GB" dirty="0"/>
              <a:t>, 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7EAA2E-11E2-4140-96BC-EF8ACE3D7336}"/>
                  </a:ext>
                </a:extLst>
              </p:cNvPr>
              <p:cNvSpPr>
                <a:spLocks noGrp="1"/>
              </p:cNvSpPr>
              <p:nvPr>
                <p:ph idx="1"/>
              </p:nvPr>
            </p:nvSpPr>
            <p:spPr/>
            <p:txBody>
              <a:bodyPr/>
              <a:lstStyle/>
              <a:p>
                <a:r>
                  <a:rPr lang="en-GB" dirty="0"/>
                  <a:t>Flexible Representation of Quantum Images is a method of representing images by encoding pixel information as the probability amplitude</a:t>
                </a:r>
              </a:p>
              <a:p>
                <a:pPr marL="0" indent="0">
                  <a:buNone/>
                </a:pPr>
                <a14:m>
                  <m:oMathPara xmlns:m="http://schemas.openxmlformats.org/officeDocument/2006/math">
                    <m:oMathParaPr>
                      <m:jc m:val="center"/>
                    </m:oMathParaPr>
                    <m:oMath xmlns:m="http://schemas.openxmlformats.org/officeDocument/2006/math">
                      <m:r>
                        <a:rPr lang="el-GR" i="1">
                          <a:latin typeface="Cambria Math" panose="02040503050406030204" pitchFamily="18" charset="0"/>
                        </a:rPr>
                        <m:t>|</m:t>
                      </m:r>
                      <m:r>
                        <a:rPr lang="el-GR" i="1">
                          <a:latin typeface="Cambria Math" panose="02040503050406030204" pitchFamily="18" charset="0"/>
                        </a:rPr>
                        <m:t>𝐼</m:t>
                      </m:r>
                      <m:r>
                        <a:rPr lang="el-GR" i="1">
                          <a:latin typeface="Cambria Math" panose="02040503050406030204" pitchFamily="18" charset="0"/>
                        </a:rPr>
                        <m:t>(</m:t>
                      </m:r>
                      <m:r>
                        <a:rPr lang="el-GR" i="1">
                          <a:latin typeface="Cambria Math" panose="02040503050406030204" pitchFamily="18" charset="0"/>
                        </a:rPr>
                        <m:t>𝜃</m:t>
                      </m:r>
                      <m:r>
                        <a:rPr lang="el-GR" i="1">
                          <a:latin typeface="Cambria Math" panose="02040503050406030204" pitchFamily="18" charset="0"/>
                        </a:rPr>
                        <m:t>)&gt;=</m:t>
                      </m:r>
                      <m:f>
                        <m:fPr>
                          <m:ctrlPr>
                            <a:rPr lang="el-GR" i="1" smtClean="0">
                              <a:latin typeface="Cambria Math" panose="02040503050406030204" pitchFamily="18" charset="0"/>
                            </a:rPr>
                          </m:ctrlPr>
                        </m:fPr>
                        <m:num>
                          <m:r>
                            <a:rPr lang="en-GB" b="0" i="1" smtClean="0">
                              <a:latin typeface="Cambria Math" panose="02040503050406030204" pitchFamily="18" charset="0"/>
                            </a:rPr>
                            <m:t>1</m:t>
                          </m:r>
                        </m:num>
                        <m:den>
                          <m:sSup>
                            <m:sSupPr>
                              <m:ctrlPr>
                                <a:rPr lang="el-GR"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𝑛</m:t>
                              </m:r>
                            </m:sup>
                          </m:sSup>
                        </m:den>
                      </m:f>
                      <m:nary>
                        <m:naryPr>
                          <m:chr m:val="∑"/>
                          <m:ctrlPr>
                            <a:rPr lang="el-GR"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=0</m:t>
                          </m:r>
                        </m:sub>
                        <m:sup>
                          <m:sSup>
                            <m:sSupPr>
                              <m:ctrlPr>
                                <a:rPr lang="el-GR"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2</m:t>
                              </m:r>
                              <m:r>
                                <a:rPr lang="en-GB" b="0" i="1" smtClean="0">
                                  <a:latin typeface="Cambria Math" panose="02040503050406030204" pitchFamily="18" charset="0"/>
                                </a:rPr>
                                <m:t>𝑛</m:t>
                              </m:r>
                              <m:r>
                                <a:rPr lang="en-GB" b="0" i="1" smtClean="0">
                                  <a:latin typeface="Cambria Math" panose="02040503050406030204" pitchFamily="18" charset="0"/>
                                </a:rPr>
                                <m:t>−1</m:t>
                              </m:r>
                            </m:sup>
                          </m:sSup>
                        </m:sup>
                        <m:e>
                          <m:r>
                            <a:rPr lang="el-GR" i="1">
                              <a:latin typeface="Cambria Math" panose="02040503050406030204" pitchFamily="18" charset="0"/>
                            </a:rPr>
                            <m:t>(</m:t>
                          </m:r>
                          <m:r>
                            <a:rPr lang="el-GR" i="1">
                              <a:latin typeface="Cambria Math" panose="02040503050406030204" pitchFamily="18" charset="0"/>
                            </a:rPr>
                            <m:t>𝑐𝑜𝑠</m:t>
                          </m:r>
                          <m:r>
                            <a:rPr lang="el-GR" i="1">
                              <a:latin typeface="Cambria Math" panose="02040503050406030204" pitchFamily="18" charset="0"/>
                            </a:rPr>
                            <m:t> </m:t>
                          </m:r>
                          <m:sSub>
                            <m:sSubPr>
                              <m:ctrlPr>
                                <a:rPr lang="el-GR" i="1" smtClean="0">
                                  <a:latin typeface="Cambria Math" panose="02040503050406030204" pitchFamily="18" charset="0"/>
                                </a:rPr>
                              </m:ctrlPr>
                            </m:sSubPr>
                            <m:e>
                              <m:r>
                                <a:rPr lang="el-GR" i="1">
                                  <a:latin typeface="Cambria Math" panose="02040503050406030204" pitchFamily="18" charset="0"/>
                                </a:rPr>
                                <m:t>𝜃</m:t>
                              </m:r>
                            </m:e>
                            <m:sub>
                              <m:r>
                                <a:rPr lang="en-GB" b="0" i="1" smtClean="0">
                                  <a:latin typeface="Cambria Math" panose="02040503050406030204" pitchFamily="18" charset="0"/>
                                </a:rPr>
                                <m:t>𝑖</m:t>
                              </m:r>
                            </m:sub>
                          </m:sSub>
                          <m:r>
                            <a:rPr lang="el-GR" i="1">
                              <a:latin typeface="Cambria Math" panose="02040503050406030204" pitchFamily="18" charset="0"/>
                            </a:rPr>
                            <m:t>|0&gt;+ </m:t>
                          </m:r>
                          <m:r>
                            <a:rPr lang="el-GR" i="1">
                              <a:latin typeface="Cambria Math" panose="02040503050406030204" pitchFamily="18" charset="0"/>
                            </a:rPr>
                            <m:t>𝑠</m:t>
                          </m:r>
                          <m:r>
                            <a:rPr lang="el-GR" i="1">
                              <a:latin typeface="Cambria Math" panose="02040503050406030204" pitchFamily="18" charset="0"/>
                            </a:rPr>
                            <m:t>ⅈ</m:t>
                          </m:r>
                          <m:r>
                            <a:rPr lang="el-GR" i="1">
                              <a:latin typeface="Cambria Math" panose="02040503050406030204" pitchFamily="18" charset="0"/>
                            </a:rPr>
                            <m:t>𝑛</m:t>
                          </m:r>
                          <m:sSub>
                            <m:sSubPr>
                              <m:ctrlPr>
                                <a:rPr lang="el-GR" i="1" smtClean="0">
                                  <a:latin typeface="Cambria Math" panose="02040503050406030204" pitchFamily="18" charset="0"/>
                                </a:rPr>
                              </m:ctrlPr>
                            </m:sSubPr>
                            <m:e>
                              <m:r>
                                <a:rPr lang="el-GR" i="1">
                                  <a:latin typeface="Cambria Math" panose="02040503050406030204" pitchFamily="18" charset="0"/>
                                </a:rPr>
                                <m:t>𝜃</m:t>
                              </m:r>
                            </m:e>
                            <m:sub>
                              <m:r>
                                <a:rPr lang="en-GB" b="0" i="1" smtClean="0">
                                  <a:latin typeface="Cambria Math" panose="02040503050406030204" pitchFamily="18" charset="0"/>
                                </a:rPr>
                                <m:t>𝑖</m:t>
                              </m:r>
                            </m:sub>
                          </m:sSub>
                          <m:r>
                            <a:rPr lang="el-GR" i="1">
                              <a:latin typeface="Cambria Math" panose="02040503050406030204" pitchFamily="18" charset="0"/>
                            </a:rPr>
                            <m:t>|1&gt;) ⊗ |ⅈ&gt;</m:t>
                          </m:r>
                        </m:e>
                      </m:nary>
                    </m:oMath>
                  </m:oMathPara>
                </a14:m>
                <a:endParaRPr lang="en-GB" dirty="0"/>
              </a:p>
              <a:p>
                <a:pPr marL="0" indent="0">
                  <a:buNone/>
                </a:pPr>
                <a:r>
                  <a:rPr lang="en-GB" dirty="0"/>
                  <a:t>where</a:t>
                </a:r>
              </a:p>
              <a:p>
                <a:pPr marL="0" indent="0">
                  <a:buNone/>
                </a:pPr>
                <a14:m>
                  <m:oMathPara xmlns:m="http://schemas.openxmlformats.org/officeDocument/2006/math">
                    <m:oMathParaPr>
                      <m:jc m:val="center"/>
                    </m:oMathParaPr>
                    <m:oMath xmlns:m="http://schemas.openxmlformats.org/officeDocument/2006/math">
                      <m:sSub>
                        <m:sSubPr>
                          <m:ctrlPr>
                            <a:rPr lang="el-GR" i="1">
                              <a:latin typeface="Cambria Math" panose="02040503050406030204" pitchFamily="18" charset="0"/>
                            </a:rPr>
                          </m:ctrlPr>
                        </m:sSubPr>
                        <m:e>
                          <m:r>
                            <a:rPr lang="el-GR" i="1">
                              <a:latin typeface="Cambria Math" panose="02040503050406030204" pitchFamily="18" charset="0"/>
                            </a:rPr>
                            <m:t>𝜃</m:t>
                          </m:r>
                        </m:e>
                        <m:sub>
                          <m:r>
                            <a:rPr lang="en-GB" i="1">
                              <a:latin typeface="Cambria Math" panose="02040503050406030204" pitchFamily="18" charset="0"/>
                            </a:rPr>
                            <m:t>𝑖</m:t>
                          </m:r>
                        </m:sub>
                      </m:sSub>
                      <m:r>
                        <a:rPr lang="en-GB" i="1">
                          <a:latin typeface="Cambria Math" panose="02040503050406030204" pitchFamily="18" charset="0"/>
                        </a:rPr>
                        <m:t>∈ [0,</m:t>
                      </m:r>
                      <m:f>
                        <m:fPr>
                          <m:ctrlPr>
                            <a:rPr lang="en-GB" i="1" smtClean="0">
                              <a:latin typeface="Cambria Math" panose="02040503050406030204" pitchFamily="18" charset="0"/>
                            </a:rPr>
                          </m:ctrlPr>
                        </m:fPr>
                        <m:num>
                          <m:r>
                            <a:rPr lang="en-GB" i="1">
                              <a:latin typeface="Cambria Math" panose="02040503050406030204" pitchFamily="18" charset="0"/>
                            </a:rPr>
                            <m:t>𝜋</m:t>
                          </m:r>
                        </m:num>
                        <m:den>
                          <m:r>
                            <a:rPr lang="en-GB" b="0" i="1" smtClean="0">
                              <a:latin typeface="Cambria Math" panose="02040503050406030204" pitchFamily="18" charset="0"/>
                            </a:rPr>
                            <m:t>2</m:t>
                          </m:r>
                        </m:den>
                      </m:f>
                      <m:r>
                        <a:rPr lang="en-GB" i="1">
                          <a:latin typeface="Cambria Math" panose="02040503050406030204" pitchFamily="18" charset="0"/>
                        </a:rPr>
                        <m:t>],ⅈ = 0,1,...,</m:t>
                      </m:r>
                      <m:sSup>
                        <m:sSupPr>
                          <m:ctrlPr>
                            <a:rPr lang="en-GB"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2</m:t>
                          </m:r>
                          <m:r>
                            <a:rPr lang="en-GB" b="0" i="1" smtClean="0">
                              <a:latin typeface="Cambria Math" panose="02040503050406030204" pitchFamily="18" charset="0"/>
                            </a:rPr>
                            <m:t>𝑛</m:t>
                          </m:r>
                        </m:sup>
                      </m:sSup>
                      <m:r>
                        <a:rPr lang="en-GB" i="1" smtClean="0">
                          <a:latin typeface="Cambria Math" panose="02040503050406030204" pitchFamily="18" charset="0"/>
                        </a:rPr>
                        <m:t> </m:t>
                      </m:r>
                      <m:r>
                        <a:rPr lang="en-GB" i="1">
                          <a:latin typeface="Cambria Math" panose="02040503050406030204" pitchFamily="18" charset="0"/>
                        </a:rPr>
                        <m:t>−1</m:t>
                      </m:r>
                    </m:oMath>
                  </m:oMathPara>
                </a14:m>
                <a:endParaRPr lang="en-GB" dirty="0"/>
              </a:p>
            </p:txBody>
          </p:sp>
        </mc:Choice>
        <mc:Fallback xmlns="">
          <p:sp>
            <p:nvSpPr>
              <p:cNvPr id="3" name="Content Placeholder 2">
                <a:extLst>
                  <a:ext uri="{FF2B5EF4-FFF2-40B4-BE49-F238E27FC236}">
                    <a16:creationId xmlns:a16="http://schemas.microsoft.com/office/drawing/2014/main" id="{FF7EAA2E-11E2-4140-96BC-EF8ACE3D7336}"/>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en-GB">
                    <a:noFill/>
                  </a:rPr>
                  <a:t> </a:t>
                </a:r>
              </a:p>
            </p:txBody>
          </p:sp>
        </mc:Fallback>
      </mc:AlternateContent>
    </p:spTree>
    <p:extLst>
      <p:ext uri="{BB962C8B-B14F-4D97-AF65-F5344CB8AC3E}">
        <p14:creationId xmlns:p14="http://schemas.microsoft.com/office/powerpoint/2010/main" val="322671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33110-68D2-40D9-B05F-E32B2C922CD3}"/>
              </a:ext>
            </a:extLst>
          </p:cNvPr>
          <p:cNvSpPr>
            <a:spLocks noGrp="1"/>
          </p:cNvSpPr>
          <p:nvPr>
            <p:ph type="title"/>
          </p:nvPr>
        </p:nvSpPr>
        <p:spPr/>
        <p:txBody>
          <a:bodyPr/>
          <a:lstStyle/>
          <a:p>
            <a:r>
              <a:rPr lang="en-GB" dirty="0"/>
              <a:t>FRQI (Le, P.Q., Dong, F. &amp; </a:t>
            </a:r>
            <a:r>
              <a:rPr lang="en-GB" dirty="0" err="1"/>
              <a:t>Hirota</a:t>
            </a:r>
            <a:r>
              <a:rPr lang="en-GB" dirty="0"/>
              <a:t>, K.)(Cont.)</a:t>
            </a:r>
          </a:p>
        </p:txBody>
      </p:sp>
      <p:pic>
        <p:nvPicPr>
          <p:cNvPr id="5" name="Content Placeholder 4">
            <a:extLst>
              <a:ext uri="{FF2B5EF4-FFF2-40B4-BE49-F238E27FC236}">
                <a16:creationId xmlns:a16="http://schemas.microsoft.com/office/drawing/2014/main" id="{9F1084E0-1B60-4C3A-A795-D30AB1B883DF}"/>
              </a:ext>
            </a:extLst>
          </p:cNvPr>
          <p:cNvPicPr>
            <a:picLocks noGrp="1" noChangeAspect="1"/>
          </p:cNvPicPr>
          <p:nvPr>
            <p:ph idx="1"/>
          </p:nvPr>
        </p:nvPicPr>
        <p:blipFill>
          <a:blip r:embed="rId2"/>
          <a:stretch>
            <a:fillRect/>
          </a:stretch>
        </p:blipFill>
        <p:spPr>
          <a:xfrm>
            <a:off x="1895475" y="3015456"/>
            <a:ext cx="8401050" cy="1971675"/>
          </a:xfrm>
        </p:spPr>
      </p:pic>
    </p:spTree>
    <p:extLst>
      <p:ext uri="{BB962C8B-B14F-4D97-AF65-F5344CB8AC3E}">
        <p14:creationId xmlns:p14="http://schemas.microsoft.com/office/powerpoint/2010/main" val="42308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A96AC-74EC-4445-AD80-1AB2A588087E}"/>
              </a:ext>
            </a:extLst>
          </p:cNvPr>
          <p:cNvSpPr>
            <a:spLocks noGrp="1"/>
          </p:cNvSpPr>
          <p:nvPr>
            <p:ph type="title"/>
          </p:nvPr>
        </p:nvSpPr>
        <p:spPr/>
        <p:txBody>
          <a:bodyPr/>
          <a:lstStyle/>
          <a:p>
            <a:r>
              <a:rPr lang="en-GB" dirty="0"/>
              <a:t>NEQR (Zhang, Y., Lu, K., Gao, Y. et al.)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624C38C-F75F-42F2-A333-75C48DC1263A}"/>
                  </a:ext>
                </a:extLst>
              </p:cNvPr>
              <p:cNvSpPr>
                <a:spLocks noGrp="1"/>
              </p:cNvSpPr>
              <p:nvPr>
                <p:ph idx="1"/>
              </p:nvPr>
            </p:nvSpPr>
            <p:spPr/>
            <p:txBody>
              <a:bodyPr/>
              <a:lstStyle/>
              <a:p>
                <a:r>
                  <a:rPr lang="en-GB" dirty="0"/>
                  <a:t>Novel Enhanced Quantum Representation is another method of representing digital images by storing information into two entangled qubit sequences</a:t>
                </a:r>
              </a:p>
              <a:p>
                <a:pPr marL="0" indent="0">
                  <a:buNone/>
                </a:pPr>
                <a14:m>
                  <m:oMathPara xmlns:m="http://schemas.openxmlformats.org/officeDocument/2006/math">
                    <m:oMathParaPr>
                      <m:jc m:val="centerGroup"/>
                    </m:oMathParaPr>
                    <m:oMath xmlns:m="http://schemas.openxmlformats.org/officeDocument/2006/math">
                      <m:r>
                        <a:rPr lang="el-GR" i="1">
                          <a:latin typeface="Cambria Math" panose="02040503050406030204" pitchFamily="18" charset="0"/>
                        </a:rPr>
                        <m:t>|</m:t>
                      </m:r>
                      <m:r>
                        <a:rPr lang="el-GR" i="1">
                          <a:latin typeface="Cambria Math" panose="02040503050406030204" pitchFamily="18" charset="0"/>
                        </a:rPr>
                        <m:t>𝐼</m:t>
                      </m:r>
                      <m:r>
                        <a:rPr lang="el-GR" i="1">
                          <a:latin typeface="Cambria Math" panose="02040503050406030204" pitchFamily="18" charset="0"/>
                        </a:rPr>
                        <m:t>&gt; = </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sSup>
                            <m:sSupPr>
                              <m:ctrlPr>
                                <a:rPr lang="en-GB" b="0"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𝑛</m:t>
                              </m:r>
                            </m:sup>
                          </m:sSup>
                        </m:den>
                      </m:f>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𝑌</m:t>
                          </m:r>
                          <m:r>
                            <a:rPr lang="en-GB" b="0" i="1" smtClean="0">
                              <a:latin typeface="Cambria Math" panose="02040503050406030204" pitchFamily="18" charset="0"/>
                            </a:rPr>
                            <m:t>=0</m:t>
                          </m:r>
                        </m:sub>
                        <m:sup>
                          <m:sSup>
                            <m:sSupPr>
                              <m:ctrlPr>
                                <a:rPr lang="en-GB" b="0"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𝑛</m:t>
                              </m:r>
                            </m:sup>
                          </m:sSup>
                          <m:r>
                            <a:rPr lang="en-GB" b="0" i="1" smtClean="0">
                              <a:latin typeface="Cambria Math" panose="02040503050406030204" pitchFamily="18" charset="0"/>
                            </a:rPr>
                            <m:t>−1</m:t>
                          </m:r>
                        </m:sup>
                        <m:e>
                          <m:nary>
                            <m:naryPr>
                              <m:chr m:val="∑"/>
                              <m:ctrlPr>
                                <a:rPr lang="en-GB" i="1">
                                  <a:latin typeface="Cambria Math" panose="02040503050406030204" pitchFamily="18" charset="0"/>
                                </a:rPr>
                              </m:ctrlPr>
                            </m:naryPr>
                            <m:sub>
                              <m:r>
                                <a:rPr lang="en-GB" b="0" i="1" smtClean="0">
                                  <a:latin typeface="Cambria Math" panose="02040503050406030204" pitchFamily="18" charset="0"/>
                                </a:rPr>
                                <m:t>𝑋</m:t>
                              </m:r>
                              <m:r>
                                <a:rPr lang="en-GB" i="1">
                                  <a:latin typeface="Cambria Math" panose="02040503050406030204" pitchFamily="18" charset="0"/>
                                </a:rPr>
                                <m:t>=0</m:t>
                              </m:r>
                            </m:sub>
                            <m:sup>
                              <m:sSup>
                                <m:sSupPr>
                                  <m:ctrlPr>
                                    <a:rPr lang="en-GB" i="1">
                                      <a:latin typeface="Cambria Math" panose="02040503050406030204" pitchFamily="18" charset="0"/>
                                    </a:rPr>
                                  </m:ctrlPr>
                                </m:sSupPr>
                                <m:e>
                                  <m:r>
                                    <a:rPr lang="en-GB" i="1">
                                      <a:latin typeface="Cambria Math" panose="02040503050406030204" pitchFamily="18" charset="0"/>
                                    </a:rPr>
                                    <m:t>2</m:t>
                                  </m:r>
                                </m:e>
                                <m:sup>
                                  <m:r>
                                    <a:rPr lang="en-GB" i="1">
                                      <a:latin typeface="Cambria Math" panose="02040503050406030204" pitchFamily="18" charset="0"/>
                                    </a:rPr>
                                    <m:t>𝑛</m:t>
                                  </m:r>
                                </m:sup>
                              </m:sSup>
                              <m:r>
                                <a:rPr lang="en-GB" i="1">
                                  <a:latin typeface="Cambria Math" panose="02040503050406030204" pitchFamily="18" charset="0"/>
                                </a:rPr>
                                <m:t>−1</m:t>
                              </m:r>
                            </m:sup>
                            <m:e>
                              <m:r>
                                <a:rPr lang="el-GR" i="1">
                                  <a:latin typeface="Cambria Math" panose="02040503050406030204" pitchFamily="18" charset="0"/>
                                </a:rPr>
                                <m:t>|</m:t>
                              </m:r>
                              <m:r>
                                <a:rPr lang="el-GR" i="1">
                                  <a:latin typeface="Cambria Math" panose="02040503050406030204" pitchFamily="18" charset="0"/>
                                </a:rPr>
                                <m:t>𝑓</m:t>
                              </m:r>
                              <m:r>
                                <a:rPr lang="el-GR" i="1">
                                  <a:latin typeface="Cambria Math" panose="02040503050406030204" pitchFamily="18" charset="0"/>
                                </a:rPr>
                                <m:t>(</m:t>
                              </m:r>
                              <m:r>
                                <a:rPr lang="el-GR" i="1">
                                  <a:latin typeface="Cambria Math" panose="02040503050406030204" pitchFamily="18" charset="0"/>
                                </a:rPr>
                                <m:t>𝑌</m:t>
                              </m:r>
                              <m:r>
                                <a:rPr lang="el-GR" i="1">
                                  <a:latin typeface="Cambria Math" panose="02040503050406030204" pitchFamily="18" charset="0"/>
                                </a:rPr>
                                <m:t>,</m:t>
                              </m:r>
                              <m:r>
                                <a:rPr lang="el-GR" i="1">
                                  <a:latin typeface="Cambria Math" panose="02040503050406030204" pitchFamily="18" charset="0"/>
                                </a:rPr>
                                <m:t>𝑋</m:t>
                              </m:r>
                              <m:r>
                                <a:rPr lang="el-GR" i="1">
                                  <a:latin typeface="Cambria Math" panose="02040503050406030204" pitchFamily="18" charset="0"/>
                                </a:rPr>
                                <m:t>)&gt;|</m:t>
                              </m:r>
                              <m:r>
                                <a:rPr lang="el-GR" i="1">
                                  <a:latin typeface="Cambria Math" panose="02040503050406030204" pitchFamily="18" charset="0"/>
                                </a:rPr>
                                <m:t>𝑌𝑋</m:t>
                              </m:r>
                              <m:r>
                                <a:rPr lang="el-GR" i="1">
                                  <a:latin typeface="Cambria Math" panose="02040503050406030204" pitchFamily="18" charset="0"/>
                                </a:rPr>
                                <m:t>&gt;</m:t>
                              </m:r>
                            </m:e>
                          </m:nary>
                        </m:e>
                      </m:nary>
                    </m:oMath>
                  </m:oMathPara>
                </a14:m>
                <a:endParaRPr lang="en-GB" dirty="0"/>
              </a:p>
              <a:p>
                <a:pPr marL="0" indent="0">
                  <a:buNone/>
                </a:pPr>
                <a:r>
                  <a:rPr lang="en-GB" dirty="0"/>
                  <a:t>where C is the binary representation of the grey-scale value</a:t>
                </a:r>
              </a:p>
              <a:p>
                <a:pPr marL="0" indent="0">
                  <a:buNone/>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𝑓</m:t>
                      </m:r>
                      <m:d>
                        <m:dPr>
                          <m:ctrlPr>
                            <a:rPr lang="en-GB" i="1">
                              <a:latin typeface="Cambria Math" panose="02040503050406030204" pitchFamily="18" charset="0"/>
                            </a:rPr>
                          </m:ctrlPr>
                        </m:dPr>
                        <m:e>
                          <m:r>
                            <a:rPr lang="en-GB" i="1">
                              <a:latin typeface="Cambria Math" panose="02040503050406030204" pitchFamily="18" charset="0"/>
                            </a:rPr>
                            <m:t>𝑌</m:t>
                          </m:r>
                          <m:r>
                            <a:rPr lang="en-GB" i="1">
                              <a:latin typeface="Cambria Math" panose="02040503050406030204" pitchFamily="18" charset="0"/>
                            </a:rPr>
                            <m:t>,</m:t>
                          </m:r>
                          <m:r>
                            <a:rPr lang="en-GB" i="1">
                              <a:latin typeface="Cambria Math" panose="02040503050406030204" pitchFamily="18" charset="0"/>
                            </a:rPr>
                            <m:t>𝑋</m:t>
                          </m:r>
                        </m:e>
                      </m:d>
                      <m:r>
                        <a:rPr lang="en-GB" i="1">
                          <a:latin typeface="Cambria Math" panose="02040503050406030204" pitchFamily="18" charset="0"/>
                        </a:rPr>
                        <m:t>=</m:t>
                      </m:r>
                      <m:sSubSup>
                        <m:sSubSupPr>
                          <m:ctrlPr>
                            <a:rPr lang="en-GB" i="1" smtClean="0">
                              <a:latin typeface="Cambria Math" panose="02040503050406030204" pitchFamily="18" charset="0"/>
                            </a:rPr>
                          </m:ctrlPr>
                        </m:sSubSupPr>
                        <m:e>
                          <m:r>
                            <a:rPr lang="en-GB" b="0" i="1" smtClean="0">
                              <a:latin typeface="Cambria Math" panose="02040503050406030204" pitchFamily="18" charset="0"/>
                            </a:rPr>
                            <m:t>𝐶</m:t>
                          </m:r>
                        </m:e>
                        <m:sub>
                          <m:r>
                            <a:rPr lang="en-GB" b="0" i="1" smtClean="0">
                              <a:latin typeface="Cambria Math" panose="02040503050406030204" pitchFamily="18" charset="0"/>
                            </a:rPr>
                            <m:t>𝑌𝑋</m:t>
                          </m:r>
                        </m:sub>
                        <m:sup>
                          <m:r>
                            <a:rPr lang="en-GB" b="0" i="1" smtClean="0">
                              <a:latin typeface="Cambria Math" panose="02040503050406030204" pitchFamily="18" charset="0"/>
                            </a:rPr>
                            <m:t>0</m:t>
                          </m:r>
                        </m:sup>
                      </m:sSubSup>
                      <m:r>
                        <a:rPr lang="en-GB" b="0" i="1" smtClean="0">
                          <a:latin typeface="Cambria Math" panose="02040503050406030204" pitchFamily="18" charset="0"/>
                        </a:rPr>
                        <m:t>,</m:t>
                      </m:r>
                      <m:sSubSup>
                        <m:sSubSupPr>
                          <m:ctrlPr>
                            <a:rPr lang="en-GB" i="1">
                              <a:latin typeface="Cambria Math" panose="02040503050406030204" pitchFamily="18" charset="0"/>
                            </a:rPr>
                          </m:ctrlPr>
                        </m:sSubSupPr>
                        <m:e>
                          <m:r>
                            <a:rPr lang="en-GB" i="1">
                              <a:latin typeface="Cambria Math" panose="02040503050406030204" pitchFamily="18" charset="0"/>
                            </a:rPr>
                            <m:t>𝐶</m:t>
                          </m:r>
                        </m:e>
                        <m:sub>
                          <m:r>
                            <a:rPr lang="en-GB" i="1">
                              <a:latin typeface="Cambria Math" panose="02040503050406030204" pitchFamily="18" charset="0"/>
                            </a:rPr>
                            <m:t>𝑌𝑋</m:t>
                          </m:r>
                        </m:sub>
                        <m:sup>
                          <m:r>
                            <a:rPr lang="en-GB" b="0" i="1" smtClean="0">
                              <a:latin typeface="Cambria Math" panose="02040503050406030204" pitchFamily="18" charset="0"/>
                            </a:rPr>
                            <m:t>1</m:t>
                          </m:r>
                        </m:sup>
                      </m:sSubSup>
                      <m:r>
                        <a:rPr lang="en-GB" i="1" smtClean="0">
                          <a:latin typeface="Cambria Math" panose="02040503050406030204" pitchFamily="18" charset="0"/>
                        </a:rPr>
                        <m:t>,</m:t>
                      </m:r>
                      <m:r>
                        <a:rPr lang="en-GB" i="1">
                          <a:latin typeface="Cambria Math" panose="02040503050406030204" pitchFamily="18" charset="0"/>
                        </a:rPr>
                        <m:t>...,</m:t>
                      </m:r>
                      <m:sSubSup>
                        <m:sSubSupPr>
                          <m:ctrlPr>
                            <a:rPr lang="en-GB" i="1">
                              <a:latin typeface="Cambria Math" panose="02040503050406030204" pitchFamily="18" charset="0"/>
                            </a:rPr>
                          </m:ctrlPr>
                        </m:sSubSupPr>
                        <m:e>
                          <m:r>
                            <a:rPr lang="en-GB" i="1">
                              <a:latin typeface="Cambria Math" panose="02040503050406030204" pitchFamily="18" charset="0"/>
                            </a:rPr>
                            <m:t>𝐶</m:t>
                          </m:r>
                        </m:e>
                        <m:sub>
                          <m:r>
                            <a:rPr lang="en-GB" i="1">
                              <a:latin typeface="Cambria Math" panose="02040503050406030204" pitchFamily="18" charset="0"/>
                            </a:rPr>
                            <m:t>𝑌𝑋</m:t>
                          </m:r>
                        </m:sub>
                        <m:sup>
                          <m:r>
                            <a:rPr lang="en-GB" b="0" i="1" smtClean="0">
                              <a:latin typeface="Cambria Math" panose="02040503050406030204" pitchFamily="18" charset="0"/>
                            </a:rPr>
                            <m:t>𝑞</m:t>
                          </m:r>
                          <m:r>
                            <a:rPr lang="en-GB" b="0" i="1" smtClean="0">
                              <a:latin typeface="Cambria Math" panose="02040503050406030204" pitchFamily="18" charset="0"/>
                            </a:rPr>
                            <m:t>−1</m:t>
                          </m:r>
                        </m:sup>
                      </m:sSubSup>
                      <m:r>
                        <a:rPr lang="en-GB" i="1">
                          <a:latin typeface="Cambria Math" panose="02040503050406030204" pitchFamily="18" charset="0"/>
                        </a:rPr>
                        <m:t>∈</m:t>
                      </m:r>
                      <m:d>
                        <m:dPr>
                          <m:begChr m:val="["/>
                          <m:endChr m:val="]"/>
                          <m:ctrlPr>
                            <a:rPr lang="en-GB" i="1">
                              <a:latin typeface="Cambria Math" panose="02040503050406030204" pitchFamily="18" charset="0"/>
                            </a:rPr>
                          </m:ctrlPr>
                        </m:dPr>
                        <m:e>
                          <m:r>
                            <a:rPr lang="en-GB" i="1">
                              <a:latin typeface="Cambria Math" panose="02040503050406030204" pitchFamily="18" charset="0"/>
                            </a:rPr>
                            <m:t>0,1</m:t>
                          </m:r>
                        </m:e>
                      </m:d>
                      <m:r>
                        <a:rPr lang="en-GB" i="1">
                          <a:latin typeface="Cambria Math" panose="02040503050406030204" pitchFamily="18" charset="0"/>
                        </a:rPr>
                        <m:t>,</m:t>
                      </m:r>
                      <m:r>
                        <a:rPr lang="en-GB" b="0" i="1" smtClean="0">
                          <a:latin typeface="Cambria Math" panose="02040503050406030204" pitchFamily="18" charset="0"/>
                        </a:rPr>
                        <m:t>  </m:t>
                      </m:r>
                      <m:r>
                        <a:rPr lang="en-GB" i="1">
                          <a:latin typeface="Cambria Math" panose="02040503050406030204" pitchFamily="18" charset="0"/>
                        </a:rPr>
                        <m:t>𝑓</m:t>
                      </m:r>
                      <m:r>
                        <a:rPr lang="en-GB" i="1">
                          <a:latin typeface="Cambria Math" panose="02040503050406030204" pitchFamily="18" charset="0"/>
                        </a:rPr>
                        <m:t>(</m:t>
                      </m:r>
                      <m:r>
                        <a:rPr lang="en-GB" i="1">
                          <a:latin typeface="Cambria Math" panose="02040503050406030204" pitchFamily="18" charset="0"/>
                        </a:rPr>
                        <m:t>𝑌</m:t>
                      </m:r>
                      <m:r>
                        <a:rPr lang="en-GB" i="1">
                          <a:latin typeface="Cambria Math" panose="02040503050406030204" pitchFamily="18" charset="0"/>
                        </a:rPr>
                        <m:t>,</m:t>
                      </m:r>
                      <m:r>
                        <a:rPr lang="en-GB" i="1">
                          <a:latin typeface="Cambria Math" panose="02040503050406030204" pitchFamily="18" charset="0"/>
                        </a:rPr>
                        <m:t>𝑋</m:t>
                      </m:r>
                      <m:r>
                        <a:rPr lang="en-GB" i="1">
                          <a:latin typeface="Cambria Math" panose="02040503050406030204" pitchFamily="18" charset="0"/>
                        </a:rPr>
                        <m:t>) ∈ [0,</m:t>
                      </m:r>
                      <m:sSup>
                        <m:sSupPr>
                          <m:ctrlPr>
                            <a:rPr lang="en-GB"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𝑞</m:t>
                          </m:r>
                          <m:r>
                            <a:rPr lang="en-GB" b="0" i="1" smtClean="0">
                              <a:latin typeface="Cambria Math" panose="02040503050406030204" pitchFamily="18" charset="0"/>
                            </a:rPr>
                            <m:t>−1</m:t>
                          </m:r>
                        </m:sup>
                      </m:sSup>
                      <m:r>
                        <a:rPr lang="en-GB" i="1">
                          <a:latin typeface="Cambria Math" panose="02040503050406030204" pitchFamily="18" charset="0"/>
                        </a:rPr>
                        <m:t>]</m:t>
                      </m:r>
                    </m:oMath>
                  </m:oMathPara>
                </a14:m>
                <a:endParaRPr lang="en-GB" dirty="0"/>
              </a:p>
            </p:txBody>
          </p:sp>
        </mc:Choice>
        <mc:Fallback xmlns="">
          <p:sp>
            <p:nvSpPr>
              <p:cNvPr id="3" name="Content Placeholder 2">
                <a:extLst>
                  <a:ext uri="{FF2B5EF4-FFF2-40B4-BE49-F238E27FC236}">
                    <a16:creationId xmlns:a16="http://schemas.microsoft.com/office/drawing/2014/main" id="{C624C38C-F75F-42F2-A333-75C48DC1263A}"/>
                  </a:ext>
                </a:extLst>
              </p:cNvPr>
              <p:cNvSpPr>
                <a:spLocks noGrp="1" noRot="1" noChangeAspect="1" noMove="1" noResize="1" noEditPoints="1" noAdjustHandles="1" noChangeArrowheads="1" noChangeShapeType="1" noTextEdit="1"/>
              </p:cNvSpPr>
              <p:nvPr>
                <p:ph idx="1"/>
              </p:nvPr>
            </p:nvSpPr>
            <p:spPr>
              <a:blipFill>
                <a:blip r:embed="rId3"/>
                <a:stretch>
                  <a:fillRect l="-1217" t="-2241" r="-870"/>
                </a:stretch>
              </a:blipFill>
            </p:spPr>
            <p:txBody>
              <a:bodyPr/>
              <a:lstStyle/>
              <a:p>
                <a:r>
                  <a:rPr lang="en-GB">
                    <a:noFill/>
                  </a:rPr>
                  <a:t> </a:t>
                </a:r>
              </a:p>
            </p:txBody>
          </p:sp>
        </mc:Fallback>
      </mc:AlternateContent>
    </p:spTree>
    <p:extLst>
      <p:ext uri="{BB962C8B-B14F-4D97-AF65-F5344CB8AC3E}">
        <p14:creationId xmlns:p14="http://schemas.microsoft.com/office/powerpoint/2010/main" val="352240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A96AC-74EC-4445-AD80-1AB2A588087E}"/>
              </a:ext>
            </a:extLst>
          </p:cNvPr>
          <p:cNvSpPr>
            <a:spLocks noGrp="1"/>
          </p:cNvSpPr>
          <p:nvPr>
            <p:ph type="title"/>
          </p:nvPr>
        </p:nvSpPr>
        <p:spPr/>
        <p:txBody>
          <a:bodyPr/>
          <a:lstStyle/>
          <a:p>
            <a:r>
              <a:rPr lang="en-GB" dirty="0"/>
              <a:t>NEQR (Zhang, Y., Lu, K., Gao, Y. et al.)(Cont.)</a:t>
            </a:r>
          </a:p>
        </p:txBody>
      </p:sp>
      <p:pic>
        <p:nvPicPr>
          <p:cNvPr id="5" name="Content Placeholder 4">
            <a:extLst>
              <a:ext uri="{FF2B5EF4-FFF2-40B4-BE49-F238E27FC236}">
                <a16:creationId xmlns:a16="http://schemas.microsoft.com/office/drawing/2014/main" id="{157A47F4-CB2D-47CF-A0C8-9A14F34BD8D1}"/>
              </a:ext>
            </a:extLst>
          </p:cNvPr>
          <p:cNvPicPr>
            <a:picLocks noGrp="1" noChangeAspect="1"/>
          </p:cNvPicPr>
          <p:nvPr>
            <p:ph idx="1"/>
          </p:nvPr>
        </p:nvPicPr>
        <p:blipFill>
          <a:blip r:embed="rId3"/>
          <a:stretch>
            <a:fillRect/>
          </a:stretch>
        </p:blipFill>
        <p:spPr>
          <a:xfrm>
            <a:off x="1995487" y="2753519"/>
            <a:ext cx="8201025" cy="2495550"/>
          </a:xfrm>
        </p:spPr>
      </p:pic>
    </p:spTree>
    <p:extLst>
      <p:ext uri="{BB962C8B-B14F-4D97-AF65-F5344CB8AC3E}">
        <p14:creationId xmlns:p14="http://schemas.microsoft.com/office/powerpoint/2010/main" val="3790330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CE9AD-306D-4115-8936-F5D5192B32E9}"/>
              </a:ext>
            </a:extLst>
          </p:cNvPr>
          <p:cNvSpPr>
            <a:spLocks noGrp="1"/>
          </p:cNvSpPr>
          <p:nvPr>
            <p:ph type="title"/>
          </p:nvPr>
        </p:nvSpPr>
        <p:spPr/>
        <p:txBody>
          <a:bodyPr/>
          <a:lstStyle/>
          <a:p>
            <a:r>
              <a:rPr lang="en-GB" dirty="0"/>
              <a:t>Quantum Autoencoder (Romero et al.)</a:t>
            </a:r>
          </a:p>
        </p:txBody>
      </p:sp>
      <p:sp>
        <p:nvSpPr>
          <p:cNvPr id="3" name="Content Placeholder 2">
            <a:extLst>
              <a:ext uri="{FF2B5EF4-FFF2-40B4-BE49-F238E27FC236}">
                <a16:creationId xmlns:a16="http://schemas.microsoft.com/office/drawing/2014/main" id="{0D01B16A-0A49-4D1C-9BA0-30B17213ED3E}"/>
              </a:ext>
            </a:extLst>
          </p:cNvPr>
          <p:cNvSpPr>
            <a:spLocks noGrp="1"/>
          </p:cNvSpPr>
          <p:nvPr>
            <p:ph idx="1"/>
          </p:nvPr>
        </p:nvSpPr>
        <p:spPr/>
        <p:txBody>
          <a:bodyPr/>
          <a:lstStyle/>
          <a:p>
            <a:r>
              <a:rPr lang="en-GB" dirty="0"/>
              <a:t>Quantum Autoencoders consist of two unitary programmable quantum circuits:</a:t>
            </a:r>
          </a:p>
          <a:p>
            <a:pPr lvl="1"/>
            <a:r>
              <a:rPr lang="en-GB" dirty="0"/>
              <a:t>Encoder: Takes in a vector of angles and attempts to preserve maximum quantum information from the input to the set output</a:t>
            </a:r>
          </a:p>
          <a:p>
            <a:pPr lvl="1"/>
            <a:r>
              <a:rPr lang="en-GB" dirty="0"/>
              <a:t>Decoder: Is the conjugate transpose of the encoder and attempts to reconstruct the initial state with the given qubits</a:t>
            </a:r>
          </a:p>
          <a:p>
            <a:r>
              <a:rPr lang="en-GB" dirty="0"/>
              <a:t>The work of Romero et al. demonstrated how autoencoders can be used to compress quantum data such as ground states of the Hubbard model and molecular Hamiltonians</a:t>
            </a:r>
          </a:p>
        </p:txBody>
      </p:sp>
    </p:spTree>
    <p:extLst>
      <p:ext uri="{BB962C8B-B14F-4D97-AF65-F5344CB8AC3E}">
        <p14:creationId xmlns:p14="http://schemas.microsoft.com/office/powerpoint/2010/main" val="3249722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CE9AD-306D-4115-8936-F5D5192B32E9}"/>
              </a:ext>
            </a:extLst>
          </p:cNvPr>
          <p:cNvSpPr>
            <a:spLocks noGrp="1"/>
          </p:cNvSpPr>
          <p:nvPr>
            <p:ph type="title"/>
          </p:nvPr>
        </p:nvSpPr>
        <p:spPr/>
        <p:txBody>
          <a:bodyPr/>
          <a:lstStyle/>
          <a:p>
            <a:r>
              <a:rPr lang="en-GB" dirty="0"/>
              <a:t>Quantum Autoencoder (Romero et al.)(Cont.)</a:t>
            </a:r>
          </a:p>
        </p:txBody>
      </p:sp>
      <p:pic>
        <p:nvPicPr>
          <p:cNvPr id="7" name="Content Placeholder 6">
            <a:extLst>
              <a:ext uri="{FF2B5EF4-FFF2-40B4-BE49-F238E27FC236}">
                <a16:creationId xmlns:a16="http://schemas.microsoft.com/office/drawing/2014/main" id="{FCA5EFFC-526C-4D2C-A529-241C2854A1CC}"/>
              </a:ext>
            </a:extLst>
          </p:cNvPr>
          <p:cNvPicPr>
            <a:picLocks noGrp="1" noChangeAspect="1"/>
          </p:cNvPicPr>
          <p:nvPr>
            <p:ph sz="half" idx="1"/>
          </p:nvPr>
        </p:nvPicPr>
        <p:blipFill>
          <a:blip r:embed="rId3"/>
          <a:stretch>
            <a:fillRect/>
          </a:stretch>
        </p:blipFill>
        <p:spPr>
          <a:xfrm>
            <a:off x="1185862" y="3082131"/>
            <a:ext cx="4486275" cy="1838325"/>
          </a:xfrm>
        </p:spPr>
      </p:pic>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85BE97CA-F40B-4374-8000-A46EE6A38DD6}"/>
                  </a:ext>
                </a:extLst>
              </p:cNvPr>
              <p:cNvSpPr>
                <a:spLocks noGrp="1"/>
              </p:cNvSpPr>
              <p:nvPr>
                <p:ph sz="half" idx="2"/>
              </p:nvPr>
            </p:nvSpPr>
            <p:spPr>
              <a:xfrm>
                <a:off x="6244747" y="2156495"/>
                <a:ext cx="5181600" cy="3376690"/>
              </a:xfrm>
            </p:spPr>
            <p:txBody>
              <a:bodyPr/>
              <a:lstStyle/>
              <a:p>
                <a:r>
                  <a:rPr lang="en-GB" dirty="0"/>
                  <a:t>During the training period the average fidelity is used to optimise the quantum circuits using classical training methods</a:t>
                </a:r>
              </a:p>
              <a:p>
                <a:r>
                  <a:rPr lang="en-GB" dirty="0"/>
                  <a:t>A successful autoencoder is when the fidelity between |</a:t>
                </a:r>
                <a14:m>
                  <m:oMath xmlns:m="http://schemas.openxmlformats.org/officeDocument/2006/math">
                    <m:sSub>
                      <m:sSubPr>
                        <m:ctrlPr>
                          <a:rPr lang="en-GB" i="1" smtClean="0">
                            <a:latin typeface="Cambria Math" panose="02040503050406030204" pitchFamily="18" charset="0"/>
                          </a:rPr>
                        </m:ctrlPr>
                      </m:sSubPr>
                      <m:e>
                        <m:r>
                          <a:rPr lang="en-GB" i="1">
                            <a:latin typeface="Cambria Math" panose="02040503050406030204" pitchFamily="18" charset="0"/>
                          </a:rPr>
                          <m:t>𝜓</m:t>
                        </m:r>
                      </m:e>
                      <m:sub>
                        <m:r>
                          <a:rPr lang="en-GB" b="0" i="1" smtClean="0">
                            <a:latin typeface="Cambria Math" panose="02040503050406030204" pitchFamily="18" charset="0"/>
                          </a:rPr>
                          <m:t>𝑖</m:t>
                        </m:r>
                      </m:sub>
                    </m:sSub>
                    <m:r>
                      <a:rPr lang="en-GB" b="0" i="1" smtClean="0">
                        <a:latin typeface="Cambria Math" panose="02040503050406030204" pitchFamily="18" charset="0"/>
                      </a:rPr>
                      <m:t>&gt;</m:t>
                    </m:r>
                  </m:oMath>
                </a14:m>
                <a:r>
                  <a:rPr lang="en-GB" dirty="0"/>
                  <a:t> and </a:t>
                </a:r>
                <a14:m>
                  <m:oMath xmlns:m="http://schemas.openxmlformats.org/officeDocument/2006/math">
                    <m:sSubSup>
                      <m:sSubSupPr>
                        <m:ctrlPr>
                          <a:rPr lang="en-GB" i="1">
                            <a:latin typeface="Cambria Math" panose="02040503050406030204" pitchFamily="18" charset="0"/>
                          </a:rPr>
                        </m:ctrlPr>
                      </m:sSubSupPr>
                      <m:e>
                        <m:r>
                          <a:rPr lang="en-GB" i="1">
                            <a:latin typeface="Cambria Math" panose="02040503050406030204" pitchFamily="18" charset="0"/>
                            <a:ea typeface="Cambria Math" panose="02040503050406030204" pitchFamily="18" charset="0"/>
                          </a:rPr>
                          <m:t>𝜌</m:t>
                        </m:r>
                      </m:e>
                      <m:sub>
                        <m:r>
                          <a:rPr lang="en-GB" i="1">
                            <a:latin typeface="Cambria Math" panose="02040503050406030204" pitchFamily="18" charset="0"/>
                          </a:rPr>
                          <m:t>𝑖</m:t>
                        </m:r>
                      </m:sub>
                      <m:sup>
                        <m:r>
                          <a:rPr lang="en-GB" i="1">
                            <a:latin typeface="Cambria Math" panose="02040503050406030204" pitchFamily="18" charset="0"/>
                          </a:rPr>
                          <m:t>𝑜𝑢𝑡</m:t>
                        </m:r>
                      </m:sup>
                    </m:sSubSup>
                  </m:oMath>
                </a14:m>
                <a:r>
                  <a:rPr lang="en-GB" dirty="0"/>
                  <a:t> is approx. 1 </a:t>
                </a:r>
              </a:p>
            </p:txBody>
          </p:sp>
        </mc:Choice>
        <mc:Fallback xmlns="">
          <p:sp>
            <p:nvSpPr>
              <p:cNvPr id="10" name="Content Placeholder 9">
                <a:extLst>
                  <a:ext uri="{FF2B5EF4-FFF2-40B4-BE49-F238E27FC236}">
                    <a16:creationId xmlns:a16="http://schemas.microsoft.com/office/drawing/2014/main" id="{85BE97CA-F40B-4374-8000-A46EE6A38DD6}"/>
                  </a:ext>
                </a:extLst>
              </p:cNvPr>
              <p:cNvSpPr>
                <a:spLocks noGrp="1" noRot="1" noChangeAspect="1" noMove="1" noResize="1" noEditPoints="1" noAdjustHandles="1" noChangeArrowheads="1" noChangeShapeType="1" noTextEdit="1"/>
              </p:cNvSpPr>
              <p:nvPr>
                <p:ph sz="half" idx="2"/>
              </p:nvPr>
            </p:nvSpPr>
            <p:spPr>
              <a:xfrm>
                <a:off x="6244747" y="2156495"/>
                <a:ext cx="5181600" cy="3376690"/>
              </a:xfrm>
              <a:blipFill>
                <a:blip r:embed="rId4"/>
                <a:stretch>
                  <a:fillRect l="-2118" t="-306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CCDD6F0-5F92-4373-8212-9F3502840A65}"/>
                  </a:ext>
                </a:extLst>
              </p:cNvPr>
              <p:cNvSpPr txBox="1"/>
              <p:nvPr/>
            </p:nvSpPr>
            <p:spPr>
              <a:xfrm>
                <a:off x="613252" y="3816627"/>
                <a:ext cx="878889" cy="369332"/>
              </a:xfrm>
              <a:prstGeom prst="rect">
                <a:avLst/>
              </a:prstGeom>
              <a:noFill/>
            </p:spPr>
            <p:txBody>
              <a:bodyPr wrap="square" rtlCol="0">
                <a:spAutoFit/>
              </a:bodyPr>
              <a:lstStyle/>
              <a:p>
                <a:r>
                  <a:rPr lang="en-GB" dirty="0"/>
                  <a:t>|</a:t>
                </a:r>
                <a14:m>
                  <m:oMath xmlns:m="http://schemas.openxmlformats.org/officeDocument/2006/math">
                    <m:sSub>
                      <m:sSubPr>
                        <m:ctrlPr>
                          <a:rPr lang="en-GB" i="1" smtClean="0">
                            <a:latin typeface="Cambria Math" panose="02040503050406030204" pitchFamily="18" charset="0"/>
                          </a:rPr>
                        </m:ctrlPr>
                      </m:sSubPr>
                      <m:e>
                        <m:r>
                          <a:rPr lang="en-GB" i="1">
                            <a:latin typeface="Cambria Math" panose="02040503050406030204" pitchFamily="18" charset="0"/>
                          </a:rPr>
                          <m:t>𝜓</m:t>
                        </m:r>
                      </m:e>
                      <m:sub>
                        <m:r>
                          <a:rPr lang="en-GB" b="0" i="1" smtClean="0">
                            <a:latin typeface="Cambria Math" panose="02040503050406030204" pitchFamily="18" charset="0"/>
                          </a:rPr>
                          <m:t>𝑖</m:t>
                        </m:r>
                      </m:sub>
                    </m:sSub>
                    <m:r>
                      <a:rPr lang="en-GB" b="0" i="1" smtClean="0">
                        <a:latin typeface="Cambria Math" panose="02040503050406030204" pitchFamily="18" charset="0"/>
                      </a:rPr>
                      <m:t>&gt;</m:t>
                    </m:r>
                  </m:oMath>
                </a14:m>
                <a:endParaRPr lang="en-GB" dirty="0"/>
              </a:p>
            </p:txBody>
          </p:sp>
        </mc:Choice>
        <mc:Fallback xmlns="">
          <p:sp>
            <p:nvSpPr>
              <p:cNvPr id="8" name="TextBox 7">
                <a:extLst>
                  <a:ext uri="{FF2B5EF4-FFF2-40B4-BE49-F238E27FC236}">
                    <a16:creationId xmlns:a16="http://schemas.microsoft.com/office/drawing/2014/main" id="{CCCDD6F0-5F92-4373-8212-9F3502840A65}"/>
                  </a:ext>
                </a:extLst>
              </p:cNvPr>
              <p:cNvSpPr txBox="1">
                <a:spLocks noRot="1" noChangeAspect="1" noMove="1" noResize="1" noEditPoints="1" noAdjustHandles="1" noChangeArrowheads="1" noChangeShapeType="1" noTextEdit="1"/>
              </p:cNvSpPr>
              <p:nvPr/>
            </p:nvSpPr>
            <p:spPr>
              <a:xfrm>
                <a:off x="613252" y="3816627"/>
                <a:ext cx="878889" cy="369332"/>
              </a:xfrm>
              <a:prstGeom prst="rect">
                <a:avLst/>
              </a:prstGeom>
              <a:blipFill>
                <a:blip r:embed="rId5"/>
                <a:stretch>
                  <a:fillRect l="-6250" t="-8197" b="-2459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DE1D306-DEFB-4E7B-910E-2C254DC4A1D1}"/>
                  </a:ext>
                </a:extLst>
              </p:cNvPr>
              <p:cNvSpPr txBox="1"/>
              <p:nvPr/>
            </p:nvSpPr>
            <p:spPr>
              <a:xfrm>
                <a:off x="5398786" y="3844840"/>
                <a:ext cx="878889" cy="3956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GB" i="1" smtClean="0">
                              <a:latin typeface="Cambria Math" panose="02040503050406030204" pitchFamily="18" charset="0"/>
                            </a:rPr>
                          </m:ctrlPr>
                        </m:sSubSupPr>
                        <m:e>
                          <m:r>
                            <a:rPr lang="en-GB" i="1" smtClean="0">
                              <a:latin typeface="Cambria Math" panose="02040503050406030204" pitchFamily="18" charset="0"/>
                              <a:ea typeface="Cambria Math" panose="02040503050406030204" pitchFamily="18" charset="0"/>
                            </a:rPr>
                            <m:t>𝜌</m:t>
                          </m:r>
                        </m:e>
                        <m:sub>
                          <m:r>
                            <a:rPr lang="en-GB" b="0" i="1" smtClean="0">
                              <a:latin typeface="Cambria Math" panose="02040503050406030204" pitchFamily="18" charset="0"/>
                            </a:rPr>
                            <m:t>𝑖</m:t>
                          </m:r>
                        </m:sub>
                        <m:sup>
                          <m:r>
                            <a:rPr lang="en-GB" b="0" i="1" smtClean="0">
                              <a:latin typeface="Cambria Math" panose="02040503050406030204" pitchFamily="18" charset="0"/>
                            </a:rPr>
                            <m:t>𝑜𝑢𝑡</m:t>
                          </m:r>
                        </m:sup>
                      </m:sSubSup>
                    </m:oMath>
                  </m:oMathPara>
                </a14:m>
                <a:endParaRPr lang="en-GB" dirty="0"/>
              </a:p>
            </p:txBody>
          </p:sp>
        </mc:Choice>
        <mc:Fallback xmlns="">
          <p:sp>
            <p:nvSpPr>
              <p:cNvPr id="9" name="TextBox 8">
                <a:extLst>
                  <a:ext uri="{FF2B5EF4-FFF2-40B4-BE49-F238E27FC236}">
                    <a16:creationId xmlns:a16="http://schemas.microsoft.com/office/drawing/2014/main" id="{1DE1D306-DEFB-4E7B-910E-2C254DC4A1D1}"/>
                  </a:ext>
                </a:extLst>
              </p:cNvPr>
              <p:cNvSpPr txBox="1">
                <a:spLocks noRot="1" noChangeAspect="1" noMove="1" noResize="1" noEditPoints="1" noAdjustHandles="1" noChangeArrowheads="1" noChangeShapeType="1" noTextEdit="1"/>
              </p:cNvSpPr>
              <p:nvPr/>
            </p:nvSpPr>
            <p:spPr>
              <a:xfrm>
                <a:off x="5398786" y="3844840"/>
                <a:ext cx="878889" cy="395621"/>
              </a:xfrm>
              <a:prstGeom prst="rect">
                <a:avLst/>
              </a:prstGeom>
              <a:blipFill>
                <a:blip r:embed="rId6"/>
                <a:stretch>
                  <a:fillRect b="-1538"/>
                </a:stretch>
              </a:blipFill>
            </p:spPr>
            <p:txBody>
              <a:bodyPr/>
              <a:lstStyle/>
              <a:p>
                <a:r>
                  <a:rPr lang="en-GB">
                    <a:noFill/>
                  </a:rPr>
                  <a:t> </a:t>
                </a:r>
              </a:p>
            </p:txBody>
          </p:sp>
        </mc:Fallback>
      </mc:AlternateContent>
    </p:spTree>
    <p:extLst>
      <p:ext uri="{BB962C8B-B14F-4D97-AF65-F5344CB8AC3E}">
        <p14:creationId xmlns:p14="http://schemas.microsoft.com/office/powerpoint/2010/main" val="1118542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8F9C5-792E-47CA-AFD3-F0986BA1738C}"/>
              </a:ext>
            </a:extLst>
          </p:cNvPr>
          <p:cNvSpPr>
            <a:spLocks noGrp="1"/>
          </p:cNvSpPr>
          <p:nvPr>
            <p:ph type="title"/>
          </p:nvPr>
        </p:nvSpPr>
        <p:spPr/>
        <p:txBody>
          <a:bodyPr/>
          <a:lstStyle/>
          <a:p>
            <a:r>
              <a:rPr lang="en-GB"/>
              <a:t>Objective</a:t>
            </a:r>
            <a:endParaRPr lang="en-GB" dirty="0"/>
          </a:p>
        </p:txBody>
      </p:sp>
      <p:sp>
        <p:nvSpPr>
          <p:cNvPr id="3" name="Content Placeholder 2">
            <a:extLst>
              <a:ext uri="{FF2B5EF4-FFF2-40B4-BE49-F238E27FC236}">
                <a16:creationId xmlns:a16="http://schemas.microsoft.com/office/drawing/2014/main" id="{29175835-C1DD-4AD7-BD4C-2D66DDD66B42}"/>
              </a:ext>
            </a:extLst>
          </p:cNvPr>
          <p:cNvSpPr>
            <a:spLocks noGrp="1"/>
          </p:cNvSpPr>
          <p:nvPr>
            <p:ph idx="1"/>
          </p:nvPr>
        </p:nvSpPr>
        <p:spPr/>
        <p:txBody>
          <a:bodyPr/>
          <a:lstStyle/>
          <a:p>
            <a:r>
              <a:rPr lang="en-GB" dirty="0"/>
              <a:t>NEQR and FRQI both propose depth compression techniques such as minimising the Boolean expressions</a:t>
            </a:r>
          </a:p>
          <a:p>
            <a:r>
              <a:rPr lang="en-GB" dirty="0"/>
              <a:t>However, they do not propose compressing the circuit width beyond storing the image in a superposition of qubits</a:t>
            </a:r>
          </a:p>
          <a:p>
            <a:r>
              <a:rPr lang="en-GB" dirty="0"/>
              <a:t>The objective was to reduce the width of a quantum circuit containing image information using a Quantum Autoencoder</a:t>
            </a:r>
          </a:p>
        </p:txBody>
      </p:sp>
    </p:spTree>
    <p:extLst>
      <p:ext uri="{BB962C8B-B14F-4D97-AF65-F5344CB8AC3E}">
        <p14:creationId xmlns:p14="http://schemas.microsoft.com/office/powerpoint/2010/main" val="13799972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518</TotalTime>
  <Words>1807</Words>
  <Application>Microsoft Office PowerPoint</Application>
  <PresentationFormat>Widescreen</PresentationFormat>
  <Paragraphs>155</Paragraphs>
  <Slides>20</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vt:lpstr>
      <vt:lpstr>Calibri</vt:lpstr>
      <vt:lpstr>Calibri Light</vt:lpstr>
      <vt:lpstr>Cambria Math</vt:lpstr>
      <vt:lpstr>Office Theme</vt:lpstr>
      <vt:lpstr>Quantum Autoencoders for Efficient Image Compression</vt:lpstr>
      <vt:lpstr>Introduction</vt:lpstr>
      <vt:lpstr>FRQI (Le, P.Q., Dong, F. &amp; Hirota, K.)</vt:lpstr>
      <vt:lpstr>FRQI (Le, P.Q., Dong, F. &amp; Hirota, K.)(Cont.)</vt:lpstr>
      <vt:lpstr>NEQR (Zhang, Y., Lu, K., Gao, Y. et al.)</vt:lpstr>
      <vt:lpstr>NEQR (Zhang, Y., Lu, K., Gao, Y. et al.)(Cont.)</vt:lpstr>
      <vt:lpstr>Quantum Autoencoder (Romero et al.)</vt:lpstr>
      <vt:lpstr>Quantum Autoencoder (Romero et al.)(Cont.)</vt:lpstr>
      <vt:lpstr>Objective</vt:lpstr>
      <vt:lpstr>Implementation – Tools &amp; Dataset</vt:lpstr>
      <vt:lpstr>Implementation – FRQI Model</vt:lpstr>
      <vt:lpstr>Implementation – FRQI Model (Cont.)</vt:lpstr>
      <vt:lpstr>Implementation – NEQR Model</vt:lpstr>
      <vt:lpstr>Results – Case 1</vt:lpstr>
      <vt:lpstr>Results – Case 1 (Cont.)</vt:lpstr>
      <vt:lpstr>Results – Case 2</vt:lpstr>
      <vt:lpstr>Results Conclusion</vt:lpstr>
      <vt:lpstr>Contribution</vt:lpstr>
      <vt:lpstr>Overall Conclusion</vt:lpstr>
      <vt:lpstr>Thank you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Autoencoders for Efficient Image Compression</dc:title>
  <dc:creator>Igic, Filip (Student)</dc:creator>
  <cp:lastModifiedBy>Igic, Filip (Student)</cp:lastModifiedBy>
  <cp:revision>1</cp:revision>
  <dcterms:created xsi:type="dcterms:W3CDTF">2021-05-19T10:08:51Z</dcterms:created>
  <dcterms:modified xsi:type="dcterms:W3CDTF">2021-05-21T09:42:14Z</dcterms:modified>
</cp:coreProperties>
</file>