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heatonresearch.com/encog" Type="http://schemas.openxmlformats.org/officeDocument/2006/relationships/hyperlink" TargetMode="External" Id="rId4"/><Relationship Target="http://archive.ics.uci.edu/ml/datasets/Libras+Movement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Reconhecimento de Gestos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776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buNone/>
            </a:pPr>
            <a:r>
              <a:rPr lang="en"/>
              <a:t>Filipi Xavier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Círculo</a:t>
            </a:r>
          </a:p>
        </p:txBody>
      </p:sp>
      <p:sp>
        <p:nvSpPr>
          <p:cNvPr id="84" name="Shape 84"/>
          <p:cNvSpPr/>
          <p:nvPr/>
        </p:nvSpPr>
        <p:spPr>
          <a:xfrm>
            <a:off y="390525" x="3571862"/>
            <a:ext cy="4362450" cx="511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Linha horizontal</a:t>
            </a:r>
          </a:p>
        </p:txBody>
      </p:sp>
      <p:sp>
        <p:nvSpPr>
          <p:cNvPr id="91" name="Shape 91"/>
          <p:cNvSpPr/>
          <p:nvPr/>
        </p:nvSpPr>
        <p:spPr>
          <a:xfrm>
            <a:off y="373250" x="3562350"/>
            <a:ext cy="4343400" cx="5124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Linha vertical</a:t>
            </a:r>
          </a:p>
        </p:txBody>
      </p:sp>
      <p:sp>
        <p:nvSpPr>
          <p:cNvPr id="98" name="Shape 98"/>
          <p:cNvSpPr/>
          <p:nvPr/>
        </p:nvSpPr>
        <p:spPr>
          <a:xfrm>
            <a:off y="390525" x="3571862"/>
            <a:ext cy="4362450" cx="511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Tremido</a:t>
            </a:r>
          </a:p>
        </p:txBody>
      </p:sp>
      <p:sp>
        <p:nvSpPr>
          <p:cNvPr id="105" name="Shape 105"/>
          <p:cNvSpPr/>
          <p:nvPr/>
        </p:nvSpPr>
        <p:spPr>
          <a:xfrm>
            <a:off y="395275" x="3590912"/>
            <a:ext cy="4352925" cx="5095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Zig-zag horizontal</a:t>
            </a:r>
          </a:p>
        </p:txBody>
      </p:sp>
      <p:sp>
        <p:nvSpPr>
          <p:cNvPr id="112" name="Shape 112"/>
          <p:cNvSpPr/>
          <p:nvPr/>
        </p:nvSpPr>
        <p:spPr>
          <a:xfrm>
            <a:off y="395275" x="3571862"/>
            <a:ext cy="4352925" cx="511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Zig-zag vertical</a:t>
            </a:r>
          </a:p>
        </p:txBody>
      </p:sp>
      <p:sp>
        <p:nvSpPr>
          <p:cNvPr id="119" name="Shape 119"/>
          <p:cNvSpPr/>
          <p:nvPr/>
        </p:nvSpPr>
        <p:spPr>
          <a:xfrm>
            <a:off y="395275" x="3562350"/>
            <a:ext cy="4352925" cx="5124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Onda horizontal</a:t>
            </a:r>
          </a:p>
        </p:txBody>
      </p:sp>
      <p:sp>
        <p:nvSpPr>
          <p:cNvPr id="126" name="Shape 126"/>
          <p:cNvSpPr/>
          <p:nvPr/>
        </p:nvSpPr>
        <p:spPr>
          <a:xfrm>
            <a:off y="395275" x="3571862"/>
            <a:ext cy="4352925" cx="511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Onda vertical</a:t>
            </a:r>
          </a:p>
        </p:txBody>
      </p:sp>
      <p:sp>
        <p:nvSpPr>
          <p:cNvPr id="133" name="Shape 133"/>
          <p:cNvSpPr/>
          <p:nvPr/>
        </p:nvSpPr>
        <p:spPr>
          <a:xfrm>
            <a:off y="400050" x="3562350"/>
            <a:ext cy="4343400" cx="5124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Face para cima</a:t>
            </a:r>
          </a:p>
        </p:txBody>
      </p:sp>
      <p:sp>
        <p:nvSpPr>
          <p:cNvPr id="140" name="Shape 140"/>
          <p:cNvSpPr/>
          <p:nvPr/>
        </p:nvSpPr>
        <p:spPr>
          <a:xfrm>
            <a:off y="400050" x="3571862"/>
            <a:ext cy="4343400" cx="511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Face para baixo</a:t>
            </a:r>
          </a:p>
        </p:txBody>
      </p:sp>
      <p:sp>
        <p:nvSpPr>
          <p:cNvPr id="147" name="Shape 147"/>
          <p:cNvSpPr/>
          <p:nvPr/>
        </p:nvSpPr>
        <p:spPr>
          <a:xfrm>
            <a:off y="400050" x="3581400"/>
            <a:ext cy="4343400" cx="5105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Objetivo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Comparar performance de Mapas auto-organizados e K-means na clusterização de gestos de linguagem de sinais.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K-means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Utilizado para 15 clusters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Todas as instâncias utilizadas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Formato original das instâncias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Totalmente não supervisionado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50 ou mais iterações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Resultados K-means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60" name="Shape 160"/>
          <p:cNvSpPr/>
          <p:nvPr/>
        </p:nvSpPr>
        <p:spPr>
          <a:xfrm>
            <a:off y="1200150" x="1071575"/>
            <a:ext cy="3943350" cx="70370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Mapa auto-organizado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Utilizado para 15 clusters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Todas as instâncias utilizadas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Totalmente não supervisionado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Outra representação dos dados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Formato dos dados para o mapa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As diversas tentativas consistiram em combinações das seguintes estratégias: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representar transições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representar direções das transições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representar segmentos de movimento</a:t>
            </a:r>
          </a:p>
          <a:p>
            <a:pPr lvl="0">
              <a:buNone/>
            </a:pPr>
            <a:r>
              <a:rPr lang="en"/>
              <a:t>A que forma que obteve melhores resultados combina as 3 estratégias.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Resultados do mapa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79" name="Shape 179"/>
          <p:cNvSpPr/>
          <p:nvPr/>
        </p:nvSpPr>
        <p:spPr>
          <a:xfrm>
            <a:off y="1200150" x="981812"/>
            <a:ext cy="3943350" cx="7180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Referências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Base de dados:</a:t>
            </a:r>
          </a:p>
          <a:p>
            <a:pPr rtl="0" lvl="0"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http://archive.ics.uci.edu/ml/datasets/Libras+Movement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Framework com utilitários para aprendizado de máquina:</a:t>
            </a:r>
          </a:p>
          <a:p>
            <a:pPr>
              <a:buNone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http://www.heatonresearch.com/encog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Sobre a base de dados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LIBRAS (LInguagem BRAsileira de Sinais)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Disponibilizado por pesquisadores da USP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15 classes (movimentos)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24 instâncias por classe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Totalmente rotulado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Formato dos dados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Cada instância possui 45 posições (x,y) correspondentes a posições da mão durante o movimento.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Possui um campo adicional informando a que classe pertence.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Valores das posições são números reais entre 0 e 1.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Balanço curvado</a:t>
            </a:r>
          </a:p>
        </p:txBody>
      </p:sp>
      <p:sp>
        <p:nvSpPr>
          <p:cNvPr id="49" name="Shape 49"/>
          <p:cNvSpPr/>
          <p:nvPr/>
        </p:nvSpPr>
        <p:spPr>
          <a:xfrm>
            <a:off y="515699" x="3782650"/>
            <a:ext cy="4258675" cx="50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Balanço horizontal</a:t>
            </a:r>
          </a:p>
        </p:txBody>
      </p:sp>
      <p:sp>
        <p:nvSpPr>
          <p:cNvPr id="56" name="Shape 56"/>
          <p:cNvSpPr/>
          <p:nvPr/>
        </p:nvSpPr>
        <p:spPr>
          <a:xfrm>
            <a:off y="400050" x="3802712"/>
            <a:ext cy="4343400" cx="511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Balanço vertical</a:t>
            </a:r>
          </a:p>
        </p:txBody>
      </p:sp>
      <p:sp>
        <p:nvSpPr>
          <p:cNvPr id="63" name="Shape 63"/>
          <p:cNvSpPr/>
          <p:nvPr/>
        </p:nvSpPr>
        <p:spPr>
          <a:xfrm>
            <a:off y="395275" x="3717575"/>
            <a:ext cy="4352925" cx="5124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Anti-horário</a:t>
            </a:r>
          </a:p>
        </p:txBody>
      </p:sp>
      <p:sp>
        <p:nvSpPr>
          <p:cNvPr id="70" name="Shape 70"/>
          <p:cNvSpPr/>
          <p:nvPr/>
        </p:nvSpPr>
        <p:spPr>
          <a:xfrm>
            <a:off y="395287" x="3688862"/>
            <a:ext cy="4352925" cx="511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Horário</a:t>
            </a:r>
          </a:p>
        </p:txBody>
      </p:sp>
      <p:sp>
        <p:nvSpPr>
          <p:cNvPr id="77" name="Shape 77"/>
          <p:cNvSpPr/>
          <p:nvPr/>
        </p:nvSpPr>
        <p:spPr>
          <a:xfrm>
            <a:off y="400050" x="3571862"/>
            <a:ext cy="4343400" cx="511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