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FB625-CBEA-F39C-429E-86DA93EB3F15}" v="50" dt="2020-06-20T14:42:25.958"/>
    <p1510:client id="{2C51A353-1FF9-4C03-9623-B4CE2BBBED2C}" v="1236" dt="2020-06-20T15:40:44.369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291" autoAdjust="0"/>
  </p:normalViewPr>
  <p:slideViewPr>
    <p:cSldViewPr snapToGrid="0" showGuides="1">
      <p:cViewPr varScale="1">
        <p:scale>
          <a:sx n="91" d="100"/>
          <a:sy n="91" d="100"/>
        </p:scale>
        <p:origin x="12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#,##0\ "€"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1106472"/>
        <c:axId val="571108768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\ &quot;€&quot;">
                  <c:v>10000</c:v>
                </c:pt>
                <c:pt idx="2" formatCode="#,##0\ &quot;€&quot;">
                  <c:v>30000</c:v>
                </c:pt>
                <c:pt idx="4" formatCode="#,##0\ &quot;€&quot;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2825440"/>
        <c:axId val="572827080"/>
      </c:barChart>
      <c:catAx>
        <c:axId val="57110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108768"/>
        <c:crosses val="autoZero"/>
        <c:auto val="1"/>
        <c:lblAlgn val="ctr"/>
        <c:lblOffset val="100"/>
        <c:noMultiLvlLbl val="0"/>
      </c:catAx>
      <c:valAx>
        <c:axId val="571108768"/>
        <c:scaling>
          <c:orientation val="minMax"/>
          <c:max val="50000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106472"/>
        <c:crosses val="autoZero"/>
        <c:crossBetween val="between"/>
        <c:majorUnit val="10000"/>
      </c:valAx>
      <c:valAx>
        <c:axId val="572827080"/>
        <c:scaling>
          <c:orientation val="minMax"/>
        </c:scaling>
        <c:delete val="1"/>
        <c:axPos val="r"/>
        <c:numFmt formatCode="#,##0\ &quot;€&quot;" sourceLinked="1"/>
        <c:majorTickMark val="out"/>
        <c:minorTickMark val="none"/>
        <c:tickLblPos val="nextTo"/>
        <c:crossAx val="572825440"/>
        <c:crosses val="max"/>
        <c:crossBetween val="between"/>
      </c:valAx>
      <c:catAx>
        <c:axId val="572825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2827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94B207-6237-458A-8FDB-86C5FD83D2E5}" type="datetime1">
              <a:rPr lang="de-DE" smtClean="0"/>
              <a:t>20.06.2020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F09F-4361-4390-AC7D-B9A739EB71C7}" type="datetime1">
              <a:rPr lang="de-DE" smtClean="0"/>
              <a:pPr/>
              <a:t>20.06.2020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9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13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5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6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Slogan</a:t>
            </a:r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20XX</a:t>
            </a:r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Monat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ür Dankeskar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Grafik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VIELEN</a:t>
            </a:r>
            <a:br>
              <a:rPr lang="de-DE" noProof="0"/>
            </a:br>
            <a:r>
              <a:rPr lang="de-DE" noProof="0"/>
              <a:t>DANK!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Alexander</a:t>
            </a:r>
            <a:br>
              <a:rPr lang="de-DE" noProof="0"/>
            </a:br>
            <a:r>
              <a:rPr lang="de-DE" noProof="0"/>
              <a:t>Martensson</a:t>
            </a:r>
          </a:p>
        </p:txBody>
      </p:sp>
      <p:sp>
        <p:nvSpPr>
          <p:cNvPr id="25" name="Textplatzhalt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678-555-0128</a:t>
            </a:r>
          </a:p>
        </p:txBody>
      </p:sp>
      <p:sp>
        <p:nvSpPr>
          <p:cNvPr id="28" name="Textplatzhalt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Telefon</a:t>
            </a:r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MARTENSSON@BEISPIEL.COM</a:t>
            </a:r>
          </a:p>
        </p:txBody>
      </p:sp>
      <p:sp>
        <p:nvSpPr>
          <p:cNvPr id="32" name="Textplatzhalt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Grafik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LEERE FOLIE</a:t>
            </a:r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32" name="Textplatzhalt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3" name="Textplatzhalt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34" name="Textplatzhalt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Textplatzhalt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36" name="Textplatzhalt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8" name="Textplatzhalt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9" name="Textplatzhalt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0" name="Textplatzhalt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1" name="Textplatzhalt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2" name="Textplatzhalt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3" name="Textplatzhalt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4" name="Bildplatzhalt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SO VERWENDEN SIE DIESE VORLAGE</a:t>
            </a:r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1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 auf das Symbol,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2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it 2 Abschnit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1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2</a:t>
            </a:r>
          </a:p>
        </p:txBody>
      </p:sp>
      <p:sp>
        <p:nvSpPr>
          <p:cNvPr id="11" name="Textplatzhalt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Textplatzhalt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VERGLEICH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Grafik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Diagrammplatzhalt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DIAGRAMM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4" name="Grafik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TABELLE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Grafik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Tabellenplatzhalt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Tabelle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itelfoli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GROSSE BILDFOLIE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3" name="Grafik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VIDEOFOLIE</a:t>
            </a:r>
          </a:p>
        </p:txBody>
      </p:sp>
      <p:sp>
        <p:nvSpPr>
          <p:cNvPr id="16" name="Medienplatzhalt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Medien durch Klicken auf das Symbol hinzufügen</a:t>
            </a:r>
          </a:p>
        </p:txBody>
      </p:sp>
      <p:sp>
        <p:nvSpPr>
          <p:cNvPr id="12" name="Grafik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 dirty="0"/>
              <a:t>TT.MM.20XX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/>
              <a:t>FUSSZEILE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de-de/article/bearbeiten-einer-pr%c3%a4sentation-ff353d37-742a-4aa8-8bdd-6b1f488127a2?omkt=de-DE&amp;ui=de-DE&amp;rs=de-DE&amp;ad=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Glaswände eines Gebäudes und Himm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Project Overtime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56928"/>
            <a:ext cx="10090287" cy="1101897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dirty="0"/>
              <a:t>By Felix </a:t>
            </a:r>
            <a:r>
              <a:rPr lang="de-DE" dirty="0" err="1"/>
              <a:t>Jopkiewicz</a:t>
            </a:r>
            <a:endParaRPr lang="de-DE" dirty="0"/>
          </a:p>
          <a:p>
            <a:r>
              <a:rPr lang="de-DE" dirty="0"/>
              <a:t>Filip Josipovic</a:t>
            </a:r>
          </a:p>
          <a:p>
            <a:r>
              <a:rPr lang="de-DE" dirty="0"/>
              <a:t>Dejan </a:t>
            </a:r>
            <a:r>
              <a:rPr lang="de-DE" dirty="0" err="1"/>
              <a:t>Sunaric</a:t>
            </a:r>
            <a:r>
              <a:rPr lang="de-DE" dirty="0"/>
              <a:t> </a:t>
            </a:r>
          </a:p>
          <a:p>
            <a:r>
              <a:rPr lang="de-DE" dirty="0"/>
              <a:t>Fabio Boran </a:t>
            </a:r>
          </a:p>
          <a:p>
            <a:r>
              <a:rPr lang="de-DE" strike="sngStrike" dirty="0" err="1"/>
              <a:t>Eldi</a:t>
            </a:r>
            <a:r>
              <a:rPr lang="de-DE" strike="sngStrike" dirty="0"/>
              <a:t> Neziri</a:t>
            </a:r>
            <a:r>
              <a:rPr lang="de-DE" dirty="0"/>
              <a:t> 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73AFF-EF74-41A8-8F36-ADA13C72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 descr="Ansicht eines Bürogebäudes vor blauem Himmel aus einem niedrigen Winkel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</a:t>
            </a:r>
            <a:br>
              <a:rPr lang="de-DE" dirty="0"/>
            </a:br>
            <a:r>
              <a:rPr lang="de-DE" dirty="0"/>
              <a:t>DANK!</a:t>
            </a:r>
            <a:br>
              <a:rPr lang="de-DE" dirty="0"/>
            </a:br>
            <a:r>
              <a:rPr lang="de-DE" dirty="0"/>
              <a:t>Aziz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Team </a:t>
            </a:r>
          </a:p>
          <a:p>
            <a:pPr rtl="0"/>
            <a:r>
              <a:rPr lang="de-DE" dirty="0" err="1"/>
              <a:t>OverTime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de-DE" dirty="0"/>
              <a:t>HTL- Donaustadt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539E09-E041-4540-AB2B-61683BCA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6" y="2348727"/>
            <a:ext cx="3438366" cy="18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"/>
              <a:t>Diese Vorlage anpassen</a:t>
            </a:r>
          </a:p>
        </p:txBody>
      </p:sp>
      <p:sp>
        <p:nvSpPr>
          <p:cNvPr id="8" name="Textfeld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084446" y="2459504"/>
            <a:ext cx="10023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" sz="6000" u="sng" dirty="0">
                <a:solidFill>
                  <a:srgbClr val="0070C0"/>
                </a:solidFill>
              </a:rPr>
              <a:t>Anweisungen und Feedback zum Bearbeiten der Vorlage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Ansicht eines Gebäudes vor dem wolkenlosen Himmel aus einem niedrigen Winkel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>
          <a:xfrm>
            <a:off x="0" y="127713"/>
            <a:ext cx="12192000" cy="6602574"/>
          </a:xfr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B89E31-52F5-4745-9D58-803E35076B77}"/>
              </a:ext>
            </a:extLst>
          </p:cNvPr>
          <p:cNvSpPr/>
          <p:nvPr/>
        </p:nvSpPr>
        <p:spPr>
          <a:xfrm>
            <a:off x="304797" y="2086932"/>
            <a:ext cx="9903231" cy="38317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939339"/>
            <a:ext cx="5536933" cy="1049154"/>
          </a:xfrm>
        </p:spPr>
        <p:txBody>
          <a:bodyPr rtlCol="0">
            <a:normAutofit/>
          </a:bodyPr>
          <a:lstStyle/>
          <a:p>
            <a:pPr rtl="0"/>
            <a:r>
              <a:rPr lang="de-DE" sz="4800" dirty="0"/>
              <a:t>Agenda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230" y="2270674"/>
            <a:ext cx="10478192" cy="4936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Background/Idea/Reason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Planning (Gantt-Chart and goals)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Technical details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Individual input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Prototype</a:t>
            </a:r>
          </a:p>
          <a:p>
            <a:pPr rtl="0">
              <a:lnSpc>
                <a:spcPct val="50000"/>
              </a:lnSpc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3" y="6027310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2F79C78-C76D-4A1F-A099-6DB45A70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 descr="Kopf mit Zahnrädern">
            <a:extLst>
              <a:ext uri="{FF2B5EF4-FFF2-40B4-BE49-F238E27FC236}">
                <a16:creationId xmlns:a16="http://schemas.microsoft.com/office/drawing/2014/main" id="{77DC1ECF-EFBF-485F-B5C6-215627AB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8020" y="2060493"/>
            <a:ext cx="775651" cy="775651"/>
          </a:xfrm>
          <a:prstGeom prst="rect">
            <a:avLst/>
          </a:prstGeom>
        </p:spPr>
      </p:pic>
      <p:pic>
        <p:nvPicPr>
          <p:cNvPr id="33" name="Grafik 32" descr="Webdesign">
            <a:extLst>
              <a:ext uri="{FF2B5EF4-FFF2-40B4-BE49-F238E27FC236}">
                <a16:creationId xmlns:a16="http://schemas.microsoft.com/office/drawing/2014/main" id="{A2AE9C99-AE7D-4604-9C55-3D4C3DD38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0237" y="3581453"/>
            <a:ext cx="779069" cy="779069"/>
          </a:xfrm>
          <a:prstGeom prst="rect">
            <a:avLst/>
          </a:prstGeom>
        </p:spPr>
      </p:pic>
      <p:pic>
        <p:nvPicPr>
          <p:cNvPr id="35" name="Grafik 34" descr="Glühbirne und Zahnrad">
            <a:extLst>
              <a:ext uri="{FF2B5EF4-FFF2-40B4-BE49-F238E27FC236}">
                <a16:creationId xmlns:a16="http://schemas.microsoft.com/office/drawing/2014/main" id="{7AB5AA2C-FCA2-4A45-AEBC-84BE755CF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0237" y="5038443"/>
            <a:ext cx="779070" cy="779070"/>
          </a:xfrm>
          <a:prstGeom prst="rect">
            <a:avLst/>
          </a:prstGeom>
        </p:spPr>
      </p:pic>
      <p:pic>
        <p:nvPicPr>
          <p:cNvPr id="39" name="Grafik 38" descr="Präsentation mit Balkendiagramm RNL">
            <a:extLst>
              <a:ext uri="{FF2B5EF4-FFF2-40B4-BE49-F238E27FC236}">
                <a16:creationId xmlns:a16="http://schemas.microsoft.com/office/drawing/2014/main" id="{ECDEE222-E111-4EA2-B784-CF8330A0D9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31013" y="2847535"/>
            <a:ext cx="779069" cy="779069"/>
          </a:xfrm>
          <a:prstGeom prst="rect">
            <a:avLst/>
          </a:prstGeom>
        </p:spPr>
      </p:pic>
      <p:pic>
        <p:nvPicPr>
          <p:cNvPr id="41" name="Grafik 40" descr="Gruppenbrainstorming">
            <a:extLst>
              <a:ext uri="{FF2B5EF4-FFF2-40B4-BE49-F238E27FC236}">
                <a16:creationId xmlns:a16="http://schemas.microsoft.com/office/drawing/2014/main" id="{2BF702E5-BE44-4548-BAC3-8EE43E77BC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0237" y="4259374"/>
            <a:ext cx="779070" cy="7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2"/>
            <a:ext cx="3432209" cy="3776980"/>
          </a:xfrm>
        </p:spPr>
        <p:txBody>
          <a:bodyPr rtlCol="0">
            <a:normAutofit/>
          </a:bodyPr>
          <a:lstStyle/>
          <a:p>
            <a:pPr rtl="0"/>
            <a:r>
              <a:rPr lang="de-DE" dirty="0" err="1"/>
              <a:t>Issue</a:t>
            </a:r>
            <a:r>
              <a:rPr lang="de-DE" dirty="0"/>
              <a:t>: </a:t>
            </a:r>
          </a:p>
        </p:txBody>
      </p:sp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922410" y="0"/>
            <a:ext cx="6103621" cy="6858000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55C4A1-5F64-4A99-9252-ECED9F3C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57" y="1276027"/>
            <a:ext cx="7573014" cy="782638"/>
          </a:xfrm>
        </p:spPr>
        <p:txBody>
          <a:bodyPr rtlCol="0">
            <a:normAutofit fontScale="90000"/>
          </a:bodyPr>
          <a:lstStyle/>
          <a:p>
            <a:r>
              <a:rPr lang="en-US" dirty="0"/>
              <a:t>Background/Idea/Reason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TEXTLAYOUT 2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consectetuer adipiscing elit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de-DE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de-DE"/>
              <a:t>VERGLEICH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 lnSpcReduction="10000"/>
          </a:bodyPr>
          <a:lstStyle/>
          <a:p>
            <a:pPr rtl="0"/>
            <a:r>
              <a:rPr lang="de-DE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rtlCol="0"/>
          <a:lstStyle/>
          <a:p>
            <a:pPr rtl="0"/>
            <a:r>
              <a:rPr lang="de-DE"/>
              <a:t>Titel Abschnitt 1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de-DE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10000"/>
              </a:lnSpc>
            </a:pPr>
            <a:r>
              <a:rPr lang="de-DE"/>
              <a:t>Nunc viverra imperdiet enim. Fusce est. Vivamus a tellus.</a:t>
            </a:r>
          </a:p>
          <a:p>
            <a:pPr rtl="0">
              <a:lnSpc>
                <a:spcPct val="110000"/>
              </a:lnSpc>
            </a:pPr>
            <a:r>
              <a:rPr lang="de-DE"/>
              <a:t>Pellentesque habitant morbi tristique senectus et netus et malesuada fames ac turpis egestas.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rtlCol="0"/>
          <a:lstStyle/>
          <a:p>
            <a:pPr rtl="0"/>
            <a:r>
              <a:rPr lang="de-DE"/>
              <a:t>Titel Abschnitt 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de-DE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00000"/>
              </a:lnSpc>
            </a:pPr>
            <a:r>
              <a:rPr lang="de-DE"/>
              <a:t>Nunc viverra imperdiet enim. Fusce est. Vivamus a tellus.</a:t>
            </a:r>
          </a:p>
          <a:p>
            <a:pPr rtl="0">
              <a:lnSpc>
                <a:spcPct val="100000"/>
              </a:lnSpc>
            </a:pPr>
            <a:r>
              <a:rPr lang="de-DE"/>
              <a:t>Pellentesque habitant morbi tristique senectus et netus et malesuada fames ac turpis egestas.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1" y="1317173"/>
            <a:ext cx="3653589" cy="1524185"/>
          </a:xfrm>
        </p:spPr>
        <p:txBody>
          <a:bodyPr rtlCol="0"/>
          <a:lstStyle/>
          <a:p>
            <a:pPr rtl="0"/>
            <a:r>
              <a:rPr lang="de-DE" dirty="0"/>
              <a:t>DIAGRAMM FOLIE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de-DE"/>
              <a:t>Lorem ipsum</a:t>
            </a:r>
            <a:br>
              <a:rPr lang="de-DE"/>
            </a:br>
            <a:r>
              <a:rPr lang="de-DE"/>
              <a:t>dolor sit amet, consectetuer adipiscing elit, sed</a:t>
            </a:r>
            <a:br>
              <a:rPr lang="de-DE"/>
            </a:br>
            <a:r>
              <a:rPr lang="de-DE"/>
              <a:t>do eiusmod tempor incididunt ut labore.</a:t>
            </a:r>
          </a:p>
        </p:txBody>
      </p:sp>
      <p:graphicFrame>
        <p:nvGraphicFramePr>
          <p:cNvPr id="9" name="Diagrammplatzhalter 8" descr="Diagramm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3991411586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de-DE"/>
              <a:t>TABELLE</a:t>
            </a:r>
            <a:br>
              <a:rPr lang="de-DE"/>
            </a:br>
            <a:r>
              <a:rPr lang="de-DE"/>
              <a:t>FOLIE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de-DE"/>
              <a:t>Lorem ipsum</a:t>
            </a:r>
            <a:br>
              <a:rPr lang="de-DE"/>
            </a:br>
            <a:r>
              <a:rPr lang="de-DE"/>
              <a:t>dolor sit amet, consectetuer adipiscing elit, sed</a:t>
            </a:r>
            <a:br>
              <a:rPr lang="de-DE"/>
            </a:br>
            <a:r>
              <a:rPr lang="de-DE"/>
              <a:t>do eiusmod tempor incididunt ut labore.</a:t>
            </a:r>
          </a:p>
        </p:txBody>
      </p:sp>
      <p:graphicFrame>
        <p:nvGraphicFramePr>
          <p:cNvPr id="7" name="Tabellenplatzhalt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286248145"/>
              </p:ext>
            </p:extLst>
          </p:nvPr>
        </p:nvGraphicFramePr>
        <p:xfrm>
          <a:off x="4716463" y="1592263"/>
          <a:ext cx="6588000" cy="4079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de-DE" noProof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7.593.750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15" descr="Weißes Gebäude unter klarem blauen Himmel aus der Froschperspektive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42" b="7642"/>
          <a:stretch>
            <a:fillRect/>
          </a:stretch>
        </p:blipFill>
        <p:spPr/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 rtl="0"/>
            <a:r>
              <a:rPr lang="de-DE"/>
              <a:t>GROSSE BILDFOLIE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 rtlCol="0"/>
          <a:lstStyle/>
          <a:p>
            <a:pPr rtl="0"/>
            <a:r>
              <a:rPr lang="de-DE"/>
              <a:t>Lorem ipsum dolor sit amet, consectetuer adipiscing elit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838200" y="2766218"/>
            <a:ext cx="10515600" cy="1325563"/>
          </a:xfrm>
        </p:spPr>
        <p:txBody>
          <a:bodyPr rtlCol="0"/>
          <a:lstStyle/>
          <a:p>
            <a:pPr rtl="0"/>
            <a:r>
              <a:rPr lang="de-DE" dirty="0"/>
              <a:t>Prototyp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536_TF45331398" id="{FBFDD076-780A-4035-A459-998BFBE6E090}" vid="{62A87C6E-8870-4587-A22A-143167704F1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0DF292CBD37A45BDB92E0A283F8FF9" ma:contentTypeVersion="10" ma:contentTypeDescription="Ein neues Dokument erstellen." ma:contentTypeScope="" ma:versionID="16d96a7330c3dd068266531104c3f3c4">
  <xsd:schema xmlns:xsd="http://www.w3.org/2001/XMLSchema" xmlns:xs="http://www.w3.org/2001/XMLSchema" xmlns:p="http://schemas.microsoft.com/office/2006/metadata/properties" xmlns:ns3="c2d3d569-9e62-4598-a009-022054453c0b" targetNamespace="http://schemas.microsoft.com/office/2006/metadata/properties" ma:root="true" ma:fieldsID="2eed2521d16c83da7b4205d464b9305e" ns3:_="">
    <xsd:import namespace="c2d3d569-9e62-4598-a009-022054453c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3d569-9e62-4598-a009-022054453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2d3d569-9e62-4598-a009-022054453c0b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A0122E-7A7E-4B64-80A0-5A2A48F2C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3d569-9e62-4598-a009-022054453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tf45331398</Template>
  <TotalTime>0</TotalTime>
  <Words>339</Words>
  <Application>Microsoft Office PowerPoint</Application>
  <PresentationFormat>Breitbild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Grande</vt:lpstr>
      <vt:lpstr>Verdana</vt:lpstr>
      <vt:lpstr>Wingdings</vt:lpstr>
      <vt:lpstr>Office-Design</vt:lpstr>
      <vt:lpstr>Project Overtime</vt:lpstr>
      <vt:lpstr>Agenda</vt:lpstr>
      <vt:lpstr>Background/Idea/Reason</vt:lpstr>
      <vt:lpstr>TEXTLAYOUT 2</vt:lpstr>
      <vt:lpstr>VERGLEICH</vt:lpstr>
      <vt:lpstr>DIAGRAMM FOLIE</vt:lpstr>
      <vt:lpstr>TABELLE FOLIE</vt:lpstr>
      <vt:lpstr>GROSSE BILDFOLIE</vt:lpstr>
      <vt:lpstr>Prototyp</vt:lpstr>
      <vt:lpstr>VIELEN DANK! Aziz</vt:lpstr>
      <vt:lpstr>Diese Vorlage anpassen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OverTime</dc:title>
  <dc:creator/>
  <cp:lastModifiedBy/>
  <cp:revision>1</cp:revision>
  <dcterms:created xsi:type="dcterms:W3CDTF">2020-06-20T13:55:56Z</dcterms:created>
  <dcterms:modified xsi:type="dcterms:W3CDTF">2020-06-20T21:51:32Z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0x0101000C0DF292CBD37A45BDB92E0A283F8FF9</vt:lpwstr>
  </property>
</Properties>
</file>