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9DADA-EAE2-4781-9E4B-0D3041193BF8}" v="12" dt="2020-06-15T11:31:50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Jopkiewicz" userId="edf806554f9ecbfe" providerId="LiveId" clId="{DC79DADA-EAE2-4781-9E4B-0D3041193BF8}"/>
    <pc:docChg chg="undo custSel modSld">
      <pc:chgData name="Felix Jopkiewicz" userId="edf806554f9ecbfe" providerId="LiveId" clId="{DC79DADA-EAE2-4781-9E4B-0D3041193BF8}" dt="2020-06-15T11:35:52.429" v="302" actId="14100"/>
      <pc:docMkLst>
        <pc:docMk/>
      </pc:docMkLst>
      <pc:sldChg chg="modSp mod">
        <pc:chgData name="Felix Jopkiewicz" userId="edf806554f9ecbfe" providerId="LiveId" clId="{DC79DADA-EAE2-4781-9E4B-0D3041193BF8}" dt="2020-06-15T11:10:36.807" v="104" actId="20577"/>
        <pc:sldMkLst>
          <pc:docMk/>
          <pc:sldMk cId="3724149539" sldId="257"/>
        </pc:sldMkLst>
        <pc:spChg chg="mod">
          <ac:chgData name="Felix Jopkiewicz" userId="edf806554f9ecbfe" providerId="LiveId" clId="{DC79DADA-EAE2-4781-9E4B-0D3041193BF8}" dt="2020-06-15T11:10:36.807" v="104" actId="20577"/>
          <ac:spMkLst>
            <pc:docMk/>
            <pc:sldMk cId="3724149539" sldId="257"/>
            <ac:spMk id="3" creationId="{6734A1C8-0578-4F36-AF27-C3F251D20B61}"/>
          </ac:spMkLst>
        </pc:spChg>
      </pc:sldChg>
      <pc:sldChg chg="addSp delSp modSp mod setBg">
        <pc:chgData name="Felix Jopkiewicz" userId="edf806554f9ecbfe" providerId="LiveId" clId="{DC79DADA-EAE2-4781-9E4B-0D3041193BF8}" dt="2020-06-15T11:35:52.429" v="302" actId="14100"/>
        <pc:sldMkLst>
          <pc:docMk/>
          <pc:sldMk cId="4091333084" sldId="258"/>
        </pc:sldMkLst>
        <pc:spChg chg="mod ord">
          <ac:chgData name="Felix Jopkiewicz" userId="edf806554f9ecbfe" providerId="LiveId" clId="{DC79DADA-EAE2-4781-9E4B-0D3041193BF8}" dt="2020-06-15T11:34:58.536" v="298" actId="1076"/>
          <ac:spMkLst>
            <pc:docMk/>
            <pc:sldMk cId="4091333084" sldId="258"/>
            <ac:spMk id="2" creationId="{3E58D47D-1055-4C01-A921-F0A2B1C10C72}"/>
          </ac:spMkLst>
        </pc:spChg>
        <pc:spChg chg="add del mod ord">
          <ac:chgData name="Felix Jopkiewicz" userId="edf806554f9ecbfe" providerId="LiveId" clId="{DC79DADA-EAE2-4781-9E4B-0D3041193BF8}" dt="2020-06-15T11:31:29.265" v="262"/>
          <ac:spMkLst>
            <pc:docMk/>
            <pc:sldMk cId="4091333084" sldId="258"/>
            <ac:spMk id="3" creationId="{B45DA9A6-02D9-4755-98C6-767201F2FBAF}"/>
          </ac:spMkLst>
        </pc:spChg>
        <pc:spChg chg="add del">
          <ac:chgData name="Felix Jopkiewicz" userId="edf806554f9ecbfe" providerId="LiveId" clId="{DC79DADA-EAE2-4781-9E4B-0D3041193BF8}" dt="2020-06-15T11:30:16.282" v="205" actId="26606"/>
          <ac:spMkLst>
            <pc:docMk/>
            <pc:sldMk cId="4091333084" sldId="258"/>
            <ac:spMk id="8" creationId="{39B4056F-1959-4627-A683-77F6C0603FCD}"/>
          </ac:spMkLst>
        </pc:spChg>
        <pc:spChg chg="add del">
          <ac:chgData name="Felix Jopkiewicz" userId="edf806554f9ecbfe" providerId="LiveId" clId="{DC79DADA-EAE2-4781-9E4B-0D3041193BF8}" dt="2020-06-15T11:27:50.523" v="178" actId="26606"/>
          <ac:spMkLst>
            <pc:docMk/>
            <pc:sldMk cId="4091333084" sldId="258"/>
            <ac:spMk id="9" creationId="{0AB6E427-3F73-4C06-A5D5-AE52C3883B50}"/>
          </ac:spMkLst>
        </pc:spChg>
        <pc:spChg chg="add del">
          <ac:chgData name="Felix Jopkiewicz" userId="edf806554f9ecbfe" providerId="LiveId" clId="{DC79DADA-EAE2-4781-9E4B-0D3041193BF8}" dt="2020-06-15T11:29:38.667" v="186" actId="26606"/>
          <ac:spMkLst>
            <pc:docMk/>
            <pc:sldMk cId="4091333084" sldId="258"/>
            <ac:spMk id="10" creationId="{39B4056F-1959-4627-A683-77F6C0603FCD}"/>
          </ac:spMkLst>
        </pc:spChg>
        <pc:spChg chg="add del">
          <ac:chgData name="Felix Jopkiewicz" userId="edf806554f9ecbfe" providerId="LiveId" clId="{DC79DADA-EAE2-4781-9E4B-0D3041193BF8}" dt="2020-06-15T11:27:50.523" v="178" actId="26606"/>
          <ac:spMkLst>
            <pc:docMk/>
            <pc:sldMk cId="4091333084" sldId="258"/>
            <ac:spMk id="11" creationId="{D8C9BDAA-0390-4B39-9B5C-BC95E5120DA4}"/>
          </ac:spMkLst>
        </pc:spChg>
        <pc:spChg chg="add del">
          <ac:chgData name="Felix Jopkiewicz" userId="edf806554f9ecbfe" providerId="LiveId" clId="{DC79DADA-EAE2-4781-9E4B-0D3041193BF8}" dt="2020-06-15T11:29:38.667" v="186" actId="26606"/>
          <ac:spMkLst>
            <pc:docMk/>
            <pc:sldMk cId="4091333084" sldId="258"/>
            <ac:spMk id="12" creationId="{D8D7349B-C9FA-4FCE-A1FF-948F460A3A9A}"/>
          </ac:spMkLst>
        </pc:spChg>
        <pc:spChg chg="add del">
          <ac:chgData name="Felix Jopkiewicz" userId="edf806554f9ecbfe" providerId="LiveId" clId="{DC79DADA-EAE2-4781-9E4B-0D3041193BF8}" dt="2020-06-15T11:29:31.548" v="182" actId="26606"/>
          <ac:spMkLst>
            <pc:docMk/>
            <pc:sldMk cId="4091333084" sldId="258"/>
            <ac:spMk id="15" creationId="{39B4056F-1959-4627-A683-77F6C0603FCD}"/>
          </ac:spMkLst>
        </pc:spChg>
        <pc:spChg chg="add del">
          <ac:chgData name="Felix Jopkiewicz" userId="edf806554f9ecbfe" providerId="LiveId" clId="{DC79DADA-EAE2-4781-9E4B-0D3041193BF8}" dt="2020-06-15T11:29:31.548" v="182" actId="26606"/>
          <ac:spMkLst>
            <pc:docMk/>
            <pc:sldMk cId="4091333084" sldId="258"/>
            <ac:spMk id="16" creationId="{D8D7349B-C9FA-4FCE-A1FF-948F460A3A9A}"/>
          </ac:spMkLst>
        </pc:spChg>
        <pc:spChg chg="add del">
          <ac:chgData name="Felix Jopkiewicz" userId="edf806554f9ecbfe" providerId="LiveId" clId="{DC79DADA-EAE2-4781-9E4B-0D3041193BF8}" dt="2020-06-15T11:29:39.260" v="188" actId="26606"/>
          <ac:spMkLst>
            <pc:docMk/>
            <pc:sldMk cId="4091333084" sldId="258"/>
            <ac:spMk id="18" creationId="{F64BBAA4-C62B-4146-B49F-FE4CC4655EE0}"/>
          </ac:spMkLst>
        </pc:spChg>
        <pc:spChg chg="add del">
          <ac:chgData name="Felix Jopkiewicz" userId="edf806554f9ecbfe" providerId="LiveId" clId="{DC79DADA-EAE2-4781-9E4B-0D3041193BF8}" dt="2020-06-15T11:29:39.260" v="188" actId="26606"/>
          <ac:spMkLst>
            <pc:docMk/>
            <pc:sldMk cId="4091333084" sldId="258"/>
            <ac:spMk id="20" creationId="{6BF36B24-6632-4516-9692-731462896C1F}"/>
          </ac:spMkLst>
        </pc:spChg>
        <pc:spChg chg="add del">
          <ac:chgData name="Felix Jopkiewicz" userId="edf806554f9ecbfe" providerId="LiveId" clId="{DC79DADA-EAE2-4781-9E4B-0D3041193BF8}" dt="2020-06-15T11:30:16.282" v="205" actId="26606"/>
          <ac:spMkLst>
            <pc:docMk/>
            <pc:sldMk cId="4091333084" sldId="258"/>
            <ac:spMk id="21" creationId="{D8D7349B-C9FA-4FCE-A1FF-948F460A3A9A}"/>
          </ac:spMkLst>
        </pc:spChg>
        <pc:spChg chg="add del">
          <ac:chgData name="Felix Jopkiewicz" userId="edf806554f9ecbfe" providerId="LiveId" clId="{DC79DADA-EAE2-4781-9E4B-0D3041193BF8}" dt="2020-06-15T11:29:39.792" v="190" actId="26606"/>
          <ac:spMkLst>
            <pc:docMk/>
            <pc:sldMk cId="4091333084" sldId="258"/>
            <ac:spMk id="22" creationId="{0AB6E427-3F73-4C06-A5D5-AE52C3883B50}"/>
          </ac:spMkLst>
        </pc:spChg>
        <pc:spChg chg="add del">
          <ac:chgData name="Felix Jopkiewicz" userId="edf806554f9ecbfe" providerId="LiveId" clId="{DC79DADA-EAE2-4781-9E4B-0D3041193BF8}" dt="2020-06-15T11:29:39.792" v="190" actId="26606"/>
          <ac:spMkLst>
            <pc:docMk/>
            <pc:sldMk cId="4091333084" sldId="258"/>
            <ac:spMk id="23" creationId="{D8C9BDAA-0390-4B39-9B5C-BC95E5120DA4}"/>
          </ac:spMkLst>
        </pc:spChg>
        <pc:spChg chg="add del">
          <ac:chgData name="Felix Jopkiewicz" userId="edf806554f9ecbfe" providerId="LiveId" clId="{DC79DADA-EAE2-4781-9E4B-0D3041193BF8}" dt="2020-06-15T11:29:41.697" v="192" actId="26606"/>
          <ac:spMkLst>
            <pc:docMk/>
            <pc:sldMk cId="4091333084" sldId="258"/>
            <ac:spMk id="26" creationId="{80861964-D86C-4A50-8F6D-B466384A61B1}"/>
          </ac:spMkLst>
        </pc:spChg>
        <pc:spChg chg="add del">
          <ac:chgData name="Felix Jopkiewicz" userId="edf806554f9ecbfe" providerId="LiveId" clId="{DC79DADA-EAE2-4781-9E4B-0D3041193BF8}" dt="2020-06-15T11:29:41.697" v="192" actId="26606"/>
          <ac:spMkLst>
            <pc:docMk/>
            <pc:sldMk cId="4091333084" sldId="258"/>
            <ac:spMk id="28" creationId="{F2BDE551-930A-4FE1-8434-09824E3247E6}"/>
          </ac:spMkLst>
        </pc:spChg>
        <pc:spChg chg="add del">
          <ac:chgData name="Felix Jopkiewicz" userId="edf806554f9ecbfe" providerId="LiveId" clId="{DC79DADA-EAE2-4781-9E4B-0D3041193BF8}" dt="2020-06-15T11:30:17.954" v="207" actId="26606"/>
          <ac:spMkLst>
            <pc:docMk/>
            <pc:sldMk cId="4091333084" sldId="258"/>
            <ac:spMk id="29" creationId="{39E3965E-AC41-4711-9D10-E25ABB132D86}"/>
          </ac:spMkLst>
        </pc:spChg>
        <pc:spChg chg="add del">
          <ac:chgData name="Felix Jopkiewicz" userId="edf806554f9ecbfe" providerId="LiveId" clId="{DC79DADA-EAE2-4781-9E4B-0D3041193BF8}" dt="2020-06-15T11:29:42.197" v="194" actId="26606"/>
          <ac:spMkLst>
            <pc:docMk/>
            <pc:sldMk cId="4091333084" sldId="258"/>
            <ac:spMk id="30" creationId="{5E0A8391-2737-4F1C-B27A-C44629DB4D33}"/>
          </ac:spMkLst>
        </pc:spChg>
        <pc:spChg chg="add del">
          <ac:chgData name="Felix Jopkiewicz" userId="edf806554f9ecbfe" providerId="LiveId" clId="{DC79DADA-EAE2-4781-9E4B-0D3041193BF8}" dt="2020-06-15T11:29:42.197" v="194" actId="26606"/>
          <ac:spMkLst>
            <pc:docMk/>
            <pc:sldMk cId="4091333084" sldId="258"/>
            <ac:spMk id="31" creationId="{ED5EC01C-B438-4398-919E-A345C83EDAC9}"/>
          </ac:spMkLst>
        </pc:spChg>
        <pc:spChg chg="add del">
          <ac:chgData name="Felix Jopkiewicz" userId="edf806554f9ecbfe" providerId="LiveId" clId="{DC79DADA-EAE2-4781-9E4B-0D3041193BF8}" dt="2020-06-15T11:29:47.758" v="196" actId="26606"/>
          <ac:spMkLst>
            <pc:docMk/>
            <pc:sldMk cId="4091333084" sldId="258"/>
            <ac:spMk id="33" creationId="{08CB54FC-0B2A-4107-9A70-958B90B76585}"/>
          </ac:spMkLst>
        </pc:spChg>
        <pc:spChg chg="add del">
          <ac:chgData name="Felix Jopkiewicz" userId="edf806554f9ecbfe" providerId="LiveId" clId="{DC79DADA-EAE2-4781-9E4B-0D3041193BF8}" dt="2020-06-15T11:29:47.758" v="196" actId="26606"/>
          <ac:spMkLst>
            <pc:docMk/>
            <pc:sldMk cId="4091333084" sldId="258"/>
            <ac:spMk id="35" creationId="{9AA76026-5689-4584-8D93-D71D739E61B5}"/>
          </ac:spMkLst>
        </pc:spChg>
        <pc:spChg chg="add del">
          <ac:chgData name="Felix Jopkiewicz" userId="edf806554f9ecbfe" providerId="LiveId" clId="{DC79DADA-EAE2-4781-9E4B-0D3041193BF8}" dt="2020-06-15T11:30:17.954" v="207" actId="26606"/>
          <ac:spMkLst>
            <pc:docMk/>
            <pc:sldMk cId="4091333084" sldId="258"/>
            <ac:spMk id="36" creationId="{990BAFCD-EA0A-47F4-8B00-AAB1E67A90CC}"/>
          </ac:spMkLst>
        </pc:spChg>
        <pc:spChg chg="add del">
          <ac:chgData name="Felix Jopkiewicz" userId="edf806554f9ecbfe" providerId="LiveId" clId="{DC79DADA-EAE2-4781-9E4B-0D3041193BF8}" dt="2020-06-15T11:30:17.954" v="207" actId="26606"/>
          <ac:spMkLst>
            <pc:docMk/>
            <pc:sldMk cId="4091333084" sldId="258"/>
            <ac:spMk id="37" creationId="{2F9C61D6-37CC-4AD4-83C3-022D08874179}"/>
          </ac:spMkLst>
        </pc:spChg>
        <pc:spChg chg="add del">
          <ac:chgData name="Felix Jopkiewicz" userId="edf806554f9ecbfe" providerId="LiveId" clId="{DC79DADA-EAE2-4781-9E4B-0D3041193BF8}" dt="2020-06-15T11:31:25.719" v="260" actId="26606"/>
          <ac:spMkLst>
            <pc:docMk/>
            <pc:sldMk cId="4091333084" sldId="258"/>
            <ac:spMk id="39" creationId="{39E3965E-AC41-4711-9D10-E25ABB132D86}"/>
          </ac:spMkLst>
        </pc:spChg>
        <pc:spChg chg="add del">
          <ac:chgData name="Felix Jopkiewicz" userId="edf806554f9ecbfe" providerId="LiveId" clId="{DC79DADA-EAE2-4781-9E4B-0D3041193BF8}" dt="2020-06-15T11:30:34.169" v="231" actId="26606"/>
          <ac:spMkLst>
            <pc:docMk/>
            <pc:sldMk cId="4091333084" sldId="258"/>
            <ac:spMk id="40" creationId="{39E3965E-AC41-4711-9D10-E25ABB132D86}"/>
          </ac:spMkLst>
        </pc:spChg>
        <pc:spChg chg="add del">
          <ac:chgData name="Felix Jopkiewicz" userId="edf806554f9ecbfe" providerId="LiveId" clId="{DC79DADA-EAE2-4781-9E4B-0D3041193BF8}" dt="2020-06-15T11:30:34.169" v="231" actId="26606"/>
          <ac:spMkLst>
            <pc:docMk/>
            <pc:sldMk cId="4091333084" sldId="258"/>
            <ac:spMk id="42" creationId="{548B4202-DCD5-4F8C-B481-743A989A9DFF}"/>
          </ac:spMkLst>
        </pc:spChg>
        <pc:spChg chg="add del">
          <ac:chgData name="Felix Jopkiewicz" userId="edf806554f9ecbfe" providerId="LiveId" clId="{DC79DADA-EAE2-4781-9E4B-0D3041193BF8}" dt="2020-06-15T11:30:34.169" v="231" actId="26606"/>
          <ac:spMkLst>
            <pc:docMk/>
            <pc:sldMk cId="4091333084" sldId="258"/>
            <ac:spMk id="44" creationId="{8EE702CF-91CE-4661-ACBF-3C8160D1B433}"/>
          </ac:spMkLst>
        </pc:spChg>
        <pc:spChg chg="add del">
          <ac:chgData name="Felix Jopkiewicz" userId="edf806554f9ecbfe" providerId="LiveId" clId="{DC79DADA-EAE2-4781-9E4B-0D3041193BF8}" dt="2020-06-15T11:31:25.719" v="260" actId="26606"/>
          <ac:spMkLst>
            <pc:docMk/>
            <pc:sldMk cId="4091333084" sldId="258"/>
            <ac:spMk id="46" creationId="{548B4202-DCD5-4F8C-B481-743A989A9DFF}"/>
          </ac:spMkLst>
        </pc:spChg>
        <pc:spChg chg="add del">
          <ac:chgData name="Felix Jopkiewicz" userId="edf806554f9ecbfe" providerId="LiveId" clId="{DC79DADA-EAE2-4781-9E4B-0D3041193BF8}" dt="2020-06-15T11:30:28.248" v="219" actId="26606"/>
          <ac:spMkLst>
            <pc:docMk/>
            <pc:sldMk cId="4091333084" sldId="258"/>
            <ac:spMk id="48" creationId="{D28A899B-2285-44A6-984F-8ED7C2625635}"/>
          </ac:spMkLst>
        </pc:spChg>
        <pc:spChg chg="add del">
          <ac:chgData name="Felix Jopkiewicz" userId="edf806554f9ecbfe" providerId="LiveId" clId="{DC79DADA-EAE2-4781-9E4B-0D3041193BF8}" dt="2020-06-15T11:30:27.686" v="217" actId="26606"/>
          <ac:spMkLst>
            <pc:docMk/>
            <pc:sldMk cId="4091333084" sldId="258"/>
            <ac:spMk id="49" creationId="{39E3965E-AC41-4711-9D10-E25ABB132D86}"/>
          </ac:spMkLst>
        </pc:spChg>
        <pc:spChg chg="add del">
          <ac:chgData name="Felix Jopkiewicz" userId="edf806554f9ecbfe" providerId="LiveId" clId="{DC79DADA-EAE2-4781-9E4B-0D3041193BF8}" dt="2020-06-15T11:31:25.719" v="260" actId="26606"/>
          <ac:spMkLst>
            <pc:docMk/>
            <pc:sldMk cId="4091333084" sldId="258"/>
            <ac:spMk id="50" creationId="{8EE702CF-91CE-4661-ACBF-3C8160D1B433}"/>
          </ac:spMkLst>
        </pc:spChg>
        <pc:spChg chg="add del">
          <ac:chgData name="Felix Jopkiewicz" userId="edf806554f9ecbfe" providerId="LiveId" clId="{DC79DADA-EAE2-4781-9E4B-0D3041193BF8}" dt="2020-06-15T11:30:27.686" v="217" actId="26606"/>
          <ac:spMkLst>
            <pc:docMk/>
            <pc:sldMk cId="4091333084" sldId="258"/>
            <ac:spMk id="53" creationId="{34461041-8413-4023-ABA7-9E499B0AD995}"/>
          </ac:spMkLst>
        </pc:spChg>
        <pc:spChg chg="add del">
          <ac:chgData name="Felix Jopkiewicz" userId="edf806554f9ecbfe" providerId="LiveId" clId="{DC79DADA-EAE2-4781-9E4B-0D3041193BF8}" dt="2020-06-15T11:31:47.355" v="264" actId="26606"/>
          <ac:spMkLst>
            <pc:docMk/>
            <pc:sldMk cId="4091333084" sldId="258"/>
            <ac:spMk id="54" creationId="{39B4056F-1959-4627-A683-77F6C0603FCD}"/>
          </ac:spMkLst>
        </pc:spChg>
        <pc:spChg chg="add del">
          <ac:chgData name="Felix Jopkiewicz" userId="edf806554f9ecbfe" providerId="LiveId" clId="{DC79DADA-EAE2-4781-9E4B-0D3041193BF8}" dt="2020-06-15T11:31:47.355" v="264" actId="26606"/>
          <ac:spMkLst>
            <pc:docMk/>
            <pc:sldMk cId="4091333084" sldId="258"/>
            <ac:spMk id="56" creationId="{0098CFA4-01EA-4810-8A04-93887FD261EF}"/>
          </ac:spMkLst>
        </pc:spChg>
        <pc:spChg chg="add del">
          <ac:chgData name="Felix Jopkiewicz" userId="edf806554f9ecbfe" providerId="LiveId" clId="{DC79DADA-EAE2-4781-9E4B-0D3041193BF8}" dt="2020-06-15T11:30:27.686" v="217" actId="26606"/>
          <ac:spMkLst>
            <pc:docMk/>
            <pc:sldMk cId="4091333084" sldId="258"/>
            <ac:spMk id="57" creationId="{53B4A494-ED20-47DD-A927-05EA273B0F1F}"/>
          </ac:spMkLst>
        </pc:spChg>
        <pc:spChg chg="add del">
          <ac:chgData name="Felix Jopkiewicz" userId="edf806554f9ecbfe" providerId="LiveId" clId="{DC79DADA-EAE2-4781-9E4B-0D3041193BF8}" dt="2020-06-15T11:31:47.355" v="264" actId="26606"/>
          <ac:spMkLst>
            <pc:docMk/>
            <pc:sldMk cId="4091333084" sldId="258"/>
            <ac:spMk id="58" creationId="{D8D7349B-C9FA-4FCE-A1FF-948F460A3A9A}"/>
          </ac:spMkLst>
        </pc:spChg>
        <pc:spChg chg="add del">
          <ac:chgData name="Felix Jopkiewicz" userId="edf806554f9ecbfe" providerId="LiveId" clId="{DC79DADA-EAE2-4781-9E4B-0D3041193BF8}" dt="2020-06-15T11:30:28.248" v="219" actId="26606"/>
          <ac:spMkLst>
            <pc:docMk/>
            <pc:sldMk cId="4091333084" sldId="258"/>
            <ac:spMk id="59" creationId="{F64BBAA4-C62B-4146-B49F-FE4CC4655EE0}"/>
          </ac:spMkLst>
        </pc:spChg>
        <pc:spChg chg="add del">
          <ac:chgData name="Felix Jopkiewicz" userId="edf806554f9ecbfe" providerId="LiveId" clId="{DC79DADA-EAE2-4781-9E4B-0D3041193BF8}" dt="2020-06-15T11:30:28.248" v="219" actId="26606"/>
          <ac:spMkLst>
            <pc:docMk/>
            <pc:sldMk cId="4091333084" sldId="258"/>
            <ac:spMk id="61" creationId="{6BF36B24-6632-4516-9692-731462896C1F}"/>
          </ac:spMkLst>
        </pc:spChg>
        <pc:spChg chg="add del">
          <ac:chgData name="Felix Jopkiewicz" userId="edf806554f9ecbfe" providerId="LiveId" clId="{DC79DADA-EAE2-4781-9E4B-0D3041193BF8}" dt="2020-06-15T11:30:28.951" v="221" actId="26606"/>
          <ac:spMkLst>
            <pc:docMk/>
            <pc:sldMk cId="4091333084" sldId="258"/>
            <ac:spMk id="63" creationId="{39E3965E-AC41-4711-9D10-E25ABB132D86}"/>
          </ac:spMkLst>
        </pc:spChg>
        <pc:spChg chg="add del">
          <ac:chgData name="Felix Jopkiewicz" userId="edf806554f9ecbfe" providerId="LiveId" clId="{DC79DADA-EAE2-4781-9E4B-0D3041193BF8}" dt="2020-06-15T11:30:28.951" v="221" actId="26606"/>
          <ac:spMkLst>
            <pc:docMk/>
            <pc:sldMk cId="4091333084" sldId="258"/>
            <ac:spMk id="65" creationId="{34461041-8413-4023-ABA7-9E499B0AD995}"/>
          </ac:spMkLst>
        </pc:spChg>
        <pc:spChg chg="add del">
          <ac:chgData name="Felix Jopkiewicz" userId="edf806554f9ecbfe" providerId="LiveId" clId="{DC79DADA-EAE2-4781-9E4B-0D3041193BF8}" dt="2020-06-15T11:30:28.951" v="221" actId="26606"/>
          <ac:spMkLst>
            <pc:docMk/>
            <pc:sldMk cId="4091333084" sldId="258"/>
            <ac:spMk id="67" creationId="{53B4A494-ED20-47DD-A927-05EA273B0F1F}"/>
          </ac:spMkLst>
        </pc:spChg>
        <pc:spChg chg="add">
          <ac:chgData name="Felix Jopkiewicz" userId="edf806554f9ecbfe" providerId="LiveId" clId="{DC79DADA-EAE2-4781-9E4B-0D3041193BF8}" dt="2020-06-15T11:31:47.355" v="265" actId="26606"/>
          <ac:spMkLst>
            <pc:docMk/>
            <pc:sldMk cId="4091333084" sldId="258"/>
            <ac:spMk id="68" creationId="{39E3965E-AC41-4711-9D10-E25ABB132D86}"/>
          </ac:spMkLst>
        </pc:spChg>
        <pc:spChg chg="add del">
          <ac:chgData name="Felix Jopkiewicz" userId="edf806554f9ecbfe" providerId="LiveId" clId="{DC79DADA-EAE2-4781-9E4B-0D3041193BF8}" dt="2020-06-15T11:30:32.372" v="223" actId="26606"/>
          <ac:spMkLst>
            <pc:docMk/>
            <pc:sldMk cId="4091333084" sldId="258"/>
            <ac:spMk id="69" creationId="{39E3965E-AC41-4711-9D10-E25ABB132D86}"/>
          </ac:spMkLst>
        </pc:spChg>
        <pc:spChg chg="add del">
          <ac:chgData name="Felix Jopkiewicz" userId="edf806554f9ecbfe" providerId="LiveId" clId="{DC79DADA-EAE2-4781-9E4B-0D3041193BF8}" dt="2020-06-15T11:30:32.372" v="223" actId="26606"/>
          <ac:spMkLst>
            <pc:docMk/>
            <pc:sldMk cId="4091333084" sldId="258"/>
            <ac:spMk id="71" creationId="{990BAFCD-EA0A-47F4-8B00-AAB1E67A90CC}"/>
          </ac:spMkLst>
        </pc:spChg>
        <pc:spChg chg="add del">
          <ac:chgData name="Felix Jopkiewicz" userId="edf806554f9ecbfe" providerId="LiveId" clId="{DC79DADA-EAE2-4781-9E4B-0D3041193BF8}" dt="2020-06-15T11:30:32.372" v="223" actId="26606"/>
          <ac:spMkLst>
            <pc:docMk/>
            <pc:sldMk cId="4091333084" sldId="258"/>
            <ac:spMk id="72" creationId="{2F9C61D6-37CC-4AD4-83C3-022D08874179}"/>
          </ac:spMkLst>
        </pc:spChg>
        <pc:spChg chg="add">
          <ac:chgData name="Felix Jopkiewicz" userId="edf806554f9ecbfe" providerId="LiveId" clId="{DC79DADA-EAE2-4781-9E4B-0D3041193BF8}" dt="2020-06-15T11:31:47.355" v="265" actId="26606"/>
          <ac:spMkLst>
            <pc:docMk/>
            <pc:sldMk cId="4091333084" sldId="258"/>
            <ac:spMk id="75" creationId="{548B4202-DCD5-4F8C-B481-743A989A9DFF}"/>
          </ac:spMkLst>
        </pc:spChg>
        <pc:spChg chg="add">
          <ac:chgData name="Felix Jopkiewicz" userId="edf806554f9ecbfe" providerId="LiveId" clId="{DC79DADA-EAE2-4781-9E4B-0D3041193BF8}" dt="2020-06-15T11:31:47.355" v="265" actId="26606"/>
          <ac:spMkLst>
            <pc:docMk/>
            <pc:sldMk cId="4091333084" sldId="258"/>
            <ac:spMk id="77" creationId="{8EE702CF-91CE-4661-ACBF-3C8160D1B433}"/>
          </ac:spMkLst>
        </pc:spChg>
        <pc:spChg chg="add del mod">
          <ac:chgData name="Felix Jopkiewicz" userId="edf806554f9ecbfe" providerId="LiveId" clId="{DC79DADA-EAE2-4781-9E4B-0D3041193BF8}" dt="2020-06-15T11:32:10.662" v="272" actId="478"/>
          <ac:spMkLst>
            <pc:docMk/>
            <pc:sldMk cId="4091333084" sldId="258"/>
            <ac:spMk id="79" creationId="{8E7B8452-C626-4343-8ABD-731A9E1E2B7B}"/>
          </ac:spMkLst>
        </pc:spChg>
        <pc:picChg chg="add del mod ord">
          <ac:chgData name="Felix Jopkiewicz" userId="edf806554f9ecbfe" providerId="LiveId" clId="{DC79DADA-EAE2-4781-9E4B-0D3041193BF8}" dt="2020-06-15T11:29:32.595" v="183"/>
          <ac:picMkLst>
            <pc:docMk/>
            <pc:sldMk cId="4091333084" sldId="258"/>
            <ac:picMk id="4" creationId="{2D45F3A9-566E-45D8-843D-05F33CA99E1E}"/>
          </ac:picMkLst>
        </pc:picChg>
        <pc:picChg chg="add del mod ord">
          <ac:chgData name="Felix Jopkiewicz" userId="edf806554f9ecbfe" providerId="LiveId" clId="{DC79DADA-EAE2-4781-9E4B-0D3041193BF8}" dt="2020-06-15T11:29:57.162" v="201"/>
          <ac:picMkLst>
            <pc:docMk/>
            <pc:sldMk cId="4091333084" sldId="258"/>
            <ac:picMk id="5" creationId="{E2AE170C-D5F5-4609-835D-B18C216212E0}"/>
          </ac:picMkLst>
        </pc:picChg>
        <pc:picChg chg="add del mod ord">
          <ac:chgData name="Felix Jopkiewicz" userId="edf806554f9ecbfe" providerId="LiveId" clId="{DC79DADA-EAE2-4781-9E4B-0D3041193BF8}" dt="2020-06-15T11:30:34.356" v="232"/>
          <ac:picMkLst>
            <pc:docMk/>
            <pc:sldMk cId="4091333084" sldId="258"/>
            <ac:picMk id="6" creationId="{2A8FF54C-703C-44A9-A856-37260930DDE0}"/>
          </ac:picMkLst>
        </pc:picChg>
        <pc:picChg chg="add del mod">
          <ac:chgData name="Felix Jopkiewicz" userId="edf806554f9ecbfe" providerId="LiveId" clId="{DC79DADA-EAE2-4781-9E4B-0D3041193BF8}" dt="2020-06-15T11:31:26.391" v="261"/>
          <ac:picMkLst>
            <pc:docMk/>
            <pc:sldMk cId="4091333084" sldId="258"/>
            <ac:picMk id="7" creationId="{123A07C4-CBE6-4EF6-9C53-3B5049E9B176}"/>
          </ac:picMkLst>
        </pc:picChg>
        <pc:picChg chg="add del mod">
          <ac:chgData name="Felix Jopkiewicz" userId="edf806554f9ecbfe" providerId="LiveId" clId="{DC79DADA-EAE2-4781-9E4B-0D3041193BF8}" dt="2020-06-15T11:31:48.948" v="266" actId="478"/>
          <ac:picMkLst>
            <pc:docMk/>
            <pc:sldMk cId="4091333084" sldId="258"/>
            <ac:picMk id="52" creationId="{CC6324A6-3A36-4B1C-B15D-FDE3040D00A0}"/>
          </ac:picMkLst>
        </pc:picChg>
        <pc:picChg chg="add mod ord">
          <ac:chgData name="Felix Jopkiewicz" userId="edf806554f9ecbfe" providerId="LiveId" clId="{DC79DADA-EAE2-4781-9E4B-0D3041193BF8}" dt="2020-06-15T11:35:52.429" v="302" actId="14100"/>
          <ac:picMkLst>
            <pc:docMk/>
            <pc:sldMk cId="4091333084" sldId="258"/>
            <ac:picMk id="80" creationId="{3298A36D-857E-4654-B7E3-20E170FB52AA}"/>
          </ac:picMkLst>
        </pc:picChg>
        <pc:cxnChg chg="add del">
          <ac:chgData name="Felix Jopkiewicz" userId="edf806554f9ecbfe" providerId="LiveId" clId="{DC79DADA-EAE2-4781-9E4B-0D3041193BF8}" dt="2020-06-15T11:27:50.523" v="178" actId="26606"/>
          <ac:cxnSpMkLst>
            <pc:docMk/>
            <pc:sldMk cId="4091333084" sldId="258"/>
            <ac:cxnSpMk id="13" creationId="{E04A321A-A039-4720-87B4-66A4210E0D57}"/>
          </ac:cxnSpMkLst>
        </pc:cxnChg>
        <pc:cxnChg chg="add del">
          <ac:chgData name="Felix Jopkiewicz" userId="edf806554f9ecbfe" providerId="LiveId" clId="{DC79DADA-EAE2-4781-9E4B-0D3041193BF8}" dt="2020-06-15T11:29:38.667" v="186" actId="26606"/>
          <ac:cxnSpMkLst>
            <pc:docMk/>
            <pc:sldMk cId="4091333084" sldId="258"/>
            <ac:cxnSpMk id="14" creationId="{55646586-8E5D-4A2B-BDA9-01CE28AC89A1}"/>
          </ac:cxnSpMkLst>
        </pc:cxnChg>
        <pc:cxnChg chg="add del">
          <ac:chgData name="Felix Jopkiewicz" userId="edf806554f9ecbfe" providerId="LiveId" clId="{DC79DADA-EAE2-4781-9E4B-0D3041193BF8}" dt="2020-06-15T11:29:31.548" v="182" actId="26606"/>
          <ac:cxnSpMkLst>
            <pc:docMk/>
            <pc:sldMk cId="4091333084" sldId="258"/>
            <ac:cxnSpMk id="17" creationId="{55646586-8E5D-4A2B-BDA9-01CE28AC89A1}"/>
          </ac:cxnSpMkLst>
        </pc:cxnChg>
        <pc:cxnChg chg="add del">
          <ac:chgData name="Felix Jopkiewicz" userId="edf806554f9ecbfe" providerId="LiveId" clId="{DC79DADA-EAE2-4781-9E4B-0D3041193BF8}" dt="2020-06-15T11:29:39.260" v="188" actId="26606"/>
          <ac:cxnSpMkLst>
            <pc:docMk/>
            <pc:sldMk cId="4091333084" sldId="258"/>
            <ac:cxnSpMk id="19" creationId="{EEB57AA8-F021-480C-A9E2-F89913313611}"/>
          </ac:cxnSpMkLst>
        </pc:cxnChg>
        <pc:cxnChg chg="add del">
          <ac:chgData name="Felix Jopkiewicz" userId="edf806554f9ecbfe" providerId="LiveId" clId="{DC79DADA-EAE2-4781-9E4B-0D3041193BF8}" dt="2020-06-15T11:29:39.792" v="190" actId="26606"/>
          <ac:cxnSpMkLst>
            <pc:docMk/>
            <pc:sldMk cId="4091333084" sldId="258"/>
            <ac:cxnSpMk id="24" creationId="{E04A321A-A039-4720-87B4-66A4210E0D57}"/>
          </ac:cxnSpMkLst>
        </pc:cxnChg>
        <pc:cxnChg chg="add del">
          <ac:chgData name="Felix Jopkiewicz" userId="edf806554f9ecbfe" providerId="LiveId" clId="{DC79DADA-EAE2-4781-9E4B-0D3041193BF8}" dt="2020-06-15T11:30:16.282" v="205" actId="26606"/>
          <ac:cxnSpMkLst>
            <pc:docMk/>
            <pc:sldMk cId="4091333084" sldId="258"/>
            <ac:cxnSpMk id="25" creationId="{55646586-8E5D-4A2B-BDA9-01CE28AC89A1}"/>
          </ac:cxnSpMkLst>
        </pc:cxnChg>
        <pc:cxnChg chg="add del">
          <ac:chgData name="Felix Jopkiewicz" userId="edf806554f9ecbfe" providerId="LiveId" clId="{DC79DADA-EAE2-4781-9E4B-0D3041193BF8}" dt="2020-06-15T11:29:41.697" v="192" actId="26606"/>
          <ac:cxnSpMkLst>
            <pc:docMk/>
            <pc:sldMk cId="4091333084" sldId="258"/>
            <ac:cxnSpMk id="27" creationId="{754A678E-8F30-4E92-A5BF-F5D03D011394}"/>
          </ac:cxnSpMkLst>
        </pc:cxnChg>
        <pc:cxnChg chg="add del">
          <ac:chgData name="Felix Jopkiewicz" userId="edf806554f9ecbfe" providerId="LiveId" clId="{DC79DADA-EAE2-4781-9E4B-0D3041193BF8}" dt="2020-06-15T11:30:17.954" v="207" actId="26606"/>
          <ac:cxnSpMkLst>
            <pc:docMk/>
            <pc:sldMk cId="4091333084" sldId="258"/>
            <ac:cxnSpMk id="32" creationId="{1F5DC8C3-BA5F-4EED-BB9A-A14272BD82A1}"/>
          </ac:cxnSpMkLst>
        </pc:cxnChg>
        <pc:cxnChg chg="add del">
          <ac:chgData name="Felix Jopkiewicz" userId="edf806554f9ecbfe" providerId="LiveId" clId="{DC79DADA-EAE2-4781-9E4B-0D3041193BF8}" dt="2020-06-15T11:29:47.758" v="196" actId="26606"/>
          <ac:cxnSpMkLst>
            <pc:docMk/>
            <pc:sldMk cId="4091333084" sldId="258"/>
            <ac:cxnSpMk id="34" creationId="{7855A9B5-1710-4B19-B0F1-CDFDD4ED5B7E}"/>
          </ac:cxnSpMkLst>
        </pc:cxnChg>
        <pc:cxnChg chg="add del">
          <ac:chgData name="Felix Jopkiewicz" userId="edf806554f9ecbfe" providerId="LiveId" clId="{DC79DADA-EAE2-4781-9E4B-0D3041193BF8}" dt="2020-06-15T11:30:17.954" v="207" actId="26606"/>
          <ac:cxnSpMkLst>
            <pc:docMk/>
            <pc:sldMk cId="4091333084" sldId="258"/>
            <ac:cxnSpMk id="38" creationId="{2669285E-35F6-4010-B084-229A808458CD}"/>
          </ac:cxnSpMkLst>
        </pc:cxnChg>
        <pc:cxnChg chg="add del">
          <ac:chgData name="Felix Jopkiewicz" userId="edf806554f9ecbfe" providerId="LiveId" clId="{DC79DADA-EAE2-4781-9E4B-0D3041193BF8}" dt="2020-06-15T11:30:34.169" v="231" actId="26606"/>
          <ac:cxnSpMkLst>
            <pc:docMk/>
            <pc:sldMk cId="4091333084" sldId="258"/>
            <ac:cxnSpMk id="41" creationId="{1F5DC8C3-BA5F-4EED-BB9A-A14272BD82A1}"/>
          </ac:cxnSpMkLst>
        </pc:cxnChg>
        <pc:cxnChg chg="add del">
          <ac:chgData name="Felix Jopkiewicz" userId="edf806554f9ecbfe" providerId="LiveId" clId="{DC79DADA-EAE2-4781-9E4B-0D3041193BF8}" dt="2020-06-15T11:30:34.169" v="231" actId="26606"/>
          <ac:cxnSpMkLst>
            <pc:docMk/>
            <pc:sldMk cId="4091333084" sldId="258"/>
            <ac:cxnSpMk id="43" creationId="{F7F57F6B-E621-4E40-A34D-2FE12902AA20}"/>
          </ac:cxnSpMkLst>
        </pc:cxnChg>
        <pc:cxnChg chg="add del">
          <ac:chgData name="Felix Jopkiewicz" userId="edf806554f9ecbfe" providerId="LiveId" clId="{DC79DADA-EAE2-4781-9E4B-0D3041193BF8}" dt="2020-06-15T11:31:25.719" v="260" actId="26606"/>
          <ac:cxnSpMkLst>
            <pc:docMk/>
            <pc:sldMk cId="4091333084" sldId="258"/>
            <ac:cxnSpMk id="45" creationId="{1F5DC8C3-BA5F-4EED-BB9A-A14272BD82A1}"/>
          </ac:cxnSpMkLst>
        </pc:cxnChg>
        <pc:cxnChg chg="add del">
          <ac:chgData name="Felix Jopkiewicz" userId="edf806554f9ecbfe" providerId="LiveId" clId="{DC79DADA-EAE2-4781-9E4B-0D3041193BF8}" dt="2020-06-15T11:31:25.719" v="260" actId="26606"/>
          <ac:cxnSpMkLst>
            <pc:docMk/>
            <pc:sldMk cId="4091333084" sldId="258"/>
            <ac:cxnSpMk id="47" creationId="{F7F57F6B-E621-4E40-A34D-2FE12902AA20}"/>
          </ac:cxnSpMkLst>
        </pc:cxnChg>
        <pc:cxnChg chg="add del">
          <ac:chgData name="Felix Jopkiewicz" userId="edf806554f9ecbfe" providerId="LiveId" clId="{DC79DADA-EAE2-4781-9E4B-0D3041193BF8}" dt="2020-06-15T11:30:27.686" v="217" actId="26606"/>
          <ac:cxnSpMkLst>
            <pc:docMk/>
            <pc:sldMk cId="4091333084" sldId="258"/>
            <ac:cxnSpMk id="51" creationId="{1F5DC8C3-BA5F-4EED-BB9A-A14272BD82A1}"/>
          </ac:cxnSpMkLst>
        </pc:cxnChg>
        <pc:cxnChg chg="add del">
          <ac:chgData name="Felix Jopkiewicz" userId="edf806554f9ecbfe" providerId="LiveId" clId="{DC79DADA-EAE2-4781-9E4B-0D3041193BF8}" dt="2020-06-15T11:30:27.686" v="217" actId="26606"/>
          <ac:cxnSpMkLst>
            <pc:docMk/>
            <pc:sldMk cId="4091333084" sldId="258"/>
            <ac:cxnSpMk id="55" creationId="{F05BCF04-4702-43D0-BE8F-DBF6C2F65131}"/>
          </ac:cxnSpMkLst>
        </pc:cxnChg>
        <pc:cxnChg chg="add del">
          <ac:chgData name="Felix Jopkiewicz" userId="edf806554f9ecbfe" providerId="LiveId" clId="{DC79DADA-EAE2-4781-9E4B-0D3041193BF8}" dt="2020-06-15T11:30:28.248" v="219" actId="26606"/>
          <ac:cxnSpMkLst>
            <pc:docMk/>
            <pc:sldMk cId="4091333084" sldId="258"/>
            <ac:cxnSpMk id="60" creationId="{EEB57AA8-F021-480C-A9E2-F89913313611}"/>
          </ac:cxnSpMkLst>
        </pc:cxnChg>
        <pc:cxnChg chg="add del">
          <ac:chgData name="Felix Jopkiewicz" userId="edf806554f9ecbfe" providerId="LiveId" clId="{DC79DADA-EAE2-4781-9E4B-0D3041193BF8}" dt="2020-06-15T11:31:47.355" v="264" actId="26606"/>
          <ac:cxnSpMkLst>
            <pc:docMk/>
            <pc:sldMk cId="4091333084" sldId="258"/>
            <ac:cxnSpMk id="62" creationId="{55646586-8E5D-4A2B-BDA9-01CE28AC89A1}"/>
          </ac:cxnSpMkLst>
        </pc:cxnChg>
        <pc:cxnChg chg="add del">
          <ac:chgData name="Felix Jopkiewicz" userId="edf806554f9ecbfe" providerId="LiveId" clId="{DC79DADA-EAE2-4781-9E4B-0D3041193BF8}" dt="2020-06-15T11:30:28.951" v="221" actId="26606"/>
          <ac:cxnSpMkLst>
            <pc:docMk/>
            <pc:sldMk cId="4091333084" sldId="258"/>
            <ac:cxnSpMk id="64" creationId="{1F5DC8C3-BA5F-4EED-BB9A-A14272BD82A1}"/>
          </ac:cxnSpMkLst>
        </pc:cxnChg>
        <pc:cxnChg chg="add del">
          <ac:chgData name="Felix Jopkiewicz" userId="edf806554f9ecbfe" providerId="LiveId" clId="{DC79DADA-EAE2-4781-9E4B-0D3041193BF8}" dt="2020-06-15T11:30:28.951" v="221" actId="26606"/>
          <ac:cxnSpMkLst>
            <pc:docMk/>
            <pc:sldMk cId="4091333084" sldId="258"/>
            <ac:cxnSpMk id="66" creationId="{F05BCF04-4702-43D0-BE8F-DBF6C2F65131}"/>
          </ac:cxnSpMkLst>
        </pc:cxnChg>
        <pc:cxnChg chg="add del">
          <ac:chgData name="Felix Jopkiewicz" userId="edf806554f9ecbfe" providerId="LiveId" clId="{DC79DADA-EAE2-4781-9E4B-0D3041193BF8}" dt="2020-06-15T11:30:32.372" v="223" actId="26606"/>
          <ac:cxnSpMkLst>
            <pc:docMk/>
            <pc:sldMk cId="4091333084" sldId="258"/>
            <ac:cxnSpMk id="70" creationId="{1F5DC8C3-BA5F-4EED-BB9A-A14272BD82A1}"/>
          </ac:cxnSpMkLst>
        </pc:cxnChg>
        <pc:cxnChg chg="add del">
          <ac:chgData name="Felix Jopkiewicz" userId="edf806554f9ecbfe" providerId="LiveId" clId="{DC79DADA-EAE2-4781-9E4B-0D3041193BF8}" dt="2020-06-15T11:30:32.372" v="223" actId="26606"/>
          <ac:cxnSpMkLst>
            <pc:docMk/>
            <pc:sldMk cId="4091333084" sldId="258"/>
            <ac:cxnSpMk id="73" creationId="{2669285E-35F6-4010-B084-229A808458CD}"/>
          </ac:cxnSpMkLst>
        </pc:cxnChg>
        <pc:cxnChg chg="add">
          <ac:chgData name="Felix Jopkiewicz" userId="edf806554f9ecbfe" providerId="LiveId" clId="{DC79DADA-EAE2-4781-9E4B-0D3041193BF8}" dt="2020-06-15T11:31:47.355" v="265" actId="26606"/>
          <ac:cxnSpMkLst>
            <pc:docMk/>
            <pc:sldMk cId="4091333084" sldId="258"/>
            <ac:cxnSpMk id="74" creationId="{1F5DC8C3-BA5F-4EED-BB9A-A14272BD82A1}"/>
          </ac:cxnSpMkLst>
        </pc:cxnChg>
        <pc:cxnChg chg="add">
          <ac:chgData name="Felix Jopkiewicz" userId="edf806554f9ecbfe" providerId="LiveId" clId="{DC79DADA-EAE2-4781-9E4B-0D3041193BF8}" dt="2020-06-15T11:31:47.355" v="265" actId="26606"/>
          <ac:cxnSpMkLst>
            <pc:docMk/>
            <pc:sldMk cId="4091333084" sldId="258"/>
            <ac:cxnSpMk id="76" creationId="{F7F57F6B-E621-4E40-A34D-2FE12902AA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0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3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0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1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4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3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4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1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0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CC0B9-D425-4962-8EED-5C3C0364E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514" b="89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E952EC-1270-412D-BBB6-F6650516E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Overtime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14687F-EB7E-44DF-B652-27650E69B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658" y="4645152"/>
            <a:ext cx="9875520" cy="898398"/>
          </a:xfrm>
        </p:spPr>
        <p:txBody>
          <a:bodyPr>
            <a:normAutofit fontScale="92500" lnSpcReduction="20000"/>
          </a:bodyPr>
          <a:lstStyle/>
          <a:p>
            <a:r>
              <a:rPr lang="de-AT" dirty="0">
                <a:solidFill>
                  <a:srgbClr val="FFFFFF"/>
                </a:solidFill>
              </a:rPr>
              <a:t>Team: Felix </a:t>
            </a:r>
            <a:r>
              <a:rPr lang="de-AT" dirty="0" err="1">
                <a:solidFill>
                  <a:srgbClr val="FFFFFF"/>
                </a:solidFill>
              </a:rPr>
              <a:t>Jopkeviz</a:t>
            </a:r>
            <a:r>
              <a:rPr lang="de-AT" dirty="0">
                <a:solidFill>
                  <a:srgbClr val="FFFFFF"/>
                </a:solidFill>
              </a:rPr>
              <a:t>, Fabio Boran, Dejan </a:t>
            </a:r>
            <a:r>
              <a:rPr lang="de-AT" dirty="0" err="1">
                <a:solidFill>
                  <a:srgbClr val="FFFFFF"/>
                </a:solidFill>
              </a:rPr>
              <a:t>sunaric</a:t>
            </a:r>
            <a:r>
              <a:rPr lang="de-AT" dirty="0">
                <a:solidFill>
                  <a:srgbClr val="FFFFFF"/>
                </a:solidFill>
              </a:rPr>
              <a:t>, </a:t>
            </a:r>
          </a:p>
          <a:p>
            <a:r>
              <a:rPr lang="de-AT" dirty="0">
                <a:solidFill>
                  <a:srgbClr val="FFFFFF"/>
                </a:solidFill>
              </a:rPr>
              <a:t>Filip </a:t>
            </a:r>
            <a:r>
              <a:rPr lang="de-AT" dirty="0" err="1">
                <a:solidFill>
                  <a:srgbClr val="FFFFFF"/>
                </a:solidFill>
              </a:rPr>
              <a:t>josipovic</a:t>
            </a:r>
            <a:r>
              <a:rPr lang="de-AT" dirty="0">
                <a:solidFill>
                  <a:srgbClr val="FFFFFF"/>
                </a:solidFill>
              </a:rPr>
              <a:t>, </a:t>
            </a:r>
            <a:r>
              <a:rPr lang="de-AT" dirty="0" err="1">
                <a:solidFill>
                  <a:srgbClr val="FFFFFF"/>
                </a:solidFill>
              </a:rPr>
              <a:t>Eldi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neziri</a:t>
            </a:r>
            <a:endParaRPr lang="de-AT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31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88C01-E793-4749-8EC3-1E1F694E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4A1C8-0578-4F36-AF27-C3F251D2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Beschwerden des Hausmeisters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Schüler wollen länger bleiben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Bei einem Feueralarm kann es zu Schwierigkeiten kommen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  <a:p>
            <a:pPr marL="201168" lvl="1" indent="0">
              <a:buNone/>
            </a:pPr>
            <a:r>
              <a:rPr lang="de-AT" dirty="0"/>
              <a:t>Lösung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Eine Website wo Schüler eintragen ob und wie lange sie nach dem Unterricht bleiben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Lehrpersonal verfügt über Zugriff</a:t>
            </a:r>
          </a:p>
          <a:p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14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5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60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62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fik 79">
            <a:extLst>
              <a:ext uri="{FF2B5EF4-FFF2-40B4-BE49-F238E27FC236}">
                <a16:creationId xmlns:a16="http://schemas.microsoft.com/office/drawing/2014/main" id="{3298A36D-857E-4654-B7E3-20E170FB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8" y="0"/>
            <a:ext cx="12192000" cy="6400800"/>
          </a:xfrm>
          <a:prstGeom prst="rect">
            <a:avLst/>
          </a:prstGeom>
        </p:spPr>
      </p:pic>
      <p:sp>
        <p:nvSpPr>
          <p:cNvPr id="77" name="Rectangle 6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58D47D-1055-4C01-A921-F0A2B1C1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383" y="83128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Planung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3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1B30D2-38A2-4576-AFCA-BE205AC7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9188E-6BC9-4189-AC77-0109074C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Rollen:</a:t>
            </a:r>
          </a:p>
          <a:p>
            <a:endParaRPr lang="de-AT" dirty="0"/>
          </a:p>
          <a:p>
            <a:r>
              <a:rPr lang="de-AT" dirty="0"/>
              <a:t>Probleme:</a:t>
            </a:r>
          </a:p>
        </p:txBody>
      </p:sp>
    </p:spTree>
    <p:extLst>
      <p:ext uri="{BB962C8B-B14F-4D97-AF65-F5344CB8AC3E}">
        <p14:creationId xmlns:p14="http://schemas.microsoft.com/office/powerpoint/2010/main" val="29289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910AB-36EF-451D-B09E-8474EC47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Was wurde erreicht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90F438-AFC5-4BAD-8616-F8897BF3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Eine Website wurde erstellt, wo man sich eintragen kann</a:t>
            </a:r>
          </a:p>
        </p:txBody>
      </p:sp>
    </p:spTree>
    <p:extLst>
      <p:ext uri="{BB962C8B-B14F-4D97-AF65-F5344CB8AC3E}">
        <p14:creationId xmlns:p14="http://schemas.microsoft.com/office/powerpoint/2010/main" val="28839747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8E3E2"/>
      </a:lt2>
      <a:accent1>
        <a:srgbClr val="69AABF"/>
      </a:accent1>
      <a:accent2>
        <a:srgbClr val="7590C4"/>
      </a:accent2>
      <a:accent3>
        <a:srgbClr val="938ECF"/>
      </a:accent3>
      <a:accent4>
        <a:srgbClr val="9C75C4"/>
      </a:accent4>
      <a:accent5>
        <a:srgbClr val="C98ECF"/>
      </a:accent5>
      <a:accent6>
        <a:srgbClr val="C475AA"/>
      </a:accent6>
      <a:hlink>
        <a:srgbClr val="AB7563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 Pro Cond Light</vt:lpstr>
      <vt:lpstr>Speak Pro</vt:lpstr>
      <vt:lpstr>RetrospectVTI</vt:lpstr>
      <vt:lpstr>Overtime</vt:lpstr>
      <vt:lpstr>Projektidee</vt:lpstr>
      <vt:lpstr>Planung</vt:lpstr>
      <vt:lpstr>Umsetzung</vt:lpstr>
      <vt:lpstr>Was wurde erreicht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Overtime</dc:title>
  <dc:creator>Dejan Sunaric</dc:creator>
  <cp:lastModifiedBy>Felix Jopkiewicz</cp:lastModifiedBy>
  <cp:revision>4</cp:revision>
  <dcterms:created xsi:type="dcterms:W3CDTF">2020-06-10T12:07:14Z</dcterms:created>
  <dcterms:modified xsi:type="dcterms:W3CDTF">2020-06-15T11:36:01Z</dcterms:modified>
</cp:coreProperties>
</file>