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Jopkiewicz" userId="edf806554f9ecbfe" providerId="LiveId" clId="{DC79DADA-EAE2-4781-9E4B-0D3041193BF8}"/>
    <pc:docChg chg="modSld">
      <pc:chgData name="Felix Jopkiewicz" userId="edf806554f9ecbfe" providerId="LiveId" clId="{DC79DADA-EAE2-4781-9E4B-0D3041193BF8}" dt="2020-06-15T11:10:36.807" v="104" actId="20577"/>
      <pc:docMkLst>
        <pc:docMk/>
      </pc:docMkLst>
      <pc:sldChg chg="modSp mod">
        <pc:chgData name="Felix Jopkiewicz" userId="edf806554f9ecbfe" providerId="LiveId" clId="{DC79DADA-EAE2-4781-9E4B-0D3041193BF8}" dt="2020-06-15T11:10:36.807" v="104" actId="20577"/>
        <pc:sldMkLst>
          <pc:docMk/>
          <pc:sldMk cId="3724149539" sldId="257"/>
        </pc:sldMkLst>
        <pc:spChg chg="mod">
          <ac:chgData name="Felix Jopkiewicz" userId="edf806554f9ecbfe" providerId="LiveId" clId="{DC79DADA-EAE2-4781-9E4B-0D3041193BF8}" dt="2020-06-15T11:10:36.807" v="104" actId="20577"/>
          <ac:spMkLst>
            <pc:docMk/>
            <pc:sldMk cId="3724149539" sldId="257"/>
            <ac:spMk id="3" creationId="{6734A1C8-0578-4F36-AF27-C3F251D20B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0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3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0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4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1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0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CC0B9-D425-4962-8EED-5C3C0364E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514" b="89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E952EC-1270-412D-BBB6-F6650516E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Overtime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14687F-EB7E-44DF-B652-27650E69B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4645152"/>
            <a:ext cx="9875520" cy="898398"/>
          </a:xfrm>
        </p:spPr>
        <p:txBody>
          <a:bodyPr>
            <a:normAutofit fontScale="92500" lnSpcReduction="20000"/>
          </a:bodyPr>
          <a:lstStyle/>
          <a:p>
            <a:r>
              <a:rPr lang="de-AT" dirty="0">
                <a:solidFill>
                  <a:srgbClr val="FFFFFF"/>
                </a:solidFill>
              </a:rPr>
              <a:t>Team: Felix </a:t>
            </a:r>
            <a:r>
              <a:rPr lang="de-AT" dirty="0" err="1">
                <a:solidFill>
                  <a:srgbClr val="FFFFFF"/>
                </a:solidFill>
              </a:rPr>
              <a:t>Jopkeviz</a:t>
            </a:r>
            <a:r>
              <a:rPr lang="de-AT" dirty="0">
                <a:solidFill>
                  <a:srgbClr val="FFFFFF"/>
                </a:solidFill>
              </a:rPr>
              <a:t>, Fabio Boran, Dejan </a:t>
            </a:r>
            <a:r>
              <a:rPr lang="de-AT" dirty="0" err="1">
                <a:solidFill>
                  <a:srgbClr val="FFFFFF"/>
                </a:solidFill>
              </a:rPr>
              <a:t>sunaric</a:t>
            </a:r>
            <a:r>
              <a:rPr lang="de-AT" dirty="0">
                <a:solidFill>
                  <a:srgbClr val="FFFFFF"/>
                </a:solidFill>
              </a:rPr>
              <a:t>, </a:t>
            </a:r>
          </a:p>
          <a:p>
            <a:r>
              <a:rPr lang="de-AT" dirty="0">
                <a:solidFill>
                  <a:srgbClr val="FFFFFF"/>
                </a:solidFill>
              </a:rPr>
              <a:t>Filip </a:t>
            </a:r>
            <a:r>
              <a:rPr lang="de-AT" dirty="0" err="1">
                <a:solidFill>
                  <a:srgbClr val="FFFFFF"/>
                </a:solidFill>
              </a:rPr>
              <a:t>josipovic</a:t>
            </a:r>
            <a:r>
              <a:rPr lang="de-AT" dirty="0">
                <a:solidFill>
                  <a:srgbClr val="FFFFFF"/>
                </a:solidFill>
              </a:rPr>
              <a:t>, </a:t>
            </a:r>
            <a:r>
              <a:rPr lang="de-AT" dirty="0" err="1">
                <a:solidFill>
                  <a:srgbClr val="FFFFFF"/>
                </a:solidFill>
              </a:rPr>
              <a:t>Eldi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neziri</a:t>
            </a: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31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88C01-E793-4749-8EC3-1E1F694E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4A1C8-0578-4F36-AF27-C3F251D2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Beschwerden des Hausmeisters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Schüler wollen länger bleiben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Bei einem Feueralarm kann es zu Schwierigkeiten kommen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  <a:p>
            <a:pPr marL="201168" lvl="1" indent="0">
              <a:buNone/>
            </a:pPr>
            <a:r>
              <a:rPr lang="de-AT" dirty="0"/>
              <a:t>Lösung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Eine Website wo Schüler eintragen ob und wie lange sie nach dem Unterricht bleiben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Lehrpersonal verfügt über Zugriff</a:t>
            </a:r>
          </a:p>
          <a:p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14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8D47D-1055-4C01-A921-F0A2B1C1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DA9A6-02D9-4755-98C6-767201F2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Zeitplanung</a:t>
            </a:r>
          </a:p>
          <a:p>
            <a:r>
              <a:rPr lang="de-AT" dirty="0"/>
              <a:t>Ganttchart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Meilensteinliste</a:t>
            </a:r>
          </a:p>
        </p:txBody>
      </p:sp>
    </p:spTree>
    <p:extLst>
      <p:ext uri="{BB962C8B-B14F-4D97-AF65-F5344CB8AC3E}">
        <p14:creationId xmlns:p14="http://schemas.microsoft.com/office/powerpoint/2010/main" val="409133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B30D2-38A2-4576-AFCA-BE205AC7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9188E-6BC9-4189-AC77-0109074C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Rollen:</a:t>
            </a:r>
          </a:p>
          <a:p>
            <a:endParaRPr lang="de-AT" dirty="0"/>
          </a:p>
          <a:p>
            <a:r>
              <a:rPr lang="de-AT" dirty="0"/>
              <a:t>Probleme:</a:t>
            </a:r>
          </a:p>
        </p:txBody>
      </p:sp>
    </p:spTree>
    <p:extLst>
      <p:ext uri="{BB962C8B-B14F-4D97-AF65-F5344CB8AC3E}">
        <p14:creationId xmlns:p14="http://schemas.microsoft.com/office/powerpoint/2010/main" val="29289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910AB-36EF-451D-B09E-8474EC47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Was wurde erreicht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90F438-AFC5-4BAD-8616-F8897BF3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Eine Website wurde erstellt, wo man sich eintragen kann</a:t>
            </a:r>
          </a:p>
        </p:txBody>
      </p:sp>
    </p:spTree>
    <p:extLst>
      <p:ext uri="{BB962C8B-B14F-4D97-AF65-F5344CB8AC3E}">
        <p14:creationId xmlns:p14="http://schemas.microsoft.com/office/powerpoint/2010/main" val="28839747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8E3E2"/>
      </a:lt2>
      <a:accent1>
        <a:srgbClr val="69AABF"/>
      </a:accent1>
      <a:accent2>
        <a:srgbClr val="7590C4"/>
      </a:accent2>
      <a:accent3>
        <a:srgbClr val="938ECF"/>
      </a:accent3>
      <a:accent4>
        <a:srgbClr val="9C75C4"/>
      </a:accent4>
      <a:accent5>
        <a:srgbClr val="C98ECF"/>
      </a:accent5>
      <a:accent6>
        <a:srgbClr val="C475AA"/>
      </a:accent6>
      <a:hlink>
        <a:srgbClr val="AB7563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 Pro Cond Light</vt:lpstr>
      <vt:lpstr>Speak Pro</vt:lpstr>
      <vt:lpstr>RetrospectVTI</vt:lpstr>
      <vt:lpstr>Overtime</vt:lpstr>
      <vt:lpstr>Projektidee</vt:lpstr>
      <vt:lpstr>Planung</vt:lpstr>
      <vt:lpstr>Umsetzung</vt:lpstr>
      <vt:lpstr>Was wurde erreicht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Overtime</dc:title>
  <dc:creator>Dejan Sunaric</dc:creator>
  <cp:lastModifiedBy>Felix Jopkiewicz</cp:lastModifiedBy>
  <cp:revision>4</cp:revision>
  <dcterms:created xsi:type="dcterms:W3CDTF">2020-06-10T12:07:14Z</dcterms:created>
  <dcterms:modified xsi:type="dcterms:W3CDTF">2020-06-15T11:10:40Z</dcterms:modified>
</cp:coreProperties>
</file>