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7B2EC8-CB19-4324-A30A-A061DA043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DE0F44C-3818-4C86-A0FB-1F2CD861B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C0ED86-D3C6-4F6C-AFF8-464B656A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269A668-2A97-45D4-B759-2A4CC10E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23DC41-A7C6-4504-A2C8-A0285361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03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8BFF27-2E90-4F8B-9E10-6ABF80A3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20A2026-308C-4F35-854E-252B44CD4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284AC15-46B0-4D32-B5F7-14EA8EB1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9FB889-E6EC-4FF8-AC0B-CE2B62EE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93640F-6CCB-4584-996C-D99C73A8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01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BC4D7B-2EC0-41A6-996C-C11F694FC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2CFB7CD-D349-4008-AC2E-236B9CB3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6E8C56-C5F3-4218-B221-60AF06A0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85CFF0B-E178-4334-954F-F4D4EABE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91385C-3137-4B62-A39B-D0885977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20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B8F01A-D7B0-4E25-A4BB-D429C935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981D32-F2FB-44DA-83F6-A04304269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8207633-35E0-46E4-BE19-B96ABB86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E0B685-3402-450A-A90F-3C6EC845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60D1EB7-5C8E-41F3-A8CD-40DC7EC7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6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D744C3-C46E-4529-A626-73D4EC0B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84C0090-B08D-4990-8967-F1157B7A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EF9D26A-CF55-4F3B-A76F-65B9E0BD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D69BFB-C009-4FD9-8357-41F531D5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C203747-F4B6-4472-8F08-8DBB36FD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99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36031C-A976-484D-88FC-96485CB3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5A21BE-4538-4363-AAF5-5D1654D89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9C80C2C-92A5-4C60-BE8D-548199DAE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1CFF0F5-B52C-4097-873F-B7912FB7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8592190-B402-4F3E-A5BF-C3E5802E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6CF5EB2-199D-4801-BA3F-19D94E82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2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23AB9-61C0-4A1D-B907-F198057F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3F6A02A-AA6C-4CE9-A1A6-B62F94F7B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C843E0C-79BF-4640-84F5-E52EB3E02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05BD61F-DCD5-4338-9B78-CCBFAE1EC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E555A72-D93B-4F6C-9160-F94AA089E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91A4C85-83D0-46A8-83D6-D6CB7E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D7F1432-697A-47C6-A177-8FE7A5DB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B310E9A-3B3E-4BBB-9E76-BB209D4A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33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8028D1-35CB-4EA3-8B2F-BC2425DD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097EDF1-DA58-477C-8F71-C3A53256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AB64F52-7148-42BB-A866-2484E691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1715B66-91F0-4086-8380-C1FE29A4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4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81883F0-1EB5-4A9B-AF36-6DB9C83F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7E53A59-972F-4CD4-9B3B-9627483A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8A0574D-BCFD-48ED-93B7-FB06D092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E4C5D1-4C78-46BB-BF44-BD2A82E5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F23A9A-E838-476E-B5F1-8E1D1EE52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6CD29A3-1924-4255-AEBF-255A98EF5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D008E38-0C38-4872-A037-2664775C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572E768-E720-445E-A7FD-2ADAFA57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1467AFE-A3C9-4D27-84FC-2A54F656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6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F461F5-7EFD-4700-9416-B871C3EE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7D1C100-DF19-4441-AEE7-D4B4FBA1D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012FB9-487A-433E-BBD7-D3963E8CA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FDDE944-9628-47AE-90A2-D3FB4E68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232B679-F67F-4967-B5D9-DB47D74B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4AB4C5-0B4F-4FEE-A8F0-D39EDAF8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73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FEAA4EF-19B8-4B7C-9E72-85E5831A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3FD87F8-06C7-40D4-BAF6-4E516985D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B036C56-A715-4192-81F5-05AFB85A6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7900-448D-4892-8253-2C7CAA4E2A3E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5376306-120B-4F96-A76F-2400A2313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B2B7426-D09A-49A3-88F0-983FE4012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19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EC7353-16E4-452C-BF20-FC68DA096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Autobazar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7971216-0990-44CD-9468-1C3CC89C3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Autor: Filip Král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21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3A635-098C-4A4E-A1AE-96720A25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1FCBE1-765A-473C-A574-471FFCEC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598"/>
            <a:ext cx="10515600" cy="4188365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cs-CZ" b="0" i="0" dirty="0">
                <a:effectLst/>
                <a:latin typeface="+mj-lt"/>
              </a:rPr>
              <a:t>Majitel prestižního autobazaru v Liberci tě požádal, aby si mu pomohl se simulací prodejů v jeho autobazaru. Musíš autobazar vytvořit a pojmenovat. Budeš pracovat se souborem aut, který je právě v autobazaru k dispozici a se souborem prodejců, kteří pro majitele pracují. Když v jakýkoliv den dojdou auta ze stavu, týden tímto končí.</a:t>
            </a:r>
          </a:p>
          <a:p>
            <a:pPr marL="0" indent="0" algn="l">
              <a:buNone/>
            </a:pPr>
            <a:r>
              <a:rPr lang="cs-CZ" b="0" i="0" dirty="0">
                <a:effectLst/>
                <a:latin typeface="+mj-lt"/>
              </a:rPr>
              <a:t>Program bude pracovat následovně</a:t>
            </a:r>
            <a:r>
              <a:rPr lang="cs-CZ" dirty="0">
                <a:latin typeface="+mj-lt"/>
              </a:rPr>
              <a:t>:</a:t>
            </a:r>
            <a:endParaRPr lang="cs-CZ" b="0" i="0" dirty="0">
              <a:effectLst/>
              <a:latin typeface="+mj-lt"/>
            </a:endParaRPr>
          </a:p>
          <a:p>
            <a:pPr lvl="1">
              <a:buFont typeface="+mj-lt"/>
              <a:buAutoNum type="arabicPeriod"/>
            </a:pPr>
            <a:r>
              <a:rPr lang="cs-CZ" b="1" i="0" dirty="0">
                <a:effectLst/>
                <a:latin typeface="+mj-lt"/>
              </a:rPr>
              <a:t>ukázat seznam aut</a:t>
            </a:r>
          </a:p>
          <a:p>
            <a:pPr marL="1200150" lvl="2" indent="-285750">
              <a:buFont typeface="+mj-lt"/>
              <a:buAutoNum type="arabicPeriod"/>
            </a:pPr>
            <a:r>
              <a:rPr lang="cs-CZ" b="1" i="0" dirty="0">
                <a:effectLst/>
                <a:latin typeface="+mj-lt"/>
              </a:rPr>
              <a:t>Zobrazit seřazený nebo originální seznam</a:t>
            </a:r>
          </a:p>
          <a:p>
            <a:pPr lvl="1">
              <a:buFont typeface="+mj-lt"/>
              <a:buAutoNum type="arabicPeriod"/>
            </a:pPr>
            <a:r>
              <a:rPr lang="cs-CZ" b="1" i="0" dirty="0">
                <a:effectLst/>
                <a:latin typeface="+mj-lt"/>
              </a:rPr>
              <a:t>ukázat seřazený seznam prodejců se zkušenostmi</a:t>
            </a:r>
          </a:p>
          <a:p>
            <a:pPr lvl="1">
              <a:buFont typeface="+mj-lt"/>
              <a:buAutoNum type="arabicPeriod"/>
            </a:pPr>
            <a:r>
              <a:rPr lang="cs-CZ" b="1" i="0" dirty="0">
                <a:effectLst/>
                <a:latin typeface="+mj-lt"/>
              </a:rPr>
              <a:t>zahaj prodej</a:t>
            </a:r>
          </a:p>
          <a:p>
            <a:pPr lvl="2"/>
            <a:r>
              <a:rPr lang="cs-CZ" b="1" i="0" dirty="0">
                <a:effectLst/>
                <a:latin typeface="+mj-lt"/>
              </a:rPr>
              <a:t>Kterého prodejce si chceš vybrat?</a:t>
            </a:r>
          </a:p>
          <a:p>
            <a:pPr lvl="3"/>
            <a:r>
              <a:rPr lang="cs-CZ" b="1" dirty="0">
                <a:latin typeface="+mj-lt"/>
              </a:rPr>
              <a:t>(seznam prodejců)</a:t>
            </a:r>
            <a:r>
              <a:rPr lang="cs-CZ" b="1" i="0" dirty="0">
                <a:effectLst/>
                <a:latin typeface="+mj-lt"/>
              </a:rPr>
              <a:t> -&gt; vybere prodejce</a:t>
            </a:r>
          </a:p>
          <a:p>
            <a:pPr lvl="2"/>
            <a:r>
              <a:rPr lang="cs-CZ" b="1" i="0" dirty="0">
                <a:effectLst/>
                <a:latin typeface="+mj-lt"/>
              </a:rPr>
              <a:t>Na základně zkušeností prodejce se auto prodalo za cenu x.</a:t>
            </a:r>
          </a:p>
          <a:p>
            <a:pPr lvl="2"/>
            <a:r>
              <a:rPr lang="cs-CZ" b="1" i="0" dirty="0">
                <a:effectLst/>
                <a:latin typeface="+mj-lt"/>
              </a:rPr>
              <a:t>Připsání peněž na účet prodejce a autobazaru.</a:t>
            </a:r>
          </a:p>
          <a:p>
            <a:pPr lvl="1">
              <a:buFont typeface="+mj-lt"/>
              <a:buAutoNum type="arabicPeriod"/>
            </a:pPr>
            <a:r>
              <a:rPr lang="cs-CZ" b="1" i="0" dirty="0">
                <a:effectLst/>
                <a:latin typeface="+mj-lt"/>
              </a:rPr>
              <a:t>ukončit</a:t>
            </a:r>
          </a:p>
          <a:p>
            <a:pPr marL="0" indent="0" algn="l">
              <a:buNone/>
            </a:pPr>
            <a:r>
              <a:rPr lang="cs-CZ" b="0" i="0" dirty="0">
                <a:effectLst/>
                <a:latin typeface="+mj-lt"/>
              </a:rPr>
              <a:t>Bude možnost vybírat ze souborů .</a:t>
            </a:r>
            <a:r>
              <a:rPr lang="cs-CZ" b="0" i="0" dirty="0" err="1">
                <a:effectLst/>
                <a:latin typeface="+mj-lt"/>
              </a:rPr>
              <a:t>csv</a:t>
            </a:r>
            <a:r>
              <a:rPr lang="cs-CZ" b="0" i="0" dirty="0">
                <a:effectLst/>
                <a:latin typeface="+mj-lt"/>
              </a:rPr>
              <a:t>, ve kterém budou údaje o autech (značka, model, objem motoru, kW, kilometry, rok výroby, palivo, barva, cena) a o prodejcích(jméno, příjmení, věk, zkušenosti).</a:t>
            </a:r>
          </a:p>
          <a:p>
            <a:pPr marL="0" indent="0" algn="l">
              <a:buNone/>
            </a:pPr>
            <a:r>
              <a:rPr lang="cs-CZ" b="0" i="0" dirty="0">
                <a:effectLst/>
                <a:latin typeface="+mj-lt"/>
              </a:rPr>
              <a:t>Po ukončení týdne se do terminálu a do souboru vypíše týdenní výsledková listina, na které bude částka za všechna prodaná auta, seznam všech prodejců s jejich atributy a provizemi. Na konci bude celkový výsledek hospodaření celého podniku. Program se ukončí.</a:t>
            </a:r>
          </a:p>
        </p:txBody>
      </p:sp>
    </p:spTree>
    <p:extLst>
      <p:ext uri="{BB962C8B-B14F-4D97-AF65-F5344CB8AC3E}">
        <p14:creationId xmlns:p14="http://schemas.microsoft.com/office/powerpoint/2010/main" val="75813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84A788-28B3-4313-92CA-FA180147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Class diagram</a:t>
            </a:r>
            <a:endParaRPr lang="en-GB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5C6C2DE-2CA5-401D-90D8-87553C33E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04" y="1825625"/>
            <a:ext cx="7083791" cy="4351338"/>
          </a:xfrm>
        </p:spPr>
      </p:pic>
    </p:spTree>
    <p:extLst>
      <p:ext uri="{BB962C8B-B14F-4D97-AF65-F5344CB8AC3E}">
        <p14:creationId xmlns:p14="http://schemas.microsoft.com/office/powerpoint/2010/main" val="154285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1A7CBD-28A8-4A30-BD6D-7392D8C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Externí knihovna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18F8C1-4755-4355-A57E-35F6639C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iText</a:t>
            </a:r>
            <a:r>
              <a:rPr lang="cs-CZ" dirty="0"/>
              <a:t> PDF 7</a:t>
            </a:r>
          </a:p>
          <a:p>
            <a:r>
              <a:rPr lang="cs-CZ" dirty="0" err="1"/>
              <a:t>Maven</a:t>
            </a:r>
            <a:r>
              <a:rPr lang="cs-CZ" dirty="0"/>
              <a:t>!</a:t>
            </a:r>
          </a:p>
          <a:p>
            <a:r>
              <a:rPr lang="cs-CZ" dirty="0"/>
              <a:t>vytvoření </a:t>
            </a:r>
            <a:r>
              <a:rPr lang="cs-CZ" dirty="0" err="1"/>
              <a:t>depencencies</a:t>
            </a:r>
            <a:r>
              <a:rPr lang="cs-CZ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4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AFEE45F-0C9D-4A49-B994-C2262E8A1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636" y="0"/>
            <a:ext cx="8256727" cy="6858000"/>
          </a:xfrm>
        </p:spPr>
      </p:pic>
    </p:spTree>
    <p:extLst>
      <p:ext uri="{BB962C8B-B14F-4D97-AF65-F5344CB8AC3E}">
        <p14:creationId xmlns:p14="http://schemas.microsoft.com/office/powerpoint/2010/main" val="107955913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225</Words>
  <Application>Microsoft Office PowerPoint</Application>
  <PresentationFormat>Širokoúhlá obrazovka</PresentationFormat>
  <Paragraphs>21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Autobazar</vt:lpstr>
      <vt:lpstr>Zadání</vt:lpstr>
      <vt:lpstr>Class diagram</vt:lpstr>
      <vt:lpstr>Externí knihovna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Autobazar</dc:title>
  <dc:creator>Filip Král</dc:creator>
  <cp:lastModifiedBy>Filip Král</cp:lastModifiedBy>
  <cp:revision>7</cp:revision>
  <dcterms:created xsi:type="dcterms:W3CDTF">2022-05-23T15:42:47Z</dcterms:created>
  <dcterms:modified xsi:type="dcterms:W3CDTF">2022-05-25T13:34:09Z</dcterms:modified>
</cp:coreProperties>
</file>