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7B2EC8-CB19-4324-A30A-A061DA043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E0F44C-3818-4C86-A0FB-1F2CD861B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C0ED86-D3C6-4F6C-AFF8-464B656A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69A668-2A97-45D4-B759-2A4CC10E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23DC41-A7C6-4504-A2C8-A0285361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3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8BFF27-2E90-4F8B-9E10-6ABF80A3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20A2026-308C-4F35-854E-252B44CD4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284AC15-46B0-4D32-B5F7-14EA8EB1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9FB889-E6EC-4FF8-AC0B-CE2B62EE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93640F-6CCB-4584-996C-D99C73A8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01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BC4D7B-2EC0-41A6-996C-C11F694FC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2CFB7CD-D349-4008-AC2E-236B9CB3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6E8C56-C5F3-4218-B221-60AF06A0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85CFF0B-E178-4334-954F-F4D4EABE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91385C-3137-4B62-A39B-D0885977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0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B8F01A-D7B0-4E25-A4BB-D429C935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981D32-F2FB-44DA-83F6-A0430426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8207633-35E0-46E4-BE19-B96ABB86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E0B685-3402-450A-A90F-3C6EC845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60D1EB7-5C8E-41F3-A8CD-40DC7EC7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D744C3-C46E-4529-A626-73D4EC0B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4C0090-B08D-4990-8967-F1157B7A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F9D26A-CF55-4F3B-A76F-65B9E0BD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D69BFB-C009-4FD9-8357-41F531D5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203747-F4B6-4472-8F08-8DBB36FD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36031C-A976-484D-88FC-96485CB3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5A21BE-4538-4363-AAF5-5D1654D89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9C80C2C-92A5-4C60-BE8D-548199DAE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1CFF0F5-B52C-4097-873F-B7912FB7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8592190-B402-4F3E-A5BF-C3E5802E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6CF5EB2-199D-4801-BA3F-19D94E82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23AB9-61C0-4A1D-B907-F198057F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F6A02A-AA6C-4CE9-A1A6-B62F94F7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C843E0C-79BF-4640-84F5-E52EB3E02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05BD61F-DCD5-4338-9B78-CCBFAE1EC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E555A72-D93B-4F6C-9160-F94AA089E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91A4C85-83D0-46A8-83D6-D6CB7E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D7F1432-697A-47C6-A177-8FE7A5DB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B310E9A-3B3E-4BBB-9E76-BB209D4A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3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8028D1-35CB-4EA3-8B2F-BC2425DD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097EDF1-DA58-477C-8F71-C3A53256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AB64F52-7148-42BB-A866-2484E691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1715B66-91F0-4086-8380-C1FE29A4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4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81883F0-1EB5-4A9B-AF36-6DB9C83F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7E53A59-972F-4CD4-9B3B-9627483A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8A0574D-BCFD-48ED-93B7-FB06D092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E4C5D1-4C78-46BB-BF44-BD2A82E5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23A9A-E838-476E-B5F1-8E1D1EE5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6CD29A3-1924-4255-AEBF-255A98EF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D008E38-0C38-4872-A037-2664775C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572E768-E720-445E-A7FD-2ADAFA57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1467AFE-A3C9-4D27-84FC-2A54F656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6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F461F5-7EFD-4700-9416-B871C3EE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7D1C100-DF19-4441-AEE7-D4B4FBA1D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012FB9-487A-433E-BBD7-D3963E8C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FDDE944-9628-47AE-90A2-D3FB4E68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7900-448D-4892-8253-2C7CAA4E2A3E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232B679-F67F-4967-B5D9-DB47D74B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4AB4C5-0B4F-4FEE-A8F0-D39EDAF8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3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FEAA4EF-19B8-4B7C-9E72-85E5831A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3FD87F8-06C7-40D4-BAF6-4E516985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B036C56-A715-4192-81F5-05AFB85A6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7900-448D-4892-8253-2C7CAA4E2A3E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5376306-120B-4F96-A76F-2400A2313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B2B7426-D09A-49A3-88F0-983FE4012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953B6-069A-49A7-8E08-3CECEB5A1B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19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EC7353-16E4-452C-BF20-FC68DA096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Autobazar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7971216-0990-44CD-9468-1C3CC89C3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Autor: Filip Král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21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3A635-098C-4A4E-A1AE-96720A25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1FCBE1-765A-473C-A574-471FFCEC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3258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Širokoúhlá obrazovka</PresentationFormat>
  <Paragraphs>3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Motiv Office</vt:lpstr>
      <vt:lpstr>Autobazar</vt:lpstr>
      <vt:lpstr>Zadání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Autobazar</dc:title>
  <dc:creator>Filip Král</dc:creator>
  <cp:lastModifiedBy>Filip Král</cp:lastModifiedBy>
  <cp:revision>1</cp:revision>
  <dcterms:created xsi:type="dcterms:W3CDTF">2022-05-23T15:42:47Z</dcterms:created>
  <dcterms:modified xsi:type="dcterms:W3CDTF">2022-05-23T15:44:21Z</dcterms:modified>
</cp:coreProperties>
</file>