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3AF09-ACBF-4B59-83DB-893625143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CCC91B-AD9E-4FFB-92B1-6A8E078D0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5303C-8EBE-4554-9ABB-B423CAB2B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2543-441C-4A32-A5F2-BBC06F2E3627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E992D-BA7C-495F-A07D-F9BD2CF4E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00A25-7A2A-41EB-86F5-95747A41B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4AAB-69C0-416C-83B1-36E3CCC0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63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BE71F-D127-4B04-80E5-63E5EEDCE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0E9DBD-15EE-456E-ABA9-D559650D8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48A13-EBC6-4231-B862-04F347C93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2543-441C-4A32-A5F2-BBC06F2E3627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3D2D4-C751-4D0A-8E9F-03578866B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7CBC5-FE57-4822-AE3D-3D984CB7E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4AAB-69C0-416C-83B1-36E3CCC0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5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BED137-0303-4DAC-A83D-ADA934A5E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82F62F-9E06-41CF-B78B-0E560A3BF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A7B9E-2AB5-4973-ACBD-3CD2959D3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2543-441C-4A32-A5F2-BBC06F2E3627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0EC9B-7492-4F14-8C2C-9970489A9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7BE5F-AED1-478C-87E7-2B72E22B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4AAB-69C0-416C-83B1-36E3CCC0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77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A7A87-6016-4F0E-AB33-9F5531BC8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9EF37-732B-4782-B5B2-580077C4E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AC766-2256-4316-B333-5709EEAB4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2543-441C-4A32-A5F2-BBC06F2E3627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DBBC2-08CB-4A18-B1AD-FF4B9D7B1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D7C05-104C-41BD-AE84-E4CB4FA4E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4AAB-69C0-416C-83B1-36E3CCC0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22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E7CC1-3A3C-45F1-A3D2-44F990B4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A6809-1BB5-4A27-AEF1-F0A37A9B7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3FEE1-C30F-4067-B12A-D6581F539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2543-441C-4A32-A5F2-BBC06F2E3627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14D17-0243-496D-92C8-E5252ED25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ABF13-DBA1-4DA8-8634-FDD89EF2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4AAB-69C0-416C-83B1-36E3CCC0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8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72506-1DA8-49B9-853C-6AC6FB5CF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36510-08B6-464A-9100-3AA3CF022D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55EEB-6492-406D-B835-C69BF932B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A06D5-3AE9-45E4-A376-498714916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2543-441C-4A32-A5F2-BBC06F2E3627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C3513-F1A0-4263-9518-1665BA725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8DF68-CF02-46D1-9F6E-B2AD1744B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4AAB-69C0-416C-83B1-36E3CCC0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6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238BD-ED91-4411-A401-289F37E4B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75019-EEA1-429D-9451-4CBA03935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7CE4E-C79A-48D1-A57C-C7AAB845E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B2B846-BB0A-44DC-B81B-B003C2BA62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FF0F8B-B1BC-4962-AFC0-B1448B6E19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2312D9-B262-4B32-B898-413FC6E78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2543-441C-4A32-A5F2-BBC06F2E3627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A916C1-5238-4F96-9418-767561E03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E71959-63D4-4CFE-8368-A5B3E9A5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4AAB-69C0-416C-83B1-36E3CCC0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2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45B6F-2BDD-4593-8B9B-F56A8CC3F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13782A-FDE6-4B6A-B40C-9468228FC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2543-441C-4A32-A5F2-BBC06F2E3627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5769A1-27F8-4BBF-91AA-C050F5E23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42B36E-2338-4BFD-9B8A-6A3E52AFC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4AAB-69C0-416C-83B1-36E3CCC0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31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3D3AF6-EAB8-47AE-A3CE-7064E4C0B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2543-441C-4A32-A5F2-BBC06F2E3627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914A0F-DAB2-4427-A4ED-649B6DB90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CAE28-0F63-42F2-B769-397AF5B6D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4AAB-69C0-416C-83B1-36E3CCC0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5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5B186-BA89-42EA-B006-AAC1E3807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17FD6-7410-4C5A-A049-2050DDA9A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A167B-A860-479A-8B52-2E9F10F67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4635D-6F73-474D-A769-9D2E6604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2543-441C-4A32-A5F2-BBC06F2E3627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C38B4B-AF73-4361-9EC8-10E080771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4BB9B-3075-4E50-A6BD-90BC88D93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4AAB-69C0-416C-83B1-36E3CCC0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71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2F760-C782-4FBB-9929-3B207A63C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7D8496-ED29-4EFC-853C-222EB6699C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6306E4-3844-41C1-B888-4E1712992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939BA-FD54-43A8-A2E8-A66F3D3DB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2543-441C-4A32-A5F2-BBC06F2E3627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15CE2-F984-479E-9FE2-E10DFA62B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13ED6-9168-4DB5-AD7A-3BB9099A8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4AAB-69C0-416C-83B1-36E3CCC0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1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6DC23A-BDE9-48D9-B24D-2354A2D5A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7785B-3406-46E6-898F-8A2550F0C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5CE4A-9821-44C5-B1E4-EDD9F9C063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82543-441C-4A32-A5F2-BBC06F2E3627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E8D78-2225-4C4C-AFB2-A53CC69CB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89744-E97F-4943-B905-AF3388B67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F4AAB-69C0-416C-83B1-36E3CCC0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9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4B212-08A1-42A2-A564-B797A76F37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v-SE" b="1" dirty="0"/>
              <a:t>Primena genetskog algoritma u kompresiji slika</a:t>
            </a:r>
            <a:br>
              <a:rPr lang="sv-SE" b="1" dirty="0"/>
            </a:br>
            <a:br>
              <a:rPr lang="sv-SE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ADF570-FE9D-4E74-B0C6-9395ACB067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270442"/>
          </a:xfrm>
        </p:spPr>
        <p:txBody>
          <a:bodyPr/>
          <a:lstStyle/>
          <a:p>
            <a:r>
              <a:rPr lang="en-US" dirty="0" err="1"/>
              <a:t>Projekat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kursu</a:t>
            </a:r>
            <a:r>
              <a:rPr lang="en-US" dirty="0"/>
              <a:t> </a:t>
            </a:r>
            <a:r>
              <a:rPr lang="sr-Latn-RS" dirty="0"/>
              <a:t>„</a:t>
            </a:r>
            <a:r>
              <a:rPr lang="en-US" dirty="0"/>
              <a:t>Nau</a:t>
            </a:r>
            <a:r>
              <a:rPr lang="sr-Latn-RS" dirty="0" err="1"/>
              <a:t>čno</a:t>
            </a:r>
            <a:r>
              <a:rPr lang="sr-Latn-RS" dirty="0"/>
              <a:t> izračunavanje“</a:t>
            </a:r>
          </a:p>
          <a:p>
            <a:r>
              <a:rPr lang="sr-Latn-RS" dirty="0"/>
              <a:t>Matematički fakultet, Univerzitet u Beogradu</a:t>
            </a:r>
          </a:p>
          <a:p>
            <a:r>
              <a:rPr lang="sr-Latn-RS" sz="1600" dirty="0"/>
              <a:t>Nemanja Antić, 1100/2017</a:t>
            </a:r>
          </a:p>
          <a:p>
            <a:r>
              <a:rPr lang="sr-Latn-RS" sz="1600" dirty="0"/>
              <a:t>Filip Lazić, 1101/2017</a:t>
            </a:r>
          </a:p>
          <a:p>
            <a:r>
              <a:rPr lang="sr-Latn-RS" sz="1600" dirty="0"/>
              <a:t>Profesor: dr. Mladen Nikolić</a:t>
            </a:r>
          </a:p>
          <a:p>
            <a:r>
              <a:rPr lang="sr-Latn-RS" sz="1600" dirty="0"/>
              <a:t>Asistent: dr. Stefan Mišković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37131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E0263-89C0-49AB-B8DB-69BE4FEF9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/>
              <a:t>Uvod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AC53D-ACA1-471F-8BC3-8B3BE1487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98760" cy="4486275"/>
          </a:xfrm>
        </p:spPr>
        <p:txBody>
          <a:bodyPr/>
          <a:lstStyle/>
          <a:p>
            <a:r>
              <a:rPr lang="sr-Latn-RS" dirty="0"/>
              <a:t>Genetski algoritam kao algoritam pretrage inspirisan procesom prirodne selekcije koji svojim radom akumulira znanje o prostoru pretrage kako bi došao do opšteg optimalnog rešenja</a:t>
            </a:r>
          </a:p>
          <a:p>
            <a:r>
              <a:rPr lang="sr-Latn-RS" dirty="0"/>
              <a:t>Inicijalizacija</a:t>
            </a:r>
          </a:p>
          <a:p>
            <a:r>
              <a:rPr lang="sr-Latn-RS" dirty="0" err="1"/>
              <a:t>Fitness</a:t>
            </a:r>
            <a:r>
              <a:rPr lang="sr-Latn-RS" dirty="0"/>
              <a:t> funkcija</a:t>
            </a:r>
          </a:p>
          <a:p>
            <a:r>
              <a:rPr lang="sr-Latn-RS" dirty="0"/>
              <a:t>Selekcija</a:t>
            </a:r>
          </a:p>
          <a:p>
            <a:r>
              <a:rPr lang="sr-Latn-RS" dirty="0" err="1"/>
              <a:t>Crossover</a:t>
            </a:r>
            <a:endParaRPr lang="sr-Latn-RS" dirty="0"/>
          </a:p>
          <a:p>
            <a:r>
              <a:rPr lang="sr-Latn-RS" dirty="0"/>
              <a:t>Mutacija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1673EA-A270-4B0B-AD91-5598A9A4B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149600"/>
            <a:ext cx="48387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509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170A7-4042-4DF8-98C2-B44B308FC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50" y="257175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SSGA</a:t>
            </a:r>
            <a:r>
              <a:rPr lang="sr-Latn-RS" b="1" dirty="0"/>
              <a:t> - </a:t>
            </a:r>
            <a:r>
              <a:rPr lang="sr-Latn-RS" dirty="0"/>
              <a:t>S</a:t>
            </a:r>
            <a:r>
              <a:rPr lang="en-US" dirty="0" err="1"/>
              <a:t>teady</a:t>
            </a:r>
            <a:r>
              <a:rPr lang="en-US" dirty="0"/>
              <a:t>–state Genetic Algorithm </a:t>
            </a:r>
            <a:br>
              <a:rPr lang="sr-Latn-RS" b="1" dirty="0"/>
            </a:br>
            <a:r>
              <a:rPr lang="sr-Latn-RS" sz="2200" dirty="0"/>
              <a:t>Genetski algoritam za kompresiju slika.</a:t>
            </a:r>
            <a:br>
              <a:rPr lang="sr-Latn-RS" sz="2200" dirty="0"/>
            </a:b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124960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919D9-0081-4562-864C-271FA12F5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/>
              <a:t>1. Ulazni parametri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AB9FB-9A83-47A7-B2F3-AF4E7AD5A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400" dirty="0"/>
              <a:t>Veličina populacije - 65</a:t>
            </a:r>
          </a:p>
          <a:p>
            <a:r>
              <a:rPr lang="sr-Latn-RS" sz="2400" dirty="0"/>
              <a:t>Maksimalni broj generacije - 500</a:t>
            </a:r>
          </a:p>
          <a:p>
            <a:r>
              <a:rPr lang="sr-Latn-RS" sz="2400" dirty="0"/>
              <a:t>Dužina hromozoma (veličina bloka) - 256</a:t>
            </a:r>
          </a:p>
          <a:p>
            <a:r>
              <a:rPr lang="sr-Latn-RS" sz="2400" dirty="0"/>
              <a:t>Blokovi piksela (m x n) - 4 x 4</a:t>
            </a:r>
          </a:p>
          <a:p>
            <a:r>
              <a:rPr lang="sr-Latn-RS" sz="2400" dirty="0"/>
              <a:t>Verovatnoća mutacije - 	0.1</a:t>
            </a:r>
          </a:p>
          <a:p>
            <a:r>
              <a:rPr lang="sr-Latn-RS" sz="2400" dirty="0"/>
              <a:t>Datoteka koju treba kompresovati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425D14-6D9F-4B53-89DA-D58C2DE9D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3852863"/>
            <a:ext cx="46863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437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E0ABD-2E78-4DC0-A32C-3D087275A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/>
              <a:t>2. Deljenje slike u blokove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611D7-C585-48E8-B425-223E0A108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Delimo sliku u blokove piksela (n x m)</a:t>
            </a:r>
          </a:p>
          <a:p>
            <a:r>
              <a:rPr lang="sr-Latn-RS" dirty="0"/>
              <a:t>Povećavanjem blokova dobijamo veći stepen kompresije, ali gubimo na kvalitetu i obrnuto.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73F02F-84E7-4083-93C4-6F7909698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3557587"/>
            <a:ext cx="67437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105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78B78-C566-42FA-860F-40DB41F83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/>
              <a:t>3. Generisanje početnog „</a:t>
            </a:r>
            <a:r>
              <a:rPr lang="sr-Latn-RS" b="1" dirty="0" err="1"/>
              <a:t>codebook</a:t>
            </a:r>
            <a:r>
              <a:rPr lang="sr-Latn-RS" b="1" dirty="0"/>
              <a:t>“-a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24B90-7452-4F35-B6ED-FFFA52263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Generišemo „</a:t>
            </a:r>
            <a:r>
              <a:rPr lang="sr-Latn-RS" dirty="0" err="1"/>
              <a:t>codebook</a:t>
            </a:r>
            <a:r>
              <a:rPr lang="sr-Latn-RS" dirty="0"/>
              <a:t>“ tako što uzmemo </a:t>
            </a:r>
            <a:r>
              <a:rPr lang="sr-Latn-RS" b="1" dirty="0" err="1"/>
              <a:t>codebook_size</a:t>
            </a:r>
            <a:r>
              <a:rPr lang="sr-Latn-RS" dirty="0"/>
              <a:t> nasumično izabranih blokova piksela. Neka je to skup C.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E54349-20B5-4FD0-9097-0FF5B00BE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517" y="3282156"/>
            <a:ext cx="770572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672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39344-8434-4F33-BBEE-515E99B5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300036"/>
            <a:ext cx="10515600" cy="5526405"/>
          </a:xfrm>
        </p:spPr>
        <p:txBody>
          <a:bodyPr>
            <a:normAutofit/>
          </a:bodyPr>
          <a:lstStyle/>
          <a:p>
            <a:r>
              <a:rPr lang="sr-Latn-RS" dirty="0"/>
              <a:t>Za svaki blok (n x m) piksela nalazimo najbliži element iz C i klasifikujemo ga na osnovu toga. Tada za svaki element iz C imamo klasu najbližih </a:t>
            </a:r>
            <a:r>
              <a:rPr lang="sr-Latn-RS" dirty="0" err="1"/>
              <a:t>image</a:t>
            </a:r>
            <a:r>
              <a:rPr lang="sr-Latn-RS" dirty="0"/>
              <a:t> blokova.</a:t>
            </a:r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r>
              <a:rPr lang="sr-Latn-RS" dirty="0"/>
              <a:t>Funkcija koja </a:t>
            </a:r>
            <a:r>
              <a:rPr lang="sr-Latn-RS" dirty="0" err="1"/>
              <a:t>odredjuje</a:t>
            </a:r>
            <a:r>
              <a:rPr lang="sr-Latn-RS" dirty="0"/>
              <a:t> bliskost:</a:t>
            </a:r>
            <a:endParaRPr lang="sr-Latn-RS" b="1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20F2DA-0288-4C58-A862-078F28A89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2014537"/>
            <a:ext cx="9191625" cy="2828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35EBC5-9859-4C18-B464-283D3AF18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169" y="5958761"/>
            <a:ext cx="2608263" cy="5499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1BBBE7-DD30-4D0D-8E9A-578A616B8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395" y="5826441"/>
            <a:ext cx="2174279" cy="6823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2CB08F-215C-422C-BCF3-27D9995EBD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2205" y="5219382"/>
            <a:ext cx="51054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507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05F2A-EC2A-4DCC-81BE-7662611C8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F2918-EC3E-4C6E-9BD1-80961846A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62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211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Primena genetskog algoritma u kompresiji slika  </vt:lpstr>
      <vt:lpstr>Uvod</vt:lpstr>
      <vt:lpstr>SSGA - Steady–state Genetic Algorithm  Genetski algoritam za kompresiju slika. </vt:lpstr>
      <vt:lpstr>1. Ulazni parametri</vt:lpstr>
      <vt:lpstr>2. Deljenje slike u blokove</vt:lpstr>
      <vt:lpstr>3. Generisanje početnog „codebook“-a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Primena genetskog algoritma u kompresiji slika</dc:title>
  <dc:creator>Nemanja Antić</dc:creator>
  <cp:lastModifiedBy>Nemanja Antić</cp:lastModifiedBy>
  <cp:revision>17</cp:revision>
  <dcterms:created xsi:type="dcterms:W3CDTF">2019-09-10T20:21:52Z</dcterms:created>
  <dcterms:modified xsi:type="dcterms:W3CDTF">2019-09-11T00:49:40Z</dcterms:modified>
</cp:coreProperties>
</file>