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AF09-ACBF-4B59-83DB-893625143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CC91B-AD9E-4FFB-92B1-6A8E078D0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5303C-8EBE-4554-9ABB-B423CAB2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E992D-BA7C-495F-A07D-F9BD2CF4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00A25-7A2A-41EB-86F5-95747A41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E71F-D127-4B04-80E5-63E5EEDC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E9DBD-15EE-456E-ABA9-D559650D8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48A13-EBC6-4231-B862-04F347C9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D2D4-C751-4D0A-8E9F-03578866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7CBC5-FE57-4822-AE3D-3D984CB7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ED137-0303-4DAC-A83D-ADA934A5E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2F62F-9E06-41CF-B78B-0E560A3BF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7B9E-2AB5-4973-ACBD-3CD2959D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EC9B-7492-4F14-8C2C-9970489A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7BE5F-AED1-478C-87E7-2B72E22B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7A87-6016-4F0E-AB33-9F5531BC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EF37-732B-4782-B5B2-580077C4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AC766-2256-4316-B333-5709EEAB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DBBC2-08CB-4A18-B1AD-FF4B9D7B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D7C05-104C-41BD-AE84-E4CB4FA4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7CC1-3A3C-45F1-A3D2-44F990B4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A6809-1BB5-4A27-AEF1-F0A37A9B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FEE1-C30F-4067-B12A-D6581F5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14D17-0243-496D-92C8-E5252ED2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ABF13-DBA1-4DA8-8634-FDD89EF2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2506-1DA8-49B9-853C-6AC6FB5C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6510-08B6-464A-9100-3AA3CF022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5EEB-6492-406D-B835-C69BF932B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A06D5-3AE9-45E4-A376-49871491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C3513-F1A0-4263-9518-1665BA72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8DF68-CF02-46D1-9F6E-B2AD1744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38BD-ED91-4411-A401-289F37E4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75019-EEA1-429D-9451-4CBA03935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7CE4E-C79A-48D1-A57C-C7AAB845E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2B846-BB0A-44DC-B81B-B003C2BA6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F0F8B-B1BC-4962-AFC0-B1448B6E1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312D9-B262-4B32-B898-413FC6E7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916C1-5238-4F96-9418-767561E0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71959-63D4-4CFE-8368-A5B3E9A5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5B6F-2BDD-4593-8B9B-F56A8CC3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3782A-FDE6-4B6A-B40C-9468228F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769A1-27F8-4BBF-91AA-C050F5E2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2B36E-2338-4BFD-9B8A-6A3E52AF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3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D3AF6-EAB8-47AE-A3CE-7064E4C0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14A0F-DAB2-4427-A4ED-649B6DB9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CAE28-0F63-42F2-B769-397AF5B6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5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B186-BA89-42EA-B006-AAC1E380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17FD6-7410-4C5A-A049-2050DDA9A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A167B-A860-479A-8B52-2E9F10F67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4635D-6F73-474D-A769-9D2E6604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38B4B-AF73-4361-9EC8-10E08077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4BB9B-3075-4E50-A6BD-90BC88D9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7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F760-C782-4FBB-9929-3B207A63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D8496-ED29-4EFC-853C-222EB6699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306E4-3844-41C1-B888-4E1712992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939BA-FD54-43A8-A2E8-A66F3D3D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15CE2-F984-479E-9FE2-E10DFA62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13ED6-9168-4DB5-AD7A-3BB9099A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1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DC23A-BDE9-48D9-B24D-2354A2D5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7785B-3406-46E6-898F-8A2550F0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5CE4A-9821-44C5-B1E4-EDD9F9C06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2543-441C-4A32-A5F2-BBC06F2E36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E8D78-2225-4C4C-AFB2-A53CC69CB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89744-E97F-4943-B905-AF3388B67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9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B212-08A1-42A2-A564-B797A76F3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b="1" dirty="0"/>
              <a:t>Primena genetskog algoritma u kompresiji slika</a:t>
            </a:r>
            <a:br>
              <a:rPr lang="sv-SE" b="1" dirty="0"/>
            </a:br>
            <a:br>
              <a:rPr lang="sv-SE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DF570-FE9D-4E74-B0C6-9395ACB06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70442"/>
          </a:xfrm>
        </p:spPr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kursu</a:t>
            </a:r>
            <a:r>
              <a:rPr lang="en-US" dirty="0"/>
              <a:t> </a:t>
            </a:r>
            <a:r>
              <a:rPr lang="sr-Latn-RS" dirty="0"/>
              <a:t>„</a:t>
            </a:r>
            <a:r>
              <a:rPr lang="en-US" dirty="0"/>
              <a:t>Nau</a:t>
            </a:r>
            <a:r>
              <a:rPr lang="sr-Latn-RS" dirty="0" err="1"/>
              <a:t>čno</a:t>
            </a:r>
            <a:r>
              <a:rPr lang="sr-Latn-RS" dirty="0"/>
              <a:t> izračunavanje“</a:t>
            </a:r>
          </a:p>
          <a:p>
            <a:r>
              <a:rPr lang="sr-Latn-RS" dirty="0"/>
              <a:t>Matematički fakultet, Univerzitet u Beogradu</a:t>
            </a:r>
          </a:p>
          <a:p>
            <a:r>
              <a:rPr lang="sr-Latn-RS" sz="1600" dirty="0"/>
              <a:t>Nemanja Antić, 1100/2017</a:t>
            </a:r>
          </a:p>
          <a:p>
            <a:r>
              <a:rPr lang="sr-Latn-RS" sz="1600" dirty="0"/>
              <a:t>Filip Lazić, 1101/2017</a:t>
            </a:r>
          </a:p>
          <a:p>
            <a:r>
              <a:rPr lang="sr-Latn-RS" sz="1600" dirty="0"/>
              <a:t>Profesor: dr. Mladen Nikolić</a:t>
            </a:r>
          </a:p>
          <a:p>
            <a:r>
              <a:rPr lang="sr-Latn-RS" sz="1600" dirty="0"/>
              <a:t>Asistent: dr. Stefan Mišković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713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0784-36EC-4DE6-9141-598997F0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Funkcija </a:t>
            </a:r>
            <a:r>
              <a:rPr lang="sr-Latn-RS" b="1" dirty="0" err="1"/>
              <a:t>diff-pixel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4F58-4BD2-400D-A03E-778B6C132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 svaki hromozom nam je potreban i niz koji sadrži </a:t>
            </a:r>
            <a:r>
              <a:rPr lang="sr-Latn-RS" dirty="0" err="1"/>
              <a:t>kulmulativne</a:t>
            </a:r>
            <a:r>
              <a:rPr lang="sr-Latn-RS" dirty="0"/>
              <a:t> razlike piksela bloka u odnosu na druge blokove iz klase</a:t>
            </a:r>
          </a:p>
          <a:p>
            <a:r>
              <a:rPr lang="sr-Latn-RS" dirty="0"/>
              <a:t>Ova funkcija nam služi za računanje </a:t>
            </a:r>
            <a:r>
              <a:rPr lang="sr-Latn-RS" dirty="0" err="1"/>
              <a:t>fitness</a:t>
            </a:r>
            <a:r>
              <a:rPr lang="sr-Latn-RS" dirty="0"/>
              <a:t> funkcije</a:t>
            </a:r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A49BD-2663-4858-83FC-84E9CE8C4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69" y="3591560"/>
            <a:ext cx="8887097" cy="23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3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51BD-B695-4AE4-AA1D-14113358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</a:t>
            </a:r>
            <a:r>
              <a:rPr lang="sr-Latn-RS" b="1" dirty="0"/>
              <a:t>Selekcija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2396-2DBF-4CBB-91DA-2D5BC97E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Uzmimamo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roditelja</a:t>
            </a:r>
            <a:r>
              <a:rPr lang="en-US" dirty="0"/>
              <a:t> I </a:t>
            </a:r>
            <a:r>
              <a:rPr lang="en-US" dirty="0" err="1"/>
              <a:t>pravimo</a:t>
            </a:r>
            <a:r>
              <a:rPr lang="en-US" dirty="0"/>
              <a:t> </a:t>
            </a:r>
            <a:r>
              <a:rPr lang="en-US" dirty="0" err="1"/>
              <a:t>potomka</a:t>
            </a:r>
            <a:endParaRPr lang="en-US" dirty="0"/>
          </a:p>
          <a:p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roditelja</a:t>
            </a:r>
            <a:r>
              <a:rPr lang="en-US" dirty="0"/>
              <a:t> se </a:t>
            </a:r>
            <a:r>
              <a:rPr lang="en-US" dirty="0" err="1"/>
              <a:t>biraju</a:t>
            </a:r>
            <a:r>
              <a:rPr lang="en-US" dirty="0"/>
              <a:t> </a:t>
            </a:r>
            <a:r>
              <a:rPr lang="en-US" dirty="0" err="1"/>
              <a:t>nausmi</a:t>
            </a:r>
            <a:r>
              <a:rPr lang="sr-Latn-RS" dirty="0" err="1"/>
              <a:t>čno</a:t>
            </a:r>
            <a:r>
              <a:rPr lang="sr-Latn-RS" dirty="0"/>
              <a:t> iz populacije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6AA72-18F1-4F7B-8223-7C2DAD34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60" y="3540760"/>
            <a:ext cx="8776709" cy="193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00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DEB3-2FAB-4651-97C5-04F77506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</a:t>
            </a:r>
            <a:r>
              <a:rPr lang="en-US" b="1" dirty="0" err="1"/>
              <a:t>Ukr</a:t>
            </a:r>
            <a:r>
              <a:rPr lang="sr-Latn-RS" b="1" dirty="0" err="1"/>
              <a:t>štanje</a:t>
            </a:r>
            <a:r>
              <a:rPr lang="sr-Latn-RS" b="1" dirty="0"/>
              <a:t>  </a:t>
            </a:r>
            <a:r>
              <a:rPr lang="sr-Latn-RS" sz="3200" i="1" dirty="0"/>
              <a:t>(</a:t>
            </a:r>
            <a:r>
              <a:rPr lang="sr-Latn-RS" sz="3200" i="1" dirty="0" err="1"/>
              <a:t>eng</a:t>
            </a:r>
            <a:r>
              <a:rPr lang="sr-Latn-RS" sz="3200" i="1" dirty="0"/>
              <a:t>. „</a:t>
            </a:r>
            <a:r>
              <a:rPr lang="sr-Latn-RS" sz="3200" i="1" dirty="0" err="1"/>
              <a:t>crossover</a:t>
            </a:r>
            <a:r>
              <a:rPr lang="sr-Latn-RS" sz="3200" i="1" dirty="0"/>
              <a:t>“)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D7C7-8D50-457C-B2D1-3CE599D7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Odabere se slučajan </a:t>
            </a:r>
            <a:r>
              <a:rPr lang="sr-Latn-RS" dirty="0" err="1"/>
              <a:t>index</a:t>
            </a:r>
            <a:r>
              <a:rPr lang="sr-Latn-RS" dirty="0"/>
              <a:t> n unutar 2 roditeljska hromozoma</a:t>
            </a:r>
          </a:p>
          <a:p>
            <a:r>
              <a:rPr lang="sr-Latn-RS" dirty="0"/>
              <a:t>Jedno dete dobija prvih n gena od prvog roditelja i poslednjih n od drugog roditelja</a:t>
            </a:r>
          </a:p>
          <a:p>
            <a:r>
              <a:rPr lang="sr-Latn-RS" dirty="0"/>
              <a:t>Drugo dete dobija prvih n gena od drugog roditelja i poslednjih n od prvog roditelja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97CFA-1BDA-46F0-A921-BEA25C67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24" y="4182383"/>
            <a:ext cx="5431156" cy="231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4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7BAB-7D5B-4B77-9B29-876FF0C2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7. Mutacija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07BC9-B8F1-4994-A7B8-C032C95C9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Mutacija koju koristimo izvršava se tako što nasumični gen zamenimo uprosečenom vrednošću celog hromozoma</a:t>
            </a:r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07CA9-935F-4BDE-BD4F-FFA7CD6D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37" y="3309937"/>
            <a:ext cx="4724975" cy="16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AEC8-7F66-4421-B0EB-C302C00E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8. Kriterijum zaustavljanja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84CA2-97C8-4E28-9EFF-F36657838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Dva slučaja kada se algoritam zaustavlja: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Maksimalan broj generacija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Ako vrednost </a:t>
            </a:r>
            <a:r>
              <a:rPr lang="sr-Latn-RS" dirty="0" err="1"/>
              <a:t>fitness</a:t>
            </a:r>
            <a:r>
              <a:rPr lang="sr-Latn-RS" dirty="0"/>
              <a:t> funkcije ne menja značajno (razlika </a:t>
            </a:r>
            <a:r>
              <a:rPr lang="sr-Latn-RS" dirty="0" err="1"/>
              <a:t>izmedju</a:t>
            </a:r>
            <a:r>
              <a:rPr lang="sr-Latn-RS" dirty="0"/>
              <a:t> stare i nove je manja od neke zadate vrednosti)</a:t>
            </a:r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7B443-C4AC-408B-A220-C7A1033A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57" y="4150360"/>
            <a:ext cx="7952423" cy="17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50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E233-D825-4EF8-B608-EC03F0B2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9. Generisanje slike iz „</a:t>
            </a:r>
            <a:r>
              <a:rPr lang="sr-Latn-RS" b="1" dirty="0" err="1"/>
              <a:t>codebook</a:t>
            </a:r>
            <a:r>
              <a:rPr lang="sr-Latn-RS" b="1" dirty="0"/>
              <a:t>“-a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12ACCD-6AD0-4D0C-B28D-60D48F92F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575" y="2043906"/>
            <a:ext cx="8544104" cy="346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17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1245-A11E-4B8A-98B6-76EC7859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Implementacija celog algoritma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E5D3AB-C8AE-455C-94CF-5FEADD9EE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4631"/>
            <a:ext cx="10528038" cy="465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6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64A0E1-80C8-4CEB-ABBD-3C92EAEF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81" y="485774"/>
            <a:ext cx="9321788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F848-C8E8-462D-B9BC-695010A1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Rezultat</a:t>
            </a:r>
            <a:endParaRPr lang="en-US" b="1" dirty="0"/>
          </a:p>
        </p:txBody>
      </p:sp>
      <p:pic>
        <p:nvPicPr>
          <p:cNvPr id="5" name="Content Placeholder 4" descr="A large tree in a forest&#10;&#10;Description automatically generated">
            <a:extLst>
              <a:ext uri="{FF2B5EF4-FFF2-40B4-BE49-F238E27FC236}">
                <a16:creationId xmlns:a16="http://schemas.microsoft.com/office/drawing/2014/main" id="{E1824CC2-62DD-491F-9B96-1D3DB3A44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</p:spPr>
      </p:pic>
      <p:pic>
        <p:nvPicPr>
          <p:cNvPr id="7" name="Picture 6" descr="A black and white photo of a tree&#10;&#10;Description automatically generated">
            <a:extLst>
              <a:ext uri="{FF2B5EF4-FFF2-40B4-BE49-F238E27FC236}">
                <a16:creationId xmlns:a16="http://schemas.microsoft.com/office/drawing/2014/main" id="{96D8FF6E-40BD-4923-9F4C-8C12194F3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70" y="1712118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4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0263-89C0-49AB-B8DB-69BE4FEF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Uvod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AC53D-ACA1-471F-8BC3-8B3BE14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98760" cy="4486275"/>
          </a:xfrm>
        </p:spPr>
        <p:txBody>
          <a:bodyPr/>
          <a:lstStyle/>
          <a:p>
            <a:r>
              <a:rPr lang="sr-Latn-RS" dirty="0"/>
              <a:t>Genetski algoritam kao algoritam pretrage inspirisan procesom prirodne selekcije koji svojim radom akumulira znanje o prostoru pretrage kako bi došao do opšteg optimalnog rešenja</a:t>
            </a:r>
          </a:p>
          <a:p>
            <a:r>
              <a:rPr lang="sr-Latn-RS" dirty="0"/>
              <a:t>Inicijalizacija</a:t>
            </a:r>
          </a:p>
          <a:p>
            <a:r>
              <a:rPr lang="sr-Latn-RS" dirty="0" err="1"/>
              <a:t>Fitness</a:t>
            </a:r>
            <a:r>
              <a:rPr lang="sr-Latn-RS" dirty="0"/>
              <a:t> funkcija</a:t>
            </a:r>
          </a:p>
          <a:p>
            <a:r>
              <a:rPr lang="sr-Latn-RS" dirty="0"/>
              <a:t>Selekcija</a:t>
            </a:r>
          </a:p>
          <a:p>
            <a:r>
              <a:rPr lang="sr-Latn-RS" dirty="0" err="1"/>
              <a:t>Crossover</a:t>
            </a:r>
            <a:endParaRPr lang="sr-Latn-RS" dirty="0"/>
          </a:p>
          <a:p>
            <a:r>
              <a:rPr lang="sr-Latn-RS" dirty="0"/>
              <a:t>Mutacija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673EA-A270-4B0B-AD91-5598A9A4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49600"/>
            <a:ext cx="4838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0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70A7-4042-4DF8-98C2-B44B308F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257175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SSGA</a:t>
            </a:r>
            <a:r>
              <a:rPr lang="sr-Latn-RS" b="1" dirty="0"/>
              <a:t> - </a:t>
            </a:r>
            <a:r>
              <a:rPr lang="sr-Latn-RS" dirty="0"/>
              <a:t>S</a:t>
            </a:r>
            <a:r>
              <a:rPr lang="en-US" dirty="0" err="1"/>
              <a:t>teady</a:t>
            </a:r>
            <a:r>
              <a:rPr lang="en-US" dirty="0"/>
              <a:t>–state Genetic Algorithm </a:t>
            </a:r>
            <a:br>
              <a:rPr lang="sr-Latn-RS" b="1" dirty="0"/>
            </a:br>
            <a:r>
              <a:rPr lang="sr-Latn-RS" sz="2200" dirty="0"/>
              <a:t>Genetski algoritam za kompresiju slika.</a:t>
            </a:r>
            <a:br>
              <a:rPr lang="sr-Latn-RS" sz="2200" dirty="0"/>
            </a:b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12496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19D9-0081-4562-864C-271FA12F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1. Ulazni parametri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B9FB-9A83-47A7-B2F3-AF4E7AD5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Veličina populacije - 65</a:t>
            </a:r>
          </a:p>
          <a:p>
            <a:r>
              <a:rPr lang="sr-Latn-RS" sz="2400" dirty="0"/>
              <a:t>Maksimalni broj generacije - 500</a:t>
            </a:r>
          </a:p>
          <a:p>
            <a:r>
              <a:rPr lang="sr-Latn-RS" sz="2400" dirty="0"/>
              <a:t>Dužina hromozoma (veličina bloka) - 256</a:t>
            </a:r>
          </a:p>
          <a:p>
            <a:r>
              <a:rPr lang="sr-Latn-RS" sz="2400" dirty="0"/>
              <a:t>Blokovi piksela (m x n) - 4 x 4</a:t>
            </a:r>
          </a:p>
          <a:p>
            <a:r>
              <a:rPr lang="sr-Latn-RS" sz="2400" dirty="0"/>
              <a:t>Verovatnoća mutacije - 	0.1</a:t>
            </a:r>
          </a:p>
          <a:p>
            <a:r>
              <a:rPr lang="sr-Latn-RS" sz="2400" dirty="0"/>
              <a:t>Datoteka koju treba kompresovati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25D14-6D9F-4B53-89DA-D58C2DE9D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852863"/>
            <a:ext cx="46863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3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0ABD-2E78-4DC0-A32C-3D087275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2. Deljenje slike u blokove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11D7-C585-48E8-B425-223E0A10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Delimo sliku u blokove piksela (n x m)</a:t>
            </a:r>
          </a:p>
          <a:p>
            <a:r>
              <a:rPr lang="sr-Latn-RS" dirty="0"/>
              <a:t>Povećavanjem blokova dobijamo veći stepen kompresije, ali gubimo na kvalitetu i obrnuto.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3F02F-84E7-4083-93C4-6F790969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3557587"/>
            <a:ext cx="67437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0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8B78-C566-42FA-860F-40DB41F8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3. Generisanje početnog „</a:t>
            </a:r>
            <a:r>
              <a:rPr lang="sr-Latn-RS" b="1" dirty="0" err="1"/>
              <a:t>codebook</a:t>
            </a:r>
            <a:r>
              <a:rPr lang="sr-Latn-RS" b="1" dirty="0"/>
              <a:t>“-a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24B90-7452-4F35-B6ED-FFFA52263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Generišemo „</a:t>
            </a:r>
            <a:r>
              <a:rPr lang="sr-Latn-RS" dirty="0" err="1"/>
              <a:t>codebook</a:t>
            </a:r>
            <a:r>
              <a:rPr lang="sr-Latn-RS" dirty="0"/>
              <a:t>“ tako što uzmemo </a:t>
            </a:r>
            <a:r>
              <a:rPr lang="sr-Latn-RS" b="1" dirty="0" err="1"/>
              <a:t>codebook_size</a:t>
            </a:r>
            <a:r>
              <a:rPr lang="sr-Latn-RS" dirty="0"/>
              <a:t> nasumično izabranih blokova piksela. Neka je to skup 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E54349-20B5-4FD0-9097-0FF5B00BE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90" y="3553936"/>
            <a:ext cx="9356219" cy="202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7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9344-8434-4F33-BBEE-515E99B5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300036"/>
            <a:ext cx="10515600" cy="5526405"/>
          </a:xfrm>
        </p:spPr>
        <p:txBody>
          <a:bodyPr>
            <a:normAutofit/>
          </a:bodyPr>
          <a:lstStyle/>
          <a:p>
            <a:r>
              <a:rPr lang="sr-Latn-RS" dirty="0"/>
              <a:t>Za svaki blok (n x m) piksela nalazimo najbliži element iz C i klasifikujemo ga na osnovu toga. Tada za svaki element iz C imamo klasu najbližih </a:t>
            </a:r>
            <a:r>
              <a:rPr lang="sr-Latn-RS" dirty="0" err="1"/>
              <a:t>image</a:t>
            </a:r>
            <a:r>
              <a:rPr lang="sr-Latn-RS" dirty="0"/>
              <a:t> blokova.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Funkcija koja </a:t>
            </a:r>
            <a:r>
              <a:rPr lang="sr-Latn-RS" dirty="0" err="1"/>
              <a:t>odredjuje</a:t>
            </a:r>
            <a:r>
              <a:rPr lang="sr-Latn-RS" dirty="0"/>
              <a:t> bliskost:</a:t>
            </a:r>
            <a:endParaRPr lang="sr-Latn-R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0F2DA-0288-4C58-A862-078F28A8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14" y="1904999"/>
            <a:ext cx="9191625" cy="2828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35EBC5-9859-4C18-B464-283D3AF18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169" y="5958761"/>
            <a:ext cx="2608263" cy="549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1BBBE7-DD30-4D0D-8E9A-578A616B8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95" y="5826441"/>
            <a:ext cx="2174279" cy="682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2CB08F-215C-422C-BCF3-27D9995EB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205" y="5219382"/>
            <a:ext cx="51054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0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5F2A-EC2A-4DCC-81BE-7662611C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</a:t>
            </a:r>
            <a:r>
              <a:rPr lang="en-US" b="1" dirty="0" err="1"/>
              <a:t>Inicijalizacija</a:t>
            </a:r>
            <a:r>
              <a:rPr lang="en-US" b="1" dirty="0"/>
              <a:t> </a:t>
            </a:r>
            <a:r>
              <a:rPr lang="en-US" b="1" dirty="0" err="1"/>
              <a:t>populacije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F2918-EC3E-4C6E-9BD1-80961846A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SSGA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poku</a:t>
            </a:r>
            <a:r>
              <a:rPr lang="sr-Latn-RS" dirty="0"/>
              <a:t>šava da nađe blok u svakoj klasi koji će najbolje prezentovati sve blokove iz klase.</a:t>
            </a:r>
          </a:p>
          <a:p>
            <a:r>
              <a:rPr lang="sr-Latn-RS" dirty="0"/>
              <a:t>Za svaki blok se kreira populacija uzimajući nasumične blokove iz klase</a:t>
            </a:r>
          </a:p>
          <a:p>
            <a:r>
              <a:rPr lang="sr-Latn-RS" dirty="0"/>
              <a:t>Hromozomi su blokovi (n x m) </a:t>
            </a:r>
          </a:p>
          <a:p>
            <a:r>
              <a:rPr lang="sr-Latn-RS" dirty="0"/>
              <a:t>Geni su vrednosti piksela u bloku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AD274-4207-416F-BF0B-FA8B6B1A8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42" y="4359910"/>
            <a:ext cx="7799774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6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30AB-A792-4E08-B16B-7E5C5C49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Funkcija prilagođenosti </a:t>
            </a:r>
            <a:r>
              <a:rPr lang="sr-Latn-RS" sz="3200" i="1" dirty="0"/>
              <a:t>(</a:t>
            </a:r>
            <a:r>
              <a:rPr lang="sr-Latn-RS" sz="3200" i="1" dirty="0" err="1"/>
              <a:t>eng</a:t>
            </a:r>
            <a:r>
              <a:rPr lang="sr-Latn-RS" sz="3200" i="1" dirty="0"/>
              <a:t>. </a:t>
            </a:r>
            <a:r>
              <a:rPr lang="sr-Latn-RS" sz="3200" i="1" dirty="0" err="1"/>
              <a:t>Fitness</a:t>
            </a:r>
            <a:r>
              <a:rPr lang="sr-Latn-RS" sz="3200" i="1" dirty="0"/>
              <a:t> </a:t>
            </a:r>
            <a:r>
              <a:rPr lang="sr-Latn-RS" sz="3200" i="1" dirty="0" err="1"/>
              <a:t>function</a:t>
            </a:r>
            <a:r>
              <a:rPr lang="sr-Latn-RS" sz="3200" i="1" dirty="0"/>
              <a:t>)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9FFC3-7698-48AA-B803-CD2202E18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Izračunava se za svaki hromozom u populaciji. Hromozom sa najboljom vrednošću je ciljani blok koji najbolje prezentuje blokove iz klase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D8970-11D8-4ACF-B526-F8A6158E4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20" y="3231528"/>
            <a:ext cx="7117080" cy="29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449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Primena genetskog algoritma u kompresiji slika  </vt:lpstr>
      <vt:lpstr>Uvod</vt:lpstr>
      <vt:lpstr>SSGA - Steady–state Genetic Algorithm  Genetski algoritam za kompresiju slika. </vt:lpstr>
      <vt:lpstr>1. Ulazni parametri</vt:lpstr>
      <vt:lpstr>2. Deljenje slike u blokove</vt:lpstr>
      <vt:lpstr>3. Generisanje početnog „codebook“-a</vt:lpstr>
      <vt:lpstr>PowerPoint Presentation</vt:lpstr>
      <vt:lpstr>4. Inicijalizacija populacije</vt:lpstr>
      <vt:lpstr>Funkcija prilagođenosti (eng. Fitness function)</vt:lpstr>
      <vt:lpstr>Funkcija diff-pixel</vt:lpstr>
      <vt:lpstr>5. Selekcija</vt:lpstr>
      <vt:lpstr>6. Ukrštanje  (eng. „crossover“)</vt:lpstr>
      <vt:lpstr>7. Mutacija</vt:lpstr>
      <vt:lpstr>8. Kriterijum zaustavljanja</vt:lpstr>
      <vt:lpstr>9. Generisanje slike iz „codebook“-a</vt:lpstr>
      <vt:lpstr>Implementacija celog algoritma</vt:lpstr>
      <vt:lpstr>PowerPoint Presentation</vt:lpstr>
      <vt:lpstr>Rezultat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Primena genetskog algoritma u kompresiji slika</dc:title>
  <dc:creator>Nemanja Antić</dc:creator>
  <cp:lastModifiedBy>Nemanja Antić</cp:lastModifiedBy>
  <cp:revision>35</cp:revision>
  <dcterms:created xsi:type="dcterms:W3CDTF">2019-09-10T20:21:52Z</dcterms:created>
  <dcterms:modified xsi:type="dcterms:W3CDTF">2019-09-23T07:40:26Z</dcterms:modified>
</cp:coreProperties>
</file>