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trictFirstAndLastChars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77" r:id="rId2"/>
    <p:sldId id="378" r:id="rId3"/>
    <p:sldId id="381" r:id="rId4"/>
    <p:sldId id="379" r:id="rId5"/>
    <p:sldId id="389" r:id="rId6"/>
    <p:sldId id="390" r:id="rId7"/>
    <p:sldId id="384" r:id="rId8"/>
    <p:sldId id="391" r:id="rId9"/>
  </p:sldIdLst>
  <p:sldSz cx="9144000" cy="6858000" type="screen4x3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Arial" charset="0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Arial" charset="0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Arial" charset="0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Arial" charset="0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64" autoAdjust="0"/>
    <p:restoredTop sz="95265" autoAdjust="0"/>
  </p:normalViewPr>
  <p:slideViewPr>
    <p:cSldViewPr snapToGrid="0">
      <p:cViewPr>
        <p:scale>
          <a:sx n="87" d="100"/>
          <a:sy n="87" d="100"/>
        </p:scale>
        <p:origin x="280" y="51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22679693-3350-D847-B612-50803D76CF42}" type="datetime1">
              <a:rPr lang="en-US"/>
              <a:pPr>
                <a:defRPr/>
              </a:pPr>
              <a:t>4/1/19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7E2F26-67AB-FC47-8181-C51D763D572B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933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5958CCE-23A2-A646-A967-9D8983C9F2BE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110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0E1A2F4-6A83-6C4D-895A-A9A73FF456D5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59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00E1A2F4-6A83-6C4D-895A-A9A73FF456D5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mtClean="0">
              <a:latin typeface="Arial" charset="0"/>
              <a:ea typeface="ＭＳ Ｐゴシック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294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0293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268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216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616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47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5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4158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034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10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584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0448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Click to edit Master title style</a:t>
            </a:r>
            <a:br>
              <a:rPr lang="nl-NL" altLang="en-US"/>
            </a:br>
            <a:endParaRPr lang="nl-NL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Click to edit Master text styles</a:t>
            </a:r>
          </a:p>
          <a:p>
            <a:pPr lvl="1"/>
            <a:r>
              <a:rPr lang="nl-NL" altLang="en-US"/>
              <a:t>Second level</a:t>
            </a:r>
          </a:p>
          <a:p>
            <a:pPr lvl="2"/>
            <a:r>
              <a:rPr lang="nl-NL" altLang="en-US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endParaRPr lang="nl-NL" altLang="en-US" sz="220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endParaRPr lang="nl-NL" altLang="en-US" sz="220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en-US" sz="1400" smtClean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endParaRPr lang="nl-NL" altLang="en-US" sz="220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1BC070B-53A2-7041-B358-AADA3E61D4A8}" type="slidenum">
              <a:rPr lang="nl-NL" altLang="en-US" sz="1100" smtClean="0">
                <a:ea typeface="ＭＳ Ｐゴシック" panose="020B0600070205080204" pitchFamily="34" charset="-128"/>
              </a:rPr>
              <a:pPr algn="r" eaLnBrk="1" hangingPunct="1">
                <a:defRPr/>
              </a:pPr>
              <a:t>‹nr.›</a:t>
            </a:fld>
            <a:endParaRPr lang="nl-NL" altLang="en-US" sz="1100" smtClean="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000" smtClean="0">
                <a:solidFill>
                  <a:srgbClr val="00A6D6"/>
                </a:solidFill>
                <a:ea typeface="+mn-ea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709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24495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5123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/>
            <a:r>
              <a:rPr lang="en-GB" altLang="en-US" dirty="0" smtClean="0"/>
              <a:t>template</a:t>
            </a:r>
            <a:endParaRPr lang="en-GB" altLang="en-US" dirty="0"/>
          </a:p>
        </p:txBody>
      </p:sp>
      <p:sp>
        <p:nvSpPr>
          <p:cNvPr id="5124" name="Subtitle 4"/>
          <p:cNvSpPr>
            <a:spLocks noGrp="1"/>
          </p:cNvSpPr>
          <p:nvPr>
            <p:ph type="subTitle" idx="1"/>
          </p:nvPr>
        </p:nvSpPr>
        <p:spPr>
          <a:xfrm>
            <a:off x="685800" y="3279775"/>
            <a:ext cx="6781800" cy="828675"/>
          </a:xfrm>
        </p:spPr>
        <p:txBody>
          <a:bodyPr/>
          <a:lstStyle/>
          <a:p>
            <a:r>
              <a:rPr lang="en-US" altLang="en-US" dirty="0" smtClean="0">
                <a:latin typeface="Bookman Old Style" charset="0"/>
              </a:rPr>
              <a:t>Name 1</a:t>
            </a:r>
            <a:endParaRPr lang="en-US" altLang="en-US" dirty="0">
              <a:latin typeface="Bookman Old Style" charset="0"/>
            </a:endParaRPr>
          </a:p>
          <a:p>
            <a:r>
              <a:rPr lang="en-US" altLang="en-US" dirty="0" smtClean="0">
                <a:latin typeface="Bookman Old Style" charset="0"/>
              </a:rPr>
              <a:t>Name 2</a:t>
            </a:r>
            <a:endParaRPr lang="en-US" altLang="en-US" dirty="0">
              <a:latin typeface="Bookman Old Style" charset="0"/>
            </a:endParaRPr>
          </a:p>
          <a:p>
            <a:r>
              <a:rPr lang="en-US" altLang="en-US" dirty="0" smtClean="0">
                <a:latin typeface="Bookman Old Style" charset="0"/>
              </a:rPr>
              <a:t>15</a:t>
            </a:r>
            <a:r>
              <a:rPr lang="en-US" altLang="en-US" dirty="0" smtClean="0">
                <a:latin typeface="Bookman Old Style" charset="0"/>
              </a:rPr>
              <a:t>/05/2019</a:t>
            </a:r>
            <a:endParaRPr lang="en-US" altLang="en-US" dirty="0">
              <a:latin typeface="Bookman Old Style" charset="0"/>
            </a:endParaRPr>
          </a:p>
        </p:txBody>
      </p:sp>
      <p:sp>
        <p:nvSpPr>
          <p:cNvPr id="5125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endParaRPr lang="nl-NL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709613" y="492125"/>
            <a:ext cx="7772400" cy="1470025"/>
          </a:xfrm>
        </p:spPr>
        <p:txBody>
          <a:bodyPr/>
          <a:lstStyle/>
          <a:p>
            <a:pPr marL="0" indent="0"/>
            <a:r>
              <a:rPr lang="en-US" altLang="nl-NL"/>
              <a:t>Overview</a:t>
            </a:r>
          </a:p>
        </p:txBody>
      </p:sp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498475" y="2044700"/>
            <a:ext cx="7612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nl-NL" dirty="0" smtClean="0"/>
              <a:t>Topic 1</a:t>
            </a:r>
          </a:p>
          <a:p>
            <a:pPr>
              <a:buFont typeface="Arial" charset="0"/>
              <a:buChar char="•"/>
            </a:pPr>
            <a:r>
              <a:rPr lang="en-US" altLang="nl-NL" dirty="0" smtClean="0"/>
              <a:t>Topic 2</a:t>
            </a:r>
            <a:endParaRPr lang="en-US" alt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>
          <a:xfrm>
            <a:off x="685800" y="165100"/>
            <a:ext cx="7772400" cy="1470025"/>
          </a:xfrm>
        </p:spPr>
        <p:txBody>
          <a:bodyPr/>
          <a:lstStyle/>
          <a:p>
            <a:pPr marL="0" indent="0"/>
            <a:r>
              <a:rPr lang="en-GB" altLang="en-US" dirty="0" smtClean="0"/>
              <a:t>Topic 1</a:t>
            </a:r>
            <a:endParaRPr lang="en-GB" altLang="en-US" dirty="0"/>
          </a:p>
        </p:txBody>
      </p:sp>
      <p:sp>
        <p:nvSpPr>
          <p:cNvPr id="8195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altLang="en-US" dirty="0"/>
          </a:p>
        </p:txBody>
      </p:sp>
      <p:sp>
        <p:nvSpPr>
          <p:cNvPr id="9" name="Rechthoek 8"/>
          <p:cNvSpPr/>
          <p:nvPr/>
        </p:nvSpPr>
        <p:spPr bwMode="auto">
          <a:xfrm>
            <a:off x="6546850" y="6209683"/>
            <a:ext cx="1450975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NL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hthoek 3"/>
          <p:cNvSpPr>
            <a:spLocks noChangeArrowheads="1"/>
          </p:cNvSpPr>
          <p:nvPr/>
        </p:nvSpPr>
        <p:spPr bwMode="auto">
          <a:xfrm>
            <a:off x="1716088" y="6253163"/>
            <a:ext cx="5881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nl-NL" altLang="en-US" sz="1200" b="1" dirty="0">
                <a:solidFill>
                  <a:srgbClr val="000000"/>
                </a:solidFill>
              </a:rPr>
              <a:t>t</a:t>
            </a:r>
            <a:r>
              <a:rPr lang="nl-NL" altLang="en-US" sz="1200" b="1" dirty="0" smtClean="0">
                <a:solidFill>
                  <a:srgbClr val="000000"/>
                </a:solidFill>
              </a:rPr>
              <a:t>opic 1</a:t>
            </a:r>
            <a:r>
              <a:rPr lang="nl-NL" altLang="en-US" sz="1200" b="1" dirty="0" smtClean="0">
                <a:solidFill>
                  <a:srgbClr val="000000"/>
                </a:solidFill>
              </a:rPr>
              <a:t> </a:t>
            </a:r>
            <a:r>
              <a:rPr lang="nl-NL" altLang="en-US" sz="1200" dirty="0">
                <a:solidFill>
                  <a:srgbClr val="000000"/>
                </a:solidFill>
              </a:rPr>
              <a:t>– </a:t>
            </a:r>
            <a:r>
              <a:rPr lang="nl-NL" altLang="en-US" sz="1200" dirty="0" smtClean="0">
                <a:solidFill>
                  <a:srgbClr val="000000"/>
                </a:solidFill>
              </a:rPr>
              <a:t>topic 2 </a:t>
            </a:r>
            <a:r>
              <a:rPr lang="nl-NL" altLang="en-US" sz="1200" dirty="0" smtClean="0">
                <a:solidFill>
                  <a:srgbClr val="000000"/>
                </a:solidFill>
              </a:rPr>
              <a:t>– topic 3 – topic 4</a:t>
            </a:r>
            <a:endParaRPr lang="nl-NL" altLang="en-US" sz="1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 bwMode="auto">
          <a:xfrm>
            <a:off x="6546850" y="6209683"/>
            <a:ext cx="1450975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NL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61988" y="407988"/>
            <a:ext cx="7772400" cy="1470025"/>
          </a:xfrm>
        </p:spPr>
        <p:txBody>
          <a:bodyPr/>
          <a:lstStyle/>
          <a:p>
            <a:pPr marL="0" indent="0"/>
            <a:r>
              <a:rPr lang="en-GB" altLang="en-US" dirty="0" smtClean="0"/>
              <a:t>Topic 2</a:t>
            </a:r>
            <a:endParaRPr lang="en-US" altLang="nl-NL" dirty="0"/>
          </a:p>
        </p:txBody>
      </p:sp>
      <p:sp>
        <p:nvSpPr>
          <p:cNvPr id="8" name="Rechthoek 7"/>
          <p:cNvSpPr/>
          <p:nvPr/>
        </p:nvSpPr>
        <p:spPr bwMode="auto">
          <a:xfrm>
            <a:off x="6546850" y="6209683"/>
            <a:ext cx="1450975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NL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hthoek 3"/>
          <p:cNvSpPr>
            <a:spLocks noChangeArrowheads="1"/>
          </p:cNvSpPr>
          <p:nvPr/>
        </p:nvSpPr>
        <p:spPr bwMode="auto">
          <a:xfrm>
            <a:off x="1870075" y="6209683"/>
            <a:ext cx="5881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nl-NL" altLang="en-US" sz="1200" dirty="0" smtClean="0">
                <a:solidFill>
                  <a:srgbClr val="000000"/>
                </a:solidFill>
              </a:rPr>
              <a:t>topic 1</a:t>
            </a:r>
            <a:r>
              <a:rPr lang="nl-NL" altLang="en-US" sz="1200" dirty="0" smtClean="0">
                <a:solidFill>
                  <a:srgbClr val="000000"/>
                </a:solidFill>
              </a:rPr>
              <a:t> – </a:t>
            </a:r>
            <a:r>
              <a:rPr lang="nl-NL" altLang="en-US" sz="1200" b="1" dirty="0" smtClean="0">
                <a:solidFill>
                  <a:srgbClr val="000000"/>
                </a:solidFill>
              </a:rPr>
              <a:t>topic 2 </a:t>
            </a:r>
            <a:r>
              <a:rPr lang="nl-NL" altLang="en-US" sz="1200" dirty="0" smtClean="0">
                <a:solidFill>
                  <a:srgbClr val="000000"/>
                </a:solidFill>
              </a:rPr>
              <a:t>– topic 3 – topic 4</a:t>
            </a:r>
            <a:endParaRPr lang="nl-NL" altLang="en-US" sz="1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 bwMode="auto">
          <a:xfrm>
            <a:off x="6546850" y="6209683"/>
            <a:ext cx="1450975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NL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61988" y="407988"/>
            <a:ext cx="7772400" cy="1470025"/>
          </a:xfrm>
        </p:spPr>
        <p:txBody>
          <a:bodyPr/>
          <a:lstStyle/>
          <a:p>
            <a:pPr marL="0" indent="0"/>
            <a:r>
              <a:rPr lang="en-GB" altLang="en-US" dirty="0" smtClean="0"/>
              <a:t>Topic 3</a:t>
            </a:r>
            <a:endParaRPr lang="en-US" altLang="nl-NL" dirty="0"/>
          </a:p>
        </p:txBody>
      </p:sp>
      <p:sp>
        <p:nvSpPr>
          <p:cNvPr id="8" name="Rechthoek 7"/>
          <p:cNvSpPr/>
          <p:nvPr/>
        </p:nvSpPr>
        <p:spPr bwMode="auto">
          <a:xfrm>
            <a:off x="6546850" y="6209683"/>
            <a:ext cx="1450975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NL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hthoek 3"/>
          <p:cNvSpPr>
            <a:spLocks noChangeArrowheads="1"/>
          </p:cNvSpPr>
          <p:nvPr/>
        </p:nvSpPr>
        <p:spPr bwMode="auto">
          <a:xfrm>
            <a:off x="1870075" y="6209683"/>
            <a:ext cx="5881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nl-NL" altLang="en-US" sz="1200" dirty="0" smtClean="0">
                <a:solidFill>
                  <a:srgbClr val="000000"/>
                </a:solidFill>
              </a:rPr>
              <a:t>topic 1</a:t>
            </a:r>
            <a:r>
              <a:rPr lang="nl-NL" altLang="en-US" sz="1200" dirty="0" smtClean="0">
                <a:solidFill>
                  <a:srgbClr val="000000"/>
                </a:solidFill>
              </a:rPr>
              <a:t> – </a:t>
            </a:r>
            <a:r>
              <a:rPr lang="nl-NL" altLang="en-US" sz="1200" dirty="0" smtClean="0">
                <a:solidFill>
                  <a:srgbClr val="000000"/>
                </a:solidFill>
              </a:rPr>
              <a:t>topic 2 </a:t>
            </a:r>
            <a:r>
              <a:rPr lang="nl-NL" altLang="en-US" sz="1200" dirty="0" smtClean="0">
                <a:solidFill>
                  <a:srgbClr val="000000"/>
                </a:solidFill>
              </a:rPr>
              <a:t>– </a:t>
            </a:r>
            <a:r>
              <a:rPr lang="nl-NL" altLang="en-US" sz="1200" b="1" dirty="0" smtClean="0">
                <a:solidFill>
                  <a:srgbClr val="000000"/>
                </a:solidFill>
              </a:rPr>
              <a:t>topic 3 </a:t>
            </a:r>
            <a:r>
              <a:rPr lang="nl-NL" altLang="en-US" sz="1200" dirty="0" smtClean="0">
                <a:solidFill>
                  <a:srgbClr val="000000"/>
                </a:solidFill>
              </a:rPr>
              <a:t>– topic 4</a:t>
            </a:r>
            <a:endParaRPr lang="nl-NL" alt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 bwMode="auto">
          <a:xfrm>
            <a:off x="6546850" y="6209683"/>
            <a:ext cx="1450975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NL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61988" y="407988"/>
            <a:ext cx="7772400" cy="1470025"/>
          </a:xfrm>
        </p:spPr>
        <p:txBody>
          <a:bodyPr/>
          <a:lstStyle/>
          <a:p>
            <a:pPr marL="0" indent="0"/>
            <a:r>
              <a:rPr lang="en-GB" altLang="en-US" dirty="0" smtClean="0"/>
              <a:t>Topic 4</a:t>
            </a:r>
            <a:endParaRPr lang="en-US" altLang="nl-NL" dirty="0"/>
          </a:p>
        </p:txBody>
      </p:sp>
      <p:sp>
        <p:nvSpPr>
          <p:cNvPr id="8" name="Rechthoek 7"/>
          <p:cNvSpPr/>
          <p:nvPr/>
        </p:nvSpPr>
        <p:spPr bwMode="auto">
          <a:xfrm>
            <a:off x="6546850" y="6209683"/>
            <a:ext cx="1450975" cy="307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NL">
              <a:solidFill>
                <a:schemeClr val="tx1"/>
              </a:solidFill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hthoek 3"/>
          <p:cNvSpPr>
            <a:spLocks noChangeArrowheads="1"/>
          </p:cNvSpPr>
          <p:nvPr/>
        </p:nvSpPr>
        <p:spPr bwMode="auto">
          <a:xfrm>
            <a:off x="1870075" y="6209683"/>
            <a:ext cx="5881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nl-NL" altLang="en-US" sz="1200" dirty="0" smtClean="0">
                <a:solidFill>
                  <a:srgbClr val="000000"/>
                </a:solidFill>
              </a:rPr>
              <a:t>topic 1</a:t>
            </a:r>
            <a:r>
              <a:rPr lang="nl-NL" altLang="en-US" sz="1200" dirty="0" smtClean="0">
                <a:solidFill>
                  <a:srgbClr val="000000"/>
                </a:solidFill>
              </a:rPr>
              <a:t> – </a:t>
            </a:r>
            <a:r>
              <a:rPr lang="nl-NL" altLang="en-US" sz="1200" dirty="0" smtClean="0">
                <a:solidFill>
                  <a:srgbClr val="000000"/>
                </a:solidFill>
              </a:rPr>
              <a:t>topic 2 </a:t>
            </a:r>
            <a:r>
              <a:rPr lang="nl-NL" altLang="en-US" sz="1200" dirty="0" smtClean="0">
                <a:solidFill>
                  <a:srgbClr val="000000"/>
                </a:solidFill>
              </a:rPr>
              <a:t>– topic 3 – </a:t>
            </a:r>
            <a:r>
              <a:rPr lang="nl-NL" altLang="en-US" sz="1200" b="1" dirty="0" smtClean="0">
                <a:solidFill>
                  <a:srgbClr val="000000"/>
                </a:solidFill>
              </a:rPr>
              <a:t>topic 4</a:t>
            </a:r>
            <a:endParaRPr lang="nl-NL" altLang="en-US" sz="1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"/>
          <p:cNvSpPr>
            <a:spLocks noGrp="1"/>
          </p:cNvSpPr>
          <p:nvPr>
            <p:ph type="ctrTitle"/>
          </p:nvPr>
        </p:nvSpPr>
        <p:spPr>
          <a:xfrm>
            <a:off x="685800" y="465138"/>
            <a:ext cx="7772400" cy="1470025"/>
          </a:xfrm>
        </p:spPr>
        <p:txBody>
          <a:bodyPr/>
          <a:lstStyle/>
          <a:p>
            <a:pPr marL="0" indent="0"/>
            <a:r>
              <a:rPr lang="nl-NL" altLang="en-US" dirty="0" err="1"/>
              <a:t>To</a:t>
            </a:r>
            <a:r>
              <a:rPr lang="nl-NL" altLang="en-US" dirty="0"/>
              <a:t> </a:t>
            </a:r>
            <a:r>
              <a:rPr lang="nl-NL" altLang="en-US" dirty="0" err="1"/>
              <a:t>conclude</a:t>
            </a:r>
            <a:endParaRPr lang="nl-NL" alt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85800" y="2130425"/>
            <a:ext cx="7772400" cy="3295650"/>
          </a:xfrm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GB" altLang="en-US" dirty="0" smtClean="0"/>
              <a:t>1</a:t>
            </a:r>
          </a:p>
          <a:p>
            <a:pPr marL="342900" indent="-342900" algn="l">
              <a:buFontTx/>
              <a:buChar char="•"/>
            </a:pPr>
            <a:endParaRPr lang="en-GB" altLang="en-US" dirty="0"/>
          </a:p>
          <a:p>
            <a:pPr marL="342900" indent="-342900" algn="l">
              <a:buFontTx/>
              <a:buChar char="•"/>
            </a:pP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0"/>
            <a:ext cx="91709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24495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lnSpc>
                <a:spcPts val="2500"/>
              </a:lnSpc>
              <a:buClr>
                <a:srgbClr val="00A6D6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lnSpc>
                <a:spcPts val="2500"/>
              </a:lnSpc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charset="0"/>
              <a:buChar char="•"/>
              <a:defRPr sz="1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sp>
        <p:nvSpPr>
          <p:cNvPr id="5123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/>
            <a:r>
              <a:rPr lang="en-GB" altLang="en-US" dirty="0" smtClean="0"/>
              <a:t>template</a:t>
            </a:r>
            <a:endParaRPr lang="en-GB" altLang="en-US" dirty="0"/>
          </a:p>
        </p:txBody>
      </p:sp>
      <p:sp>
        <p:nvSpPr>
          <p:cNvPr id="5124" name="Subtitle 4"/>
          <p:cNvSpPr>
            <a:spLocks noGrp="1"/>
          </p:cNvSpPr>
          <p:nvPr>
            <p:ph type="subTitle" idx="1"/>
          </p:nvPr>
        </p:nvSpPr>
        <p:spPr>
          <a:xfrm>
            <a:off x="685800" y="3279775"/>
            <a:ext cx="6781800" cy="828675"/>
          </a:xfrm>
        </p:spPr>
        <p:txBody>
          <a:bodyPr/>
          <a:lstStyle/>
          <a:p>
            <a:r>
              <a:rPr lang="en-US" altLang="en-US" dirty="0" smtClean="0">
                <a:latin typeface="Bookman Old Style" charset="0"/>
              </a:rPr>
              <a:t>Name 1</a:t>
            </a:r>
            <a:endParaRPr lang="en-US" altLang="en-US" dirty="0">
              <a:latin typeface="Bookman Old Style" charset="0"/>
            </a:endParaRPr>
          </a:p>
          <a:p>
            <a:r>
              <a:rPr lang="en-US" altLang="en-US" dirty="0" smtClean="0">
                <a:latin typeface="Bookman Old Style" charset="0"/>
              </a:rPr>
              <a:t>Name 2</a:t>
            </a:r>
            <a:endParaRPr lang="en-US" altLang="en-US" dirty="0">
              <a:latin typeface="Bookman Old Style" charset="0"/>
            </a:endParaRPr>
          </a:p>
          <a:p>
            <a:r>
              <a:rPr lang="en-US" altLang="en-US" dirty="0" smtClean="0">
                <a:latin typeface="Bookman Old Style" charset="0"/>
              </a:rPr>
              <a:t>15</a:t>
            </a:r>
            <a:r>
              <a:rPr lang="en-US" altLang="en-US" dirty="0" smtClean="0">
                <a:latin typeface="Bookman Old Style" charset="0"/>
              </a:rPr>
              <a:t>/05/2019</a:t>
            </a:r>
            <a:endParaRPr lang="en-US" altLang="en-US" dirty="0">
              <a:latin typeface="Bookman Old Style" charset="0"/>
            </a:endParaRPr>
          </a:p>
        </p:txBody>
      </p:sp>
      <p:sp>
        <p:nvSpPr>
          <p:cNvPr id="5125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endParaRPr lang="nl-NL" altLang="en-US" sz="2200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74</Words>
  <Application>Microsoft Macintosh PowerPoint</Application>
  <PresentationFormat>Diavoorstelling (4:3)</PresentationFormat>
  <Paragraphs>23</Paragraphs>
  <Slides>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ＭＳ Ｐゴシック</vt:lpstr>
      <vt:lpstr>Tahoma</vt:lpstr>
      <vt:lpstr>Times</vt:lpstr>
      <vt:lpstr>text</vt:lpstr>
      <vt:lpstr>template</vt:lpstr>
      <vt:lpstr>Overview</vt:lpstr>
      <vt:lpstr>Topic 1</vt:lpstr>
      <vt:lpstr>Topic 2</vt:lpstr>
      <vt:lpstr>Topic 3</vt:lpstr>
      <vt:lpstr>Topic 4</vt:lpstr>
      <vt:lpstr>To conclude</vt:lpstr>
      <vt:lpstr>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Conditions for occurrence of geothermal resources</dc:title>
  <dc:creator>Microsoft Office-gebruiker</dc:creator>
  <cp:lastModifiedBy>Microsoft Office-gebruiker</cp:lastModifiedBy>
  <cp:revision>11</cp:revision>
  <cp:lastPrinted>2010-08-18T11:28:56Z</cp:lastPrinted>
  <dcterms:created xsi:type="dcterms:W3CDTF">2015-10-13T18:04:13Z</dcterms:created>
  <dcterms:modified xsi:type="dcterms:W3CDTF">2019-04-01T08:49:50Z</dcterms:modified>
</cp:coreProperties>
</file>