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E8E"/>
    <a:srgbClr val="B3FFB5"/>
    <a:srgbClr val="DE4A4A"/>
    <a:srgbClr val="67FF5B"/>
    <a:srgbClr val="8AFF81"/>
    <a:srgbClr val="E36767"/>
    <a:srgbClr val="4D4D4D"/>
    <a:srgbClr val="F1C91D"/>
    <a:srgbClr val="92929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94361" autoAdjust="0"/>
  </p:normalViewPr>
  <p:slideViewPr>
    <p:cSldViewPr>
      <p:cViewPr>
        <p:scale>
          <a:sx n="100" d="100"/>
          <a:sy n="100" d="100"/>
        </p:scale>
        <p:origin x="-1680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9CFFC-884C-4913-A00B-8F51D2DBAE52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BF205-1E37-4E9A-8C11-FE06498D3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7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BF205-1E37-4E9A-8C11-FE06498D3F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26F9-34AC-4858-B85B-C91F8D26BB5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3A33-C853-4C9B-A1AD-BCBFDC4B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26F9-34AC-4858-B85B-C91F8D26BB5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3A33-C853-4C9B-A1AD-BCBFDC4B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2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26F9-34AC-4858-B85B-C91F8D26BB5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3A33-C853-4C9B-A1AD-BCBFDC4B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6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26F9-34AC-4858-B85B-C91F8D26BB5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3A33-C853-4C9B-A1AD-BCBFDC4B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5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26F9-34AC-4858-B85B-C91F8D26BB5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3A33-C853-4C9B-A1AD-BCBFDC4B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26F9-34AC-4858-B85B-C91F8D26BB5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3A33-C853-4C9B-A1AD-BCBFDC4B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26F9-34AC-4858-B85B-C91F8D26BB5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3A33-C853-4C9B-A1AD-BCBFDC4B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6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26F9-34AC-4858-B85B-C91F8D26BB5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3A33-C853-4C9B-A1AD-BCBFDC4B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26F9-34AC-4858-B85B-C91F8D26BB5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3A33-C853-4C9B-A1AD-BCBFDC4B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1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26F9-34AC-4858-B85B-C91F8D26BB5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3A33-C853-4C9B-A1AD-BCBFDC4B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5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26F9-34AC-4858-B85B-C91F8D26BB5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3A33-C853-4C9B-A1AD-BCBFDC4B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126F9-34AC-4858-B85B-C91F8D26BB5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13A33-C853-4C9B-A1AD-BCBFDC4B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9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56" y="0"/>
            <a:ext cx="917275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76200"/>
            <a:ext cx="6477000" cy="6019800"/>
          </a:xfrm>
          <a:prstGeom prst="rect">
            <a:avLst/>
          </a:prstGeom>
          <a:solidFill>
            <a:srgbClr val="4D4D4D"/>
          </a:solidFill>
          <a:ln w="117475"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itle 3"/>
          <p:cNvSpPr txBox="1">
            <a:spLocks/>
          </p:cNvSpPr>
          <p:nvPr/>
        </p:nvSpPr>
        <p:spPr>
          <a:xfrm>
            <a:off x="183204" y="1426678"/>
            <a:ext cx="6827196" cy="2744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Days: 563|   Hours: 5      |   Minutes: 31      |   Seconds: 8        |   Milliseconds: 399            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0" name="Title 3"/>
          <p:cNvSpPr txBox="1">
            <a:spLocks/>
          </p:cNvSpPr>
          <p:nvPr/>
        </p:nvSpPr>
        <p:spPr>
          <a:xfrm>
            <a:off x="195169" y="1371600"/>
            <a:ext cx="6662831" cy="363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Days:        |   Hours: 9      |   Minutes: 23      |   Seconds: 13      |   Milliseconds: 799            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Title 3"/>
          <p:cNvSpPr txBox="1">
            <a:spLocks/>
          </p:cNvSpPr>
          <p:nvPr/>
        </p:nvSpPr>
        <p:spPr>
          <a:xfrm>
            <a:off x="4374148" y="551034"/>
            <a:ext cx="2028556" cy="820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563.23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9069" y="2787722"/>
            <a:ext cx="1447800" cy="5967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789543" y="2787722"/>
            <a:ext cx="1447800" cy="5967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54704" y="2787722"/>
            <a:ext cx="1447800" cy="5967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954904" y="2789974"/>
            <a:ext cx="1447800" cy="596756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28600" y="2083088"/>
            <a:ext cx="1447800" cy="596756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752600" y="2083088"/>
            <a:ext cx="1447800" cy="596756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354704" y="2083088"/>
            <a:ext cx="1447800" cy="596756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954904" y="2085340"/>
            <a:ext cx="1447800" cy="596756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itle 3"/>
          <p:cNvSpPr txBox="1">
            <a:spLocks/>
          </p:cNvSpPr>
          <p:nvPr/>
        </p:nvSpPr>
        <p:spPr>
          <a:xfrm>
            <a:off x="219069" y="2789974"/>
            <a:ext cx="1447800" cy="594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7" name="Title 3"/>
          <p:cNvSpPr txBox="1">
            <a:spLocks/>
          </p:cNvSpPr>
          <p:nvPr/>
        </p:nvSpPr>
        <p:spPr>
          <a:xfrm>
            <a:off x="3564147" y="2173768"/>
            <a:ext cx="1143000" cy="4221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8" name="Title 3"/>
          <p:cNvSpPr txBox="1">
            <a:spLocks/>
          </p:cNvSpPr>
          <p:nvPr/>
        </p:nvSpPr>
        <p:spPr>
          <a:xfrm>
            <a:off x="4954904" y="2083088"/>
            <a:ext cx="1429288" cy="530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=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9" name="Title 3"/>
          <p:cNvSpPr txBox="1">
            <a:spLocks/>
          </p:cNvSpPr>
          <p:nvPr/>
        </p:nvSpPr>
        <p:spPr>
          <a:xfrm>
            <a:off x="4964160" y="2819782"/>
            <a:ext cx="1429288" cy="530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5" name="Title 3"/>
          <p:cNvSpPr txBox="1">
            <a:spLocks/>
          </p:cNvSpPr>
          <p:nvPr/>
        </p:nvSpPr>
        <p:spPr>
          <a:xfrm>
            <a:off x="1821790" y="2099406"/>
            <a:ext cx="1447800" cy="59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8" name="Title 3"/>
          <p:cNvSpPr txBox="1">
            <a:spLocks/>
          </p:cNvSpPr>
          <p:nvPr/>
        </p:nvSpPr>
        <p:spPr>
          <a:xfrm>
            <a:off x="228600" y="2099406"/>
            <a:ext cx="1447800" cy="59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CONVERT</a:t>
            </a: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28600" y="1676399"/>
            <a:ext cx="1447800" cy="3439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752600" y="1676400"/>
            <a:ext cx="1447800" cy="3439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354704" y="1676400"/>
            <a:ext cx="1447800" cy="3296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964160" y="1676401"/>
            <a:ext cx="1438544" cy="3439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itle 3"/>
          <p:cNvSpPr txBox="1">
            <a:spLocks/>
          </p:cNvSpPr>
          <p:nvPr/>
        </p:nvSpPr>
        <p:spPr>
          <a:xfrm>
            <a:off x="272270" y="1686416"/>
            <a:ext cx="1420106" cy="2960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DAYS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6" name="Title 3"/>
          <p:cNvSpPr txBox="1">
            <a:spLocks/>
          </p:cNvSpPr>
          <p:nvPr/>
        </p:nvSpPr>
        <p:spPr>
          <a:xfrm>
            <a:off x="1821790" y="1681905"/>
            <a:ext cx="1420106" cy="2960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HOURS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7" name="Title 3"/>
          <p:cNvSpPr txBox="1">
            <a:spLocks/>
          </p:cNvSpPr>
          <p:nvPr/>
        </p:nvSpPr>
        <p:spPr>
          <a:xfrm>
            <a:off x="3354704" y="1688189"/>
            <a:ext cx="1420106" cy="296023"/>
          </a:xfrm>
          <a:prstGeom prst="rect">
            <a:avLst/>
          </a:prstGeom>
          <a:effectLst>
            <a:glow rad="12700">
              <a:schemeClr val="accent1"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MINUTES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8" name="Title 3"/>
          <p:cNvSpPr txBox="1">
            <a:spLocks/>
          </p:cNvSpPr>
          <p:nvPr/>
        </p:nvSpPr>
        <p:spPr>
          <a:xfrm>
            <a:off x="4973379" y="1701115"/>
            <a:ext cx="1420106" cy="2960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SECONDS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164305"/>
            <a:ext cx="2792262" cy="5584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0022" y="157160"/>
            <a:ext cx="742949" cy="6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0020" y="164304"/>
            <a:ext cx="742949" cy="590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896" y="535202"/>
            <a:ext cx="457200" cy="76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897" y="383379"/>
            <a:ext cx="457200" cy="76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896" y="228600"/>
            <a:ext cx="457200" cy="76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944872" y="163831"/>
            <a:ext cx="1752603" cy="526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OPTIONS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3709" y="2266264"/>
            <a:ext cx="2819402" cy="476936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3"/>
          <p:cNvSpPr txBox="1">
            <a:spLocks/>
          </p:cNvSpPr>
          <p:nvPr/>
        </p:nvSpPr>
        <p:spPr>
          <a:xfrm>
            <a:off x="214716" y="2286001"/>
            <a:ext cx="2278384" cy="380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cs typeface="Microsoft Tai Le" pitchFamily="34" charset="0"/>
              </a:rPr>
              <a:t>  PREFERANCES</a:t>
            </a:r>
            <a:endParaRPr lang="en-US" sz="2400" b="1" dirty="0">
              <a:solidFill>
                <a:schemeClr val="bg1">
                  <a:lumMod val="65000"/>
                </a:schemeClr>
              </a:solidFill>
              <a:cs typeface="Microsoft Tai Le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colorTemperature colorTemp="7500"/>
                    </a14:imgEffect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0" y="2362200"/>
            <a:ext cx="114300" cy="1143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1789543" y="3536878"/>
            <a:ext cx="1447800" cy="5967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9069" y="3539130"/>
            <a:ext cx="1447800" cy="5967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354704" y="3536878"/>
            <a:ext cx="1447800" cy="5967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789543" y="4286034"/>
            <a:ext cx="1447800" cy="5967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19069" y="4288286"/>
            <a:ext cx="1447800" cy="5967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354704" y="4286034"/>
            <a:ext cx="1447800" cy="5967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789543" y="5035190"/>
            <a:ext cx="1447800" cy="5967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19069" y="5037442"/>
            <a:ext cx="1447800" cy="596756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354704" y="5035190"/>
            <a:ext cx="1447800" cy="596756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954904" y="3539130"/>
            <a:ext cx="1447800" cy="596756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954904" y="4288286"/>
            <a:ext cx="1447800" cy="596756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954904" y="5037442"/>
            <a:ext cx="1447800" cy="596756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3"/>
          <p:cNvSpPr txBox="1">
            <a:spLocks/>
          </p:cNvSpPr>
          <p:nvPr/>
        </p:nvSpPr>
        <p:spPr>
          <a:xfrm>
            <a:off x="1789543" y="2787722"/>
            <a:ext cx="1447800" cy="594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9" name="Title 3"/>
          <p:cNvSpPr txBox="1">
            <a:spLocks/>
          </p:cNvSpPr>
          <p:nvPr/>
        </p:nvSpPr>
        <p:spPr>
          <a:xfrm>
            <a:off x="3347694" y="2787722"/>
            <a:ext cx="1447800" cy="594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9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Title 3"/>
          <p:cNvSpPr txBox="1">
            <a:spLocks/>
          </p:cNvSpPr>
          <p:nvPr/>
        </p:nvSpPr>
        <p:spPr>
          <a:xfrm>
            <a:off x="212329" y="3552356"/>
            <a:ext cx="1447800" cy="594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Title 3"/>
          <p:cNvSpPr txBox="1">
            <a:spLocks/>
          </p:cNvSpPr>
          <p:nvPr/>
        </p:nvSpPr>
        <p:spPr>
          <a:xfrm>
            <a:off x="1789543" y="3552356"/>
            <a:ext cx="1447800" cy="594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itle 3"/>
          <p:cNvSpPr txBox="1">
            <a:spLocks/>
          </p:cNvSpPr>
          <p:nvPr/>
        </p:nvSpPr>
        <p:spPr>
          <a:xfrm>
            <a:off x="3347694" y="3552356"/>
            <a:ext cx="1447800" cy="594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1" name="Title 3"/>
          <p:cNvSpPr txBox="1">
            <a:spLocks/>
          </p:cNvSpPr>
          <p:nvPr/>
        </p:nvSpPr>
        <p:spPr>
          <a:xfrm>
            <a:off x="212329" y="4285312"/>
            <a:ext cx="1447800" cy="594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2" name="Title 3"/>
          <p:cNvSpPr txBox="1">
            <a:spLocks/>
          </p:cNvSpPr>
          <p:nvPr/>
        </p:nvSpPr>
        <p:spPr>
          <a:xfrm>
            <a:off x="1789543" y="4285312"/>
            <a:ext cx="1447800" cy="594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3" name="Title 3"/>
          <p:cNvSpPr txBox="1">
            <a:spLocks/>
          </p:cNvSpPr>
          <p:nvPr/>
        </p:nvSpPr>
        <p:spPr>
          <a:xfrm>
            <a:off x="3354704" y="4285312"/>
            <a:ext cx="1447800" cy="594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4" name="Title 3"/>
          <p:cNvSpPr txBox="1">
            <a:spLocks/>
          </p:cNvSpPr>
          <p:nvPr/>
        </p:nvSpPr>
        <p:spPr>
          <a:xfrm>
            <a:off x="1789543" y="5032216"/>
            <a:ext cx="1447800" cy="594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7" name="Title 3"/>
          <p:cNvSpPr txBox="1">
            <a:spLocks/>
          </p:cNvSpPr>
          <p:nvPr/>
        </p:nvSpPr>
        <p:spPr>
          <a:xfrm>
            <a:off x="219069" y="5037442"/>
            <a:ext cx="1447800" cy="594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</p:txBody>
      </p:sp>
      <p:sp>
        <p:nvSpPr>
          <p:cNvPr id="89" name="Title 3"/>
          <p:cNvSpPr txBox="1">
            <a:spLocks/>
          </p:cNvSpPr>
          <p:nvPr/>
        </p:nvSpPr>
        <p:spPr>
          <a:xfrm>
            <a:off x="3354704" y="5032216"/>
            <a:ext cx="1429288" cy="530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Pentagon 92"/>
          <p:cNvSpPr/>
          <p:nvPr/>
        </p:nvSpPr>
        <p:spPr>
          <a:xfrm rot="10800000">
            <a:off x="3761276" y="2224507"/>
            <a:ext cx="620636" cy="318422"/>
          </a:xfrm>
          <a:prstGeom prst="homePlat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itle 3"/>
          <p:cNvSpPr txBox="1">
            <a:spLocks/>
          </p:cNvSpPr>
          <p:nvPr/>
        </p:nvSpPr>
        <p:spPr>
          <a:xfrm>
            <a:off x="4954904" y="3570064"/>
            <a:ext cx="1429288" cy="530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1" name="Title 3"/>
          <p:cNvSpPr txBox="1">
            <a:spLocks/>
          </p:cNvSpPr>
          <p:nvPr/>
        </p:nvSpPr>
        <p:spPr>
          <a:xfrm>
            <a:off x="4954904" y="4317372"/>
            <a:ext cx="1429288" cy="530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2" name="Title 3"/>
          <p:cNvSpPr txBox="1">
            <a:spLocks/>
          </p:cNvSpPr>
          <p:nvPr/>
        </p:nvSpPr>
        <p:spPr>
          <a:xfrm>
            <a:off x="4964160" y="5181600"/>
            <a:ext cx="1429288" cy="391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5566545" y="135809"/>
            <a:ext cx="242070" cy="2416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867400" y="135809"/>
            <a:ext cx="242070" cy="241657"/>
          </a:xfrm>
          <a:prstGeom prst="ellipse">
            <a:avLst/>
          </a:prstGeom>
          <a:solidFill>
            <a:srgbClr val="F1C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172200" y="135808"/>
            <a:ext cx="242070" cy="2416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-15388" y="6477000"/>
            <a:ext cx="9144000" cy="381000"/>
          </a:xfrm>
          <a:prstGeom prst="rect">
            <a:avLst/>
          </a:prstGeom>
          <a:solidFill>
            <a:srgbClr val="08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89" y="6477000"/>
            <a:ext cx="2133600" cy="381000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59" y="6477000"/>
            <a:ext cx="2140363" cy="371495"/>
          </a:xfrm>
          <a:prstGeom prst="rect">
            <a:avLst/>
          </a:prstGeom>
        </p:spPr>
      </p:pic>
      <p:pic>
        <p:nvPicPr>
          <p:cNvPr id="132" name="Picture 131">
            <a:hlinkClick r:id="" action="ppaction://noaction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211" y="6513523"/>
            <a:ext cx="268277" cy="268277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829" y="5953199"/>
            <a:ext cx="509126" cy="5091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47694" y="1664228"/>
            <a:ext cx="1454810" cy="343945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glow rad="63500">
              <a:schemeClr val="bg1">
                <a:alpha val="3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752600" y="1664228"/>
            <a:ext cx="1447800" cy="356117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glow rad="63500">
              <a:schemeClr val="bg1">
                <a:alpha val="3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960175" y="1664228"/>
            <a:ext cx="1454810" cy="343945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glow rad="63500">
              <a:schemeClr val="bg1">
                <a:alpha val="3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28601" y="1664228"/>
            <a:ext cx="1431528" cy="356117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glow rad="63500">
              <a:schemeClr val="bg1">
                <a:alpha val="3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3"/>
          <p:cNvSpPr txBox="1">
            <a:spLocks/>
          </p:cNvSpPr>
          <p:nvPr/>
        </p:nvSpPr>
        <p:spPr>
          <a:xfrm>
            <a:off x="195169" y="1345265"/>
            <a:ext cx="6358031" cy="4073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1" dirty="0" smtClean="0">
                <a:solidFill>
                  <a:schemeClr val="bg1"/>
                </a:solidFill>
              </a:rPr>
              <a:t>Days: 0.3911332        |   Hours:  9.387167      |   Minutes:  563.23      |   Seconds:  33793.8      |   Milliseconds: 33793800          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8600" y="898720"/>
            <a:ext cx="2800353" cy="484046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200022" y="902312"/>
            <a:ext cx="1781178" cy="469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929292"/>
                </a:solidFill>
                <a:cs typeface="Microsoft Tai Le" pitchFamily="34" charset="0"/>
              </a:rPr>
              <a:t>  OUTPUT</a:t>
            </a:r>
            <a:endParaRPr lang="en-US" sz="2400" b="1" dirty="0">
              <a:solidFill>
                <a:srgbClr val="929292"/>
              </a:solidFill>
              <a:cs typeface="Microsoft Tai Le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colorTemperature colorTemp="7500"/>
                    </a14:imgEffect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3" y="1079806"/>
            <a:ext cx="114300" cy="114300"/>
          </a:xfrm>
          <a:prstGeom prst="rect">
            <a:avLst/>
          </a:prstGeom>
        </p:spPr>
      </p:pic>
      <p:sp>
        <p:nvSpPr>
          <p:cNvPr id="104" name="Title 3"/>
          <p:cNvSpPr txBox="1">
            <a:spLocks/>
          </p:cNvSpPr>
          <p:nvPr/>
        </p:nvSpPr>
        <p:spPr>
          <a:xfrm>
            <a:off x="251316" y="2266264"/>
            <a:ext cx="2798015" cy="476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929292"/>
                </a:solidFill>
                <a:cs typeface="Microsoft Tai Le" pitchFamily="34" charset="0"/>
              </a:rPr>
              <a:t> SCIENTIFIC</a:t>
            </a:r>
            <a:endParaRPr lang="en-US" sz="2400" b="1" dirty="0">
              <a:solidFill>
                <a:srgbClr val="929292"/>
              </a:solidFill>
              <a:cs typeface="Microsoft Tai Le" pitchFamily="34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560312" y="1020561"/>
            <a:ext cx="274325" cy="232790"/>
          </a:xfrm>
          <a:prstGeom prst="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itle 3"/>
          <p:cNvSpPr txBox="1">
            <a:spLocks/>
          </p:cNvSpPr>
          <p:nvPr/>
        </p:nvSpPr>
        <p:spPr>
          <a:xfrm>
            <a:off x="337047" y="2209800"/>
            <a:ext cx="2801787" cy="4769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929292"/>
                </a:solidFill>
                <a:cs typeface="Microsoft Tai Le" pitchFamily="34" charset="0"/>
              </a:rPr>
              <a:t>ADVANCED</a:t>
            </a:r>
            <a:endParaRPr lang="en-US" sz="2400" b="1" dirty="0">
              <a:solidFill>
                <a:srgbClr val="929292"/>
              </a:solidFill>
              <a:cs typeface="Microsoft Tai Le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33710" y="902312"/>
            <a:ext cx="2819402" cy="480454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eft Arrow 121"/>
          <p:cNvSpPr/>
          <p:nvPr/>
        </p:nvSpPr>
        <p:spPr>
          <a:xfrm>
            <a:off x="2560311" y="1016969"/>
            <a:ext cx="274325" cy="232790"/>
          </a:xfrm>
          <a:prstGeom prst="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itle 3"/>
          <p:cNvSpPr txBox="1">
            <a:spLocks/>
          </p:cNvSpPr>
          <p:nvPr/>
        </p:nvSpPr>
        <p:spPr>
          <a:xfrm>
            <a:off x="228600" y="898720"/>
            <a:ext cx="1781178" cy="469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929292"/>
                </a:solidFill>
                <a:cs typeface="Microsoft Tai Le" pitchFamily="34" charset="0"/>
              </a:rPr>
              <a:t>  MODE</a:t>
            </a:r>
            <a:endParaRPr lang="en-US" sz="2400" b="1" dirty="0">
              <a:solidFill>
                <a:srgbClr val="929292"/>
              </a:solidFill>
              <a:cs typeface="Microsoft Tai Le" pitchFamily="34" charset="0"/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colorTemperature colorTemp="7500"/>
                    </a14:imgEffect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2" y="1081602"/>
            <a:ext cx="114300" cy="114300"/>
          </a:xfrm>
          <a:prstGeom prst="rect">
            <a:avLst/>
          </a:prstGeom>
        </p:spPr>
      </p:pic>
      <p:sp>
        <p:nvSpPr>
          <p:cNvPr id="95" name="Title 3"/>
          <p:cNvSpPr txBox="1">
            <a:spLocks/>
          </p:cNvSpPr>
          <p:nvPr/>
        </p:nvSpPr>
        <p:spPr>
          <a:xfrm>
            <a:off x="4015877" y="-1"/>
            <a:ext cx="2537323" cy="163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Time Table:  The GUI Concept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28600" y="902312"/>
            <a:ext cx="2819400" cy="480454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Left Arrow 105"/>
          <p:cNvSpPr/>
          <p:nvPr/>
        </p:nvSpPr>
        <p:spPr>
          <a:xfrm>
            <a:off x="2560311" y="1016969"/>
            <a:ext cx="274325" cy="232790"/>
          </a:xfrm>
          <a:prstGeom prst="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colorTemperature colorTemp="7500"/>
                    </a14:imgEffect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066800"/>
            <a:ext cx="114300" cy="114300"/>
          </a:xfrm>
          <a:prstGeom prst="rect">
            <a:avLst/>
          </a:prstGeom>
        </p:spPr>
      </p:pic>
      <p:sp>
        <p:nvSpPr>
          <p:cNvPr id="134" name="Title 3"/>
          <p:cNvSpPr txBox="1">
            <a:spLocks/>
          </p:cNvSpPr>
          <p:nvPr/>
        </p:nvSpPr>
        <p:spPr>
          <a:xfrm>
            <a:off x="240023" y="944660"/>
            <a:ext cx="2278384" cy="380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cs typeface="Microsoft Tai Le" pitchFamily="34" charset="0"/>
              </a:rPr>
              <a:t>  PREFERANCES</a:t>
            </a:r>
            <a:endParaRPr lang="en-US" sz="2400" b="1" dirty="0">
              <a:solidFill>
                <a:schemeClr val="bg1">
                  <a:lumMod val="65000"/>
                </a:schemeClr>
              </a:solidFill>
              <a:cs typeface="Microsoft Tai Le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329" y="893169"/>
            <a:ext cx="3140471" cy="554631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itle 3"/>
          <p:cNvSpPr txBox="1">
            <a:spLocks/>
          </p:cNvSpPr>
          <p:nvPr/>
        </p:nvSpPr>
        <p:spPr>
          <a:xfrm>
            <a:off x="244577" y="2266265"/>
            <a:ext cx="2808534" cy="4769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B3FFB5"/>
                </a:solidFill>
                <a:cs typeface="Calibri" pitchFamily="34" charset="0"/>
              </a:rPr>
              <a:t>ON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cs typeface="Calibri" pitchFamily="34" charset="0"/>
              </a:rPr>
              <a:t> 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cs typeface="Calibri" pitchFamily="34" charset="0"/>
              </a:rPr>
              <a:t>/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rgbClr val="EA8E8E"/>
                </a:solidFill>
                <a:cs typeface="Calibri" pitchFamily="34" charset="0"/>
              </a:rPr>
              <a:t>OFF</a:t>
            </a:r>
            <a:endParaRPr lang="en-US" sz="2000" b="1" dirty="0">
              <a:solidFill>
                <a:srgbClr val="EA8E8E"/>
              </a:solidFill>
              <a:cs typeface="Calibri" pitchFamily="34" charset="0"/>
            </a:endParaRPr>
          </a:p>
        </p:txBody>
      </p:sp>
      <p:sp>
        <p:nvSpPr>
          <p:cNvPr id="138" name="Title 3"/>
          <p:cNvSpPr txBox="1">
            <a:spLocks/>
          </p:cNvSpPr>
          <p:nvPr/>
        </p:nvSpPr>
        <p:spPr>
          <a:xfrm>
            <a:off x="183204" y="1432699"/>
            <a:ext cx="6827196" cy="243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Days: 23   |   Hours: 11   |   Minutes: 13      |   Seconds: 44      |   Milliseconds: 400            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9" name="Title 3"/>
          <p:cNvSpPr txBox="1">
            <a:spLocks/>
          </p:cNvSpPr>
          <p:nvPr/>
        </p:nvSpPr>
        <p:spPr>
          <a:xfrm>
            <a:off x="228600" y="1423366"/>
            <a:ext cx="6827196" cy="253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Days:        |   Hours:         |   Minutes: 9        |   Seconds: 23      |   Milliseconds: 229            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12329" y="1382766"/>
            <a:ext cx="6264671" cy="293634"/>
          </a:xfrm>
          <a:prstGeom prst="rect">
            <a:avLst/>
          </a:prstGeom>
          <a:solidFill>
            <a:srgbClr val="4D4D4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8598" y="1596392"/>
            <a:ext cx="2819402" cy="461008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itle 3"/>
          <p:cNvSpPr txBox="1">
            <a:spLocks/>
          </p:cNvSpPr>
          <p:nvPr/>
        </p:nvSpPr>
        <p:spPr>
          <a:xfrm>
            <a:off x="249985" y="1556187"/>
            <a:ext cx="2798015" cy="425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cs typeface="Calibri" pitchFamily="34" charset="0"/>
              </a:rPr>
              <a:t> DO NOT ASK FOR MODE</a:t>
            </a:r>
            <a:endParaRPr lang="en-US" sz="2000" b="1" dirty="0">
              <a:solidFill>
                <a:schemeClr val="bg1">
                  <a:lumMod val="65000"/>
                </a:schemeClr>
              </a:solidFill>
              <a:cs typeface="Calibri" pitchFamily="34" charset="0"/>
            </a:endParaRPr>
          </a:p>
        </p:txBody>
      </p:sp>
      <p:sp>
        <p:nvSpPr>
          <p:cNvPr id="119" name="Title 3"/>
          <p:cNvSpPr txBox="1">
            <a:spLocks/>
          </p:cNvSpPr>
          <p:nvPr/>
        </p:nvSpPr>
        <p:spPr>
          <a:xfrm>
            <a:off x="304800" y="1556187"/>
            <a:ext cx="2798015" cy="425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929292"/>
                </a:solidFill>
                <a:cs typeface="Microsoft Tai Le" pitchFamily="34" charset="0"/>
              </a:rPr>
              <a:t>STANDARD</a:t>
            </a:r>
            <a:endParaRPr lang="en-US" sz="2400" b="1" dirty="0">
              <a:solidFill>
                <a:srgbClr val="929292"/>
              </a:solidFill>
              <a:cs typeface="Microsoft Tai Le" pitchFamily="34" charset="0"/>
            </a:endParaRPr>
          </a:p>
        </p:txBody>
      </p:sp>
      <p:sp>
        <p:nvSpPr>
          <p:cNvPr id="103" name="Title 3"/>
          <p:cNvSpPr txBox="1">
            <a:spLocks/>
          </p:cNvSpPr>
          <p:nvPr/>
        </p:nvSpPr>
        <p:spPr>
          <a:xfrm>
            <a:off x="260847" y="1556187"/>
            <a:ext cx="2792264" cy="425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929292"/>
                </a:solidFill>
                <a:cs typeface="Microsoft Tai Le" pitchFamily="34" charset="0"/>
              </a:rPr>
              <a:t> NORMAL</a:t>
            </a:r>
            <a:endParaRPr lang="en-US" sz="2400" b="1" dirty="0">
              <a:solidFill>
                <a:srgbClr val="929292"/>
              </a:solidFill>
              <a:cs typeface="Microsoft Tai Le" pitchFamily="34" charset="0"/>
            </a:endParaRPr>
          </a:p>
        </p:txBody>
      </p:sp>
      <p:sp>
        <p:nvSpPr>
          <p:cNvPr id="28" name="Title 3"/>
          <p:cNvSpPr txBox="1">
            <a:spLocks/>
          </p:cNvSpPr>
          <p:nvPr/>
        </p:nvSpPr>
        <p:spPr>
          <a:xfrm>
            <a:off x="184647" y="1600200"/>
            <a:ext cx="1143000" cy="380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cs typeface="Calibri" pitchFamily="34" charset="0"/>
              </a:rPr>
              <a:t>  MODE</a:t>
            </a:r>
            <a:endParaRPr lang="en-US" sz="2400" b="1" dirty="0">
              <a:solidFill>
                <a:schemeClr val="bg1">
                  <a:lumMod val="65000"/>
                </a:schemeClr>
              </a:solidFill>
              <a:cs typeface="Calibri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colorTemperature colorTemp="7500"/>
                    </a14:imgEffect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0" y="1714500"/>
            <a:ext cx="1143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"/>
                            </p:stCondLst>
                            <p:childTnLst>
                              <p:par>
                                <p:cTn id="13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" presetClass="exit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59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0" fill="hold">
                      <p:stCondLst>
                        <p:cond delay="0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0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6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83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4" fill="hold">
                      <p:stCondLst>
                        <p:cond delay="0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8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89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0" fill="hold">
                      <p:stCondLst>
                        <p:cond delay="0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4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95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" fill="hold">
                      <p:stCondLst>
                        <p:cond delay="0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0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6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207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8" fill="hold">
                      <p:stCondLst>
                        <p:cond delay="0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2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13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" fill="hold">
                      <p:stCondLst>
                        <p:cond delay="0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8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19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0" fill="hold">
                      <p:stCondLst>
                        <p:cond delay="0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225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6" fill="hold">
                      <p:stCondLst>
                        <p:cond delay="0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0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231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2" fill="hold">
                      <p:stCondLst>
                        <p:cond delay="0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237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" fill="hold">
                      <p:stCondLst>
                        <p:cond delay="0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2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43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4" fill="hold">
                      <p:stCondLst>
                        <p:cond delay="0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8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249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0" fill="hold">
                      <p:stCondLst>
                        <p:cond delay="0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7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276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7" fill="hold">
                      <p:stCondLst>
                        <p:cond delay="0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1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282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3" fill="hold">
                      <p:stCondLst>
                        <p:cond delay="0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0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97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8" fill="hold">
                      <p:stCondLst>
                        <p:cond delay="0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2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303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4" fill="hold">
                      <p:stCondLst>
                        <p:cond delay="0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1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333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4" fill="hold">
                      <p:stCondLst>
                        <p:cond delay="0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0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392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3" fill="hold">
                      <p:stCondLst>
                        <p:cond delay="0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0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500"/>
                            </p:stCondLst>
                            <p:childTnLst>
                              <p:par>
                                <p:cTn id="40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43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3" fill="hold">
                      <p:stCondLst>
                        <p:cond delay="0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44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0" fill="hold">
                      <p:stCondLst>
                        <p:cond delay="0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500"/>
                            </p:stCondLst>
                            <p:childTnLst>
                              <p:par>
                                <p:cTn id="4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46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9" fill="hold">
                      <p:stCondLst>
                        <p:cond delay="0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492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3" fill="hold">
                      <p:stCondLst>
                        <p:cond delay="0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500"/>
                            </p:stCondLst>
                            <p:childTnLst>
                              <p:par>
                                <p:cTn id="510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  <p:seq concurrent="1" nextAc="seek">
              <p:cTn id="51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0" fill="hold">
                      <p:stCondLst>
                        <p:cond delay="0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545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6" fill="hold">
                      <p:stCondLst>
                        <p:cond delay="0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</p:childTnLst>
        </p:cTn>
      </p:par>
    </p:tnLst>
    <p:bldLst>
      <p:bldP spid="137" grpId="0"/>
      <p:bldP spid="137" grpId="1"/>
      <p:bldP spid="137" grpId="2"/>
      <p:bldP spid="137" grpId="3"/>
      <p:bldP spid="137" grpId="4"/>
      <p:bldP spid="137" grpId="5"/>
      <p:bldP spid="137" grpId="6"/>
      <p:bldP spid="137" grpId="7"/>
      <p:bldP spid="110" grpId="0"/>
      <p:bldP spid="110" grpId="1"/>
      <p:bldP spid="110" grpId="2"/>
      <p:bldP spid="110" grpId="3"/>
      <p:bldP spid="110" grpId="4"/>
      <p:bldP spid="110" grpId="5"/>
      <p:bldP spid="110" grpId="6"/>
      <p:bldP spid="110" grpId="7"/>
      <p:bldP spid="110" grpId="8"/>
      <p:bldP spid="110" grpId="9"/>
      <p:bldP spid="47" grpId="0" animBg="1"/>
      <p:bldP spid="48" grpId="0" animBg="1"/>
      <p:bldP spid="49" grpId="0" animBg="1"/>
      <p:bldP spid="59" grpId="0" animBg="1"/>
      <p:bldP spid="63" grpId="0" animBg="1"/>
      <p:bldP spid="64" grpId="0" animBg="1"/>
      <p:bldP spid="65" grpId="0" animBg="1"/>
      <p:bldP spid="66" grpId="0" animBg="1"/>
      <p:bldP spid="18" grpId="0" animBg="1"/>
      <p:bldP spid="18" grpId="1" animBg="1"/>
      <p:bldP spid="16" grpId="0"/>
      <p:bldP spid="16" grpId="1"/>
      <p:bldP spid="17" grpId="0"/>
      <p:bldP spid="17" grpId="1"/>
      <p:bldP spid="24" grpId="0"/>
      <p:bldP spid="24" grpId="1"/>
      <p:bldP spid="33" grpId="0" animBg="1"/>
      <p:bldP spid="33" grpId="1" animBg="1"/>
      <p:bldP spid="34" grpId="0"/>
      <p:bldP spid="34" grpId="1"/>
      <p:bldP spid="34" grpId="2"/>
      <p:bldP spid="34" grpId="3"/>
      <p:bldP spid="34" grpId="4"/>
      <p:bldP spid="34" grpId="5"/>
      <p:bldP spid="34" grpId="6"/>
      <p:bldP spid="34" grpId="7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88" grpId="1" animBg="1"/>
      <p:bldP spid="88" grpId="2" animBg="1"/>
      <p:bldP spid="88" grpId="3" animBg="1"/>
      <p:bldP spid="88" grpId="4" animBg="1"/>
      <p:bldP spid="88" grpId="5" animBg="1"/>
      <p:bldP spid="90" grpId="1" animBg="1"/>
      <p:bldP spid="90" grpId="2" animBg="1"/>
      <p:bldP spid="90" grpId="3" animBg="1"/>
      <p:bldP spid="90" grpId="4" animBg="1"/>
      <p:bldP spid="90" grpId="5" animBg="1"/>
      <p:bldP spid="90" grpId="6" animBg="1"/>
      <p:bldP spid="91" grpId="1" animBg="1"/>
      <p:bldP spid="91" grpId="2" animBg="1"/>
      <p:bldP spid="91" grpId="3" animBg="1"/>
      <p:bldP spid="91" grpId="4" animBg="1"/>
      <p:bldP spid="91" grpId="5" animBg="1"/>
      <p:bldP spid="91" grpId="6" animBg="1"/>
      <p:bldP spid="85" grpId="0"/>
      <p:bldP spid="85" grpId="1"/>
      <p:bldP spid="31" grpId="0" animBg="1"/>
      <p:bldP spid="31" grpId="1" animBg="1"/>
      <p:bldP spid="27" grpId="0"/>
      <p:bldP spid="27" grpId="1"/>
      <p:bldP spid="27" grpId="2"/>
      <p:bldP spid="27" grpId="3"/>
      <p:bldP spid="104" grpId="0"/>
      <p:bldP spid="104" grpId="1"/>
      <p:bldP spid="3" grpId="0" animBg="1"/>
      <p:bldP spid="3" grpId="1" animBg="1"/>
      <p:bldP spid="121" grpId="0"/>
      <p:bldP spid="121" grpId="1"/>
      <p:bldP spid="124" grpId="0" animBg="1"/>
      <p:bldP spid="124" grpId="1" animBg="1"/>
      <p:bldP spid="124" grpId="2" animBg="1"/>
      <p:bldP spid="124" grpId="3" animBg="1"/>
      <p:bldP spid="124" grpId="4" animBg="1"/>
      <p:bldP spid="122" grpId="0" animBg="1"/>
      <p:bldP spid="122" grpId="1" animBg="1"/>
      <p:bldP spid="107" grpId="0"/>
      <p:bldP spid="107" grpId="1"/>
      <p:bldP spid="96" grpId="0" animBg="1"/>
      <p:bldP spid="96" grpId="1" animBg="1"/>
      <p:bldP spid="106" grpId="0" animBg="1"/>
      <p:bldP spid="106" grpId="1" animBg="1"/>
      <p:bldP spid="134" grpId="0"/>
      <p:bldP spid="134" grpId="1"/>
      <p:bldP spid="5" grpId="0" animBg="1"/>
      <p:bldP spid="5" grpId="1" animBg="1"/>
      <p:bldP spid="136" grpId="0"/>
      <p:bldP spid="136" grpId="1"/>
      <p:bldP spid="138" grpId="0"/>
      <p:bldP spid="138" grpId="1"/>
      <p:bldP spid="138" grpId="2"/>
      <p:bldP spid="138" grpId="3"/>
      <p:bldP spid="138" grpId="4"/>
      <p:bldP spid="138" grpId="5"/>
      <p:bldP spid="138" grpId="6"/>
      <p:bldP spid="138" grpId="7"/>
      <p:bldP spid="138" grpId="8"/>
      <p:bldP spid="139" grpId="0"/>
      <p:bldP spid="139" grpId="1"/>
      <p:bldP spid="139" grpId="2"/>
      <p:bldP spid="139" grpId="3"/>
      <p:bldP spid="139" grpId="4"/>
      <p:bldP spid="139" grpId="5"/>
      <p:bldP spid="139" grpId="6"/>
      <p:bldP spid="139" grpId="7"/>
      <p:bldP spid="139" grpId="8"/>
      <p:bldP spid="139" grpId="9"/>
      <p:bldP spid="120" grpId="0" animBg="1"/>
      <p:bldP spid="120" grpId="1" animBg="1"/>
      <p:bldP spid="120" grpId="2" animBg="1"/>
      <p:bldP spid="120" grpId="3" animBg="1"/>
      <p:bldP spid="32" grpId="0" animBg="1"/>
      <p:bldP spid="32" grpId="1" animBg="1"/>
      <p:bldP spid="135" grpId="0"/>
      <p:bldP spid="135" grpId="1"/>
      <p:bldP spid="119" grpId="0"/>
      <p:bldP spid="119" grpId="1"/>
      <p:bldP spid="103" grpId="0"/>
      <p:bldP spid="103" grpId="1"/>
      <p:bldP spid="28" grpId="0"/>
      <p:bldP spid="28" grpId="1"/>
      <p:bldP spid="28" grpId="2"/>
      <p:bldP spid="28" grpId="3"/>
      <p:bldP spid="28" grpId="4"/>
      <p:bldP spid="28" grpId="5"/>
      <p:bldP spid="28" grpId="6"/>
      <p:bldP spid="28" grpId="7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150</Words>
  <Application>Microsoft Office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fico_pico</dc:creator>
  <cp:lastModifiedBy>fico_pico</cp:lastModifiedBy>
  <cp:revision>39</cp:revision>
  <dcterms:created xsi:type="dcterms:W3CDTF">2018-08-05T11:01:19Z</dcterms:created>
  <dcterms:modified xsi:type="dcterms:W3CDTF">2018-08-05T23:58:26Z</dcterms:modified>
</cp:coreProperties>
</file>